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2E8F9-1BCA-4E4A-95AE-091890D7E83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D25AA5-114B-4922-A3D4-96633D92A3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 dirty="0"/>
            <a:t>Monitoring</a:t>
          </a:r>
          <a:r>
            <a:rPr lang="en-IN" sz="1800" dirty="0"/>
            <a:t> is the practice of gathering and </a:t>
          </a:r>
          <a:r>
            <a:rPr lang="en-IN" sz="1800" dirty="0" err="1"/>
            <a:t>analyzing</a:t>
          </a:r>
          <a:r>
            <a:rPr lang="en-IN" sz="1800" dirty="0"/>
            <a:t> data, such as metrics (e.g., CPU usage, memory consumption) and logs (records of events), from a system to detect potential issues or anomalies.</a:t>
          </a:r>
          <a:endParaRPr lang="en-US" sz="1800" dirty="0"/>
        </a:p>
      </dgm:t>
    </dgm:pt>
    <dgm:pt modelId="{530A696F-C8DB-4E01-9FCB-8F026D3DA96D}" type="parTrans" cxnId="{216A3D0C-A579-4CED-8716-70375852886C}">
      <dgm:prSet/>
      <dgm:spPr/>
      <dgm:t>
        <a:bodyPr/>
        <a:lstStyle/>
        <a:p>
          <a:endParaRPr lang="en-US"/>
        </a:p>
      </dgm:t>
    </dgm:pt>
    <dgm:pt modelId="{5043F185-CE0B-49DC-9CE9-89A5BC05EF88}" type="sibTrans" cxnId="{216A3D0C-A579-4CED-8716-7037585288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21F902-BC61-48E7-8A23-0FF1629FF1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 dirty="0"/>
            <a:t>Metrics</a:t>
          </a:r>
          <a:r>
            <a:rPr lang="en-IN" sz="1800" dirty="0"/>
            <a:t>: Quantifiable data like CPU, memory usage, disk I/O, and network traffic.</a:t>
          </a:r>
          <a:endParaRPr lang="en-US" sz="1800" dirty="0"/>
        </a:p>
      </dgm:t>
    </dgm:pt>
    <dgm:pt modelId="{A6C547EE-B9FC-41EE-98BC-41816E70E6A7}" type="parTrans" cxnId="{03AFB483-7CE1-4456-BEEC-91722FC7F405}">
      <dgm:prSet/>
      <dgm:spPr/>
      <dgm:t>
        <a:bodyPr/>
        <a:lstStyle/>
        <a:p>
          <a:endParaRPr lang="en-US"/>
        </a:p>
      </dgm:t>
    </dgm:pt>
    <dgm:pt modelId="{0923B115-CBE0-462B-BD76-56B745B57A59}" type="sibTrans" cxnId="{03AFB483-7CE1-4456-BEEC-91722FC7F4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8BD42C-22BB-4DE7-8A31-105239B80B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 dirty="0"/>
            <a:t>Logs</a:t>
          </a:r>
          <a:r>
            <a:rPr lang="en-IN" sz="1800" dirty="0"/>
            <a:t>: Detailed event information, error messages, and system events over time.</a:t>
          </a:r>
          <a:endParaRPr lang="en-US" sz="1800" dirty="0"/>
        </a:p>
      </dgm:t>
    </dgm:pt>
    <dgm:pt modelId="{84B8719A-F12D-4E4B-9477-BB2093A9A7EF}" type="parTrans" cxnId="{71EAA6A0-7B3D-49D1-9F7E-30E862B32221}">
      <dgm:prSet/>
      <dgm:spPr/>
      <dgm:t>
        <a:bodyPr/>
        <a:lstStyle/>
        <a:p>
          <a:endParaRPr lang="en-US"/>
        </a:p>
      </dgm:t>
    </dgm:pt>
    <dgm:pt modelId="{CAB8D6DE-47FD-4FE1-A651-2E7661FA778D}" type="sibTrans" cxnId="{71EAA6A0-7B3D-49D1-9F7E-30E862B32221}">
      <dgm:prSet/>
      <dgm:spPr/>
      <dgm:t>
        <a:bodyPr/>
        <a:lstStyle/>
        <a:p>
          <a:endParaRPr lang="en-US"/>
        </a:p>
      </dgm:t>
    </dgm:pt>
    <dgm:pt modelId="{92B18BBD-7B55-4F57-9475-02B86A282005}" type="pres">
      <dgm:prSet presAssocID="{2112E8F9-1BCA-4E4A-95AE-091890D7E83F}" presName="root" presStyleCnt="0">
        <dgm:presLayoutVars>
          <dgm:dir/>
          <dgm:resizeHandles val="exact"/>
        </dgm:presLayoutVars>
      </dgm:prSet>
      <dgm:spPr/>
    </dgm:pt>
    <dgm:pt modelId="{C3E81C94-077B-4D8B-88BC-70253E79C99B}" type="pres">
      <dgm:prSet presAssocID="{2112E8F9-1BCA-4E4A-95AE-091890D7E83F}" presName="container" presStyleCnt="0">
        <dgm:presLayoutVars>
          <dgm:dir/>
          <dgm:resizeHandles val="exact"/>
        </dgm:presLayoutVars>
      </dgm:prSet>
      <dgm:spPr/>
    </dgm:pt>
    <dgm:pt modelId="{27AC3C61-0481-4203-9D41-501FD390409D}" type="pres">
      <dgm:prSet presAssocID="{C2D25AA5-114B-4922-A3D4-96633D92A326}" presName="compNode" presStyleCnt="0"/>
      <dgm:spPr/>
    </dgm:pt>
    <dgm:pt modelId="{B362686C-BE76-4885-B0A9-2B45F62FB25C}" type="pres">
      <dgm:prSet presAssocID="{C2D25AA5-114B-4922-A3D4-96633D92A326}" presName="iconBgRect" presStyleLbl="bgShp" presStyleIdx="0" presStyleCnt="3"/>
      <dgm:spPr/>
    </dgm:pt>
    <dgm:pt modelId="{58BE911C-7721-44F4-AC44-A1B90139FE97}" type="pres">
      <dgm:prSet presAssocID="{C2D25AA5-114B-4922-A3D4-96633D92A3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0D3395-AFDD-4101-8F3C-E4E6E6B262E1}" type="pres">
      <dgm:prSet presAssocID="{C2D25AA5-114B-4922-A3D4-96633D92A326}" presName="spaceRect" presStyleCnt="0"/>
      <dgm:spPr/>
    </dgm:pt>
    <dgm:pt modelId="{CA2A2516-51C9-470B-8C1E-D2E8FDB00408}" type="pres">
      <dgm:prSet presAssocID="{C2D25AA5-114B-4922-A3D4-96633D92A326}" presName="textRect" presStyleLbl="revTx" presStyleIdx="0" presStyleCnt="3">
        <dgm:presLayoutVars>
          <dgm:chMax val="1"/>
          <dgm:chPref val="1"/>
        </dgm:presLayoutVars>
      </dgm:prSet>
      <dgm:spPr/>
    </dgm:pt>
    <dgm:pt modelId="{8B092B95-A88D-4E03-B729-3714684863E1}" type="pres">
      <dgm:prSet presAssocID="{5043F185-CE0B-49DC-9CE9-89A5BC05EF88}" presName="sibTrans" presStyleLbl="sibTrans2D1" presStyleIdx="0" presStyleCnt="0"/>
      <dgm:spPr/>
    </dgm:pt>
    <dgm:pt modelId="{CBF6FB25-E595-4768-9882-FA047395DE28}" type="pres">
      <dgm:prSet presAssocID="{7421F902-BC61-48E7-8A23-0FF1629FF1FE}" presName="compNode" presStyleCnt="0"/>
      <dgm:spPr/>
    </dgm:pt>
    <dgm:pt modelId="{AF73479F-2F15-464C-B590-D9A8AB13BCE1}" type="pres">
      <dgm:prSet presAssocID="{7421F902-BC61-48E7-8A23-0FF1629FF1FE}" presName="iconBgRect" presStyleLbl="bgShp" presStyleIdx="1" presStyleCnt="3"/>
      <dgm:spPr/>
    </dgm:pt>
    <dgm:pt modelId="{531A4233-C82E-4BC6-98B0-BB315CFB9BFB}" type="pres">
      <dgm:prSet presAssocID="{7421F902-BC61-48E7-8A23-0FF1629FF1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C86421-66A7-4D42-A2FD-920DAE1A266F}" type="pres">
      <dgm:prSet presAssocID="{7421F902-BC61-48E7-8A23-0FF1629FF1FE}" presName="spaceRect" presStyleCnt="0"/>
      <dgm:spPr/>
    </dgm:pt>
    <dgm:pt modelId="{724EF7D2-01FF-4D7A-A560-7C440A09CF59}" type="pres">
      <dgm:prSet presAssocID="{7421F902-BC61-48E7-8A23-0FF1629FF1FE}" presName="textRect" presStyleLbl="revTx" presStyleIdx="1" presStyleCnt="3">
        <dgm:presLayoutVars>
          <dgm:chMax val="1"/>
          <dgm:chPref val="1"/>
        </dgm:presLayoutVars>
      </dgm:prSet>
      <dgm:spPr/>
    </dgm:pt>
    <dgm:pt modelId="{38E928A9-480C-4EB9-BAA0-5802AB2F3143}" type="pres">
      <dgm:prSet presAssocID="{0923B115-CBE0-462B-BD76-56B745B57A59}" presName="sibTrans" presStyleLbl="sibTrans2D1" presStyleIdx="0" presStyleCnt="0"/>
      <dgm:spPr/>
    </dgm:pt>
    <dgm:pt modelId="{0211EB98-0078-4187-ABBA-6ECBA445BB59}" type="pres">
      <dgm:prSet presAssocID="{ED8BD42C-22BB-4DE7-8A31-105239B80B1D}" presName="compNode" presStyleCnt="0"/>
      <dgm:spPr/>
    </dgm:pt>
    <dgm:pt modelId="{DA47B016-11D5-40FC-A3D4-2503B465908F}" type="pres">
      <dgm:prSet presAssocID="{ED8BD42C-22BB-4DE7-8A31-105239B80B1D}" presName="iconBgRect" presStyleLbl="bgShp" presStyleIdx="2" presStyleCnt="3"/>
      <dgm:spPr/>
    </dgm:pt>
    <dgm:pt modelId="{C7519E30-3921-47CD-93C6-674E401DC8A5}" type="pres">
      <dgm:prSet presAssocID="{ED8BD42C-22BB-4DE7-8A31-105239B80B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97FA525-7B1D-4B70-A8C7-3C3A60E17526}" type="pres">
      <dgm:prSet presAssocID="{ED8BD42C-22BB-4DE7-8A31-105239B80B1D}" presName="spaceRect" presStyleCnt="0"/>
      <dgm:spPr/>
    </dgm:pt>
    <dgm:pt modelId="{C0554AB7-F26C-4BAD-AC8F-CF0D4D7FCBFB}" type="pres">
      <dgm:prSet presAssocID="{ED8BD42C-22BB-4DE7-8A31-105239B80B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6A3D0C-A579-4CED-8716-70375852886C}" srcId="{2112E8F9-1BCA-4E4A-95AE-091890D7E83F}" destId="{C2D25AA5-114B-4922-A3D4-96633D92A326}" srcOrd="0" destOrd="0" parTransId="{530A696F-C8DB-4E01-9FCB-8F026D3DA96D}" sibTransId="{5043F185-CE0B-49DC-9CE9-89A5BC05EF88}"/>
    <dgm:cxn modelId="{EA901B36-5E15-954B-A863-746FFE04FD0A}" type="presOf" srcId="{2112E8F9-1BCA-4E4A-95AE-091890D7E83F}" destId="{92B18BBD-7B55-4F57-9475-02B86A282005}" srcOrd="0" destOrd="0" presId="urn:microsoft.com/office/officeart/2018/2/layout/IconCircleList"/>
    <dgm:cxn modelId="{8B0D864C-DF3A-0C4A-8A37-B29AE6BAF834}" type="presOf" srcId="{7421F902-BC61-48E7-8A23-0FF1629FF1FE}" destId="{724EF7D2-01FF-4D7A-A560-7C440A09CF59}" srcOrd="0" destOrd="0" presId="urn:microsoft.com/office/officeart/2018/2/layout/IconCircleList"/>
    <dgm:cxn modelId="{9485734E-9BFD-2A43-B835-121464C245D2}" type="presOf" srcId="{5043F185-CE0B-49DC-9CE9-89A5BC05EF88}" destId="{8B092B95-A88D-4E03-B729-3714684863E1}" srcOrd="0" destOrd="0" presId="urn:microsoft.com/office/officeart/2018/2/layout/IconCircleList"/>
    <dgm:cxn modelId="{C933E354-EA6D-7E49-8F57-30EA1813A4DB}" type="presOf" srcId="{0923B115-CBE0-462B-BD76-56B745B57A59}" destId="{38E928A9-480C-4EB9-BAA0-5802AB2F3143}" srcOrd="0" destOrd="0" presId="urn:microsoft.com/office/officeart/2018/2/layout/IconCircleList"/>
    <dgm:cxn modelId="{E58B0677-8307-424D-854F-E9EC92549AA0}" type="presOf" srcId="{C2D25AA5-114B-4922-A3D4-96633D92A326}" destId="{CA2A2516-51C9-470B-8C1E-D2E8FDB00408}" srcOrd="0" destOrd="0" presId="urn:microsoft.com/office/officeart/2018/2/layout/IconCircleList"/>
    <dgm:cxn modelId="{03AFB483-7CE1-4456-BEEC-91722FC7F405}" srcId="{2112E8F9-1BCA-4E4A-95AE-091890D7E83F}" destId="{7421F902-BC61-48E7-8A23-0FF1629FF1FE}" srcOrd="1" destOrd="0" parTransId="{A6C547EE-B9FC-41EE-98BC-41816E70E6A7}" sibTransId="{0923B115-CBE0-462B-BD76-56B745B57A59}"/>
    <dgm:cxn modelId="{71EAA6A0-7B3D-49D1-9F7E-30E862B32221}" srcId="{2112E8F9-1BCA-4E4A-95AE-091890D7E83F}" destId="{ED8BD42C-22BB-4DE7-8A31-105239B80B1D}" srcOrd="2" destOrd="0" parTransId="{84B8719A-F12D-4E4B-9477-BB2093A9A7EF}" sibTransId="{CAB8D6DE-47FD-4FE1-A651-2E7661FA778D}"/>
    <dgm:cxn modelId="{A5B01FAC-5172-9443-897F-76C81732E21E}" type="presOf" srcId="{ED8BD42C-22BB-4DE7-8A31-105239B80B1D}" destId="{C0554AB7-F26C-4BAD-AC8F-CF0D4D7FCBFB}" srcOrd="0" destOrd="0" presId="urn:microsoft.com/office/officeart/2018/2/layout/IconCircleList"/>
    <dgm:cxn modelId="{49DCE257-A31D-C347-A52E-E3AF3F09DEEC}" type="presParOf" srcId="{92B18BBD-7B55-4F57-9475-02B86A282005}" destId="{C3E81C94-077B-4D8B-88BC-70253E79C99B}" srcOrd="0" destOrd="0" presId="urn:microsoft.com/office/officeart/2018/2/layout/IconCircleList"/>
    <dgm:cxn modelId="{CF0CAB9E-4E95-8E48-A41C-0D9A6C78B5DF}" type="presParOf" srcId="{C3E81C94-077B-4D8B-88BC-70253E79C99B}" destId="{27AC3C61-0481-4203-9D41-501FD390409D}" srcOrd="0" destOrd="0" presId="urn:microsoft.com/office/officeart/2018/2/layout/IconCircleList"/>
    <dgm:cxn modelId="{28AE3703-F849-7C4E-A79C-AD2A70D8E438}" type="presParOf" srcId="{27AC3C61-0481-4203-9D41-501FD390409D}" destId="{B362686C-BE76-4885-B0A9-2B45F62FB25C}" srcOrd="0" destOrd="0" presId="urn:microsoft.com/office/officeart/2018/2/layout/IconCircleList"/>
    <dgm:cxn modelId="{2362D617-BA50-0844-88A8-22023C528B1D}" type="presParOf" srcId="{27AC3C61-0481-4203-9D41-501FD390409D}" destId="{58BE911C-7721-44F4-AC44-A1B90139FE97}" srcOrd="1" destOrd="0" presId="urn:microsoft.com/office/officeart/2018/2/layout/IconCircleList"/>
    <dgm:cxn modelId="{3F759E55-8304-9A43-84BC-72FCB8E07F37}" type="presParOf" srcId="{27AC3C61-0481-4203-9D41-501FD390409D}" destId="{190D3395-AFDD-4101-8F3C-E4E6E6B262E1}" srcOrd="2" destOrd="0" presId="urn:microsoft.com/office/officeart/2018/2/layout/IconCircleList"/>
    <dgm:cxn modelId="{676B63D4-FF54-3C44-926D-510C75E1DF70}" type="presParOf" srcId="{27AC3C61-0481-4203-9D41-501FD390409D}" destId="{CA2A2516-51C9-470B-8C1E-D2E8FDB00408}" srcOrd="3" destOrd="0" presId="urn:microsoft.com/office/officeart/2018/2/layout/IconCircleList"/>
    <dgm:cxn modelId="{6E761593-4178-E44C-BD32-3897F712A2E6}" type="presParOf" srcId="{C3E81C94-077B-4D8B-88BC-70253E79C99B}" destId="{8B092B95-A88D-4E03-B729-3714684863E1}" srcOrd="1" destOrd="0" presId="urn:microsoft.com/office/officeart/2018/2/layout/IconCircleList"/>
    <dgm:cxn modelId="{BD250DE3-2EE0-0047-B33C-5B7E5727B179}" type="presParOf" srcId="{C3E81C94-077B-4D8B-88BC-70253E79C99B}" destId="{CBF6FB25-E595-4768-9882-FA047395DE28}" srcOrd="2" destOrd="0" presId="urn:microsoft.com/office/officeart/2018/2/layout/IconCircleList"/>
    <dgm:cxn modelId="{80F4DB06-E4F3-FE44-A9AC-1896D2BD493D}" type="presParOf" srcId="{CBF6FB25-E595-4768-9882-FA047395DE28}" destId="{AF73479F-2F15-464C-B590-D9A8AB13BCE1}" srcOrd="0" destOrd="0" presId="urn:microsoft.com/office/officeart/2018/2/layout/IconCircleList"/>
    <dgm:cxn modelId="{11C6DB52-B4A8-3B41-95A2-00D6982D144D}" type="presParOf" srcId="{CBF6FB25-E595-4768-9882-FA047395DE28}" destId="{531A4233-C82E-4BC6-98B0-BB315CFB9BFB}" srcOrd="1" destOrd="0" presId="urn:microsoft.com/office/officeart/2018/2/layout/IconCircleList"/>
    <dgm:cxn modelId="{B8D462E3-86C6-2C4E-9AFF-B437A9417444}" type="presParOf" srcId="{CBF6FB25-E595-4768-9882-FA047395DE28}" destId="{34C86421-66A7-4D42-A2FD-920DAE1A266F}" srcOrd="2" destOrd="0" presId="urn:microsoft.com/office/officeart/2018/2/layout/IconCircleList"/>
    <dgm:cxn modelId="{2E9EB3FD-56EF-CD41-B838-1473C1497A08}" type="presParOf" srcId="{CBF6FB25-E595-4768-9882-FA047395DE28}" destId="{724EF7D2-01FF-4D7A-A560-7C440A09CF59}" srcOrd="3" destOrd="0" presId="urn:microsoft.com/office/officeart/2018/2/layout/IconCircleList"/>
    <dgm:cxn modelId="{5E1B4399-30F3-7043-B90B-95ABDAA15320}" type="presParOf" srcId="{C3E81C94-077B-4D8B-88BC-70253E79C99B}" destId="{38E928A9-480C-4EB9-BAA0-5802AB2F3143}" srcOrd="3" destOrd="0" presId="urn:microsoft.com/office/officeart/2018/2/layout/IconCircleList"/>
    <dgm:cxn modelId="{2725F83E-2DC1-4A49-A2A8-F7A1F8F3F56C}" type="presParOf" srcId="{C3E81C94-077B-4D8B-88BC-70253E79C99B}" destId="{0211EB98-0078-4187-ABBA-6ECBA445BB59}" srcOrd="4" destOrd="0" presId="urn:microsoft.com/office/officeart/2018/2/layout/IconCircleList"/>
    <dgm:cxn modelId="{1DA19160-FCFB-F94A-B795-7302D3337DA7}" type="presParOf" srcId="{0211EB98-0078-4187-ABBA-6ECBA445BB59}" destId="{DA47B016-11D5-40FC-A3D4-2503B465908F}" srcOrd="0" destOrd="0" presId="urn:microsoft.com/office/officeart/2018/2/layout/IconCircleList"/>
    <dgm:cxn modelId="{2BFB1F7A-2D6F-B643-B582-8E7E2C374480}" type="presParOf" srcId="{0211EB98-0078-4187-ABBA-6ECBA445BB59}" destId="{C7519E30-3921-47CD-93C6-674E401DC8A5}" srcOrd="1" destOrd="0" presId="urn:microsoft.com/office/officeart/2018/2/layout/IconCircleList"/>
    <dgm:cxn modelId="{E3569067-F7D7-E74D-96E9-77BE04200D40}" type="presParOf" srcId="{0211EB98-0078-4187-ABBA-6ECBA445BB59}" destId="{297FA525-7B1D-4B70-A8C7-3C3A60E17526}" srcOrd="2" destOrd="0" presId="urn:microsoft.com/office/officeart/2018/2/layout/IconCircleList"/>
    <dgm:cxn modelId="{B3D5DD18-7651-9F45-AE7F-292217FA8478}" type="presParOf" srcId="{0211EB98-0078-4187-ABBA-6ECBA445BB59}" destId="{C0554AB7-F26C-4BAD-AC8F-CF0D4D7FCB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819D3-BEB1-4509-A15B-CFCFC830A53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EAEC666-3124-4EDA-83F7-C19DBEF20A1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dirty="0"/>
            <a:t>Observability helps you not only see </a:t>
          </a:r>
          <a:r>
            <a:rPr lang="en-IN" sz="1800" b="1" dirty="0"/>
            <a:t>what</a:t>
          </a:r>
          <a:r>
            <a:rPr lang="en-IN" sz="1800" dirty="0"/>
            <a:t> is happening in a system but also understand </a:t>
          </a:r>
          <a:r>
            <a:rPr lang="en-IN" sz="1800" b="1" dirty="0"/>
            <a:t>why</a:t>
          </a:r>
          <a:r>
            <a:rPr lang="en-IN" sz="1800" dirty="0"/>
            <a:t> it's happening. </a:t>
          </a:r>
          <a:endParaRPr lang="en-US" sz="1800" dirty="0"/>
        </a:p>
      </dgm:t>
    </dgm:pt>
    <dgm:pt modelId="{C7C21AB3-9694-4BFE-AC28-18FFBABC4334}" type="parTrans" cxnId="{E395C1E2-B82E-42EE-9137-380225BC7C31}">
      <dgm:prSet/>
      <dgm:spPr/>
      <dgm:t>
        <a:bodyPr/>
        <a:lstStyle/>
        <a:p>
          <a:endParaRPr lang="en-US"/>
        </a:p>
      </dgm:t>
    </dgm:pt>
    <dgm:pt modelId="{D18A5463-2AF9-4109-9067-B641A3C7694E}" type="sibTrans" cxnId="{E395C1E2-B82E-42EE-9137-380225BC7C31}">
      <dgm:prSet/>
      <dgm:spPr/>
      <dgm:t>
        <a:bodyPr/>
        <a:lstStyle/>
        <a:p>
          <a:endParaRPr lang="en-US"/>
        </a:p>
      </dgm:t>
    </dgm:pt>
    <dgm:pt modelId="{5CB6E878-420D-486A-99E4-695E6382DEB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/>
            <a:t>Metrics</a:t>
          </a:r>
          <a:r>
            <a:rPr lang="en-IN" sz="1800"/>
            <a:t>: Numbers that represent how a system is performing (e.g., CPU usage).</a:t>
          </a:r>
          <a:endParaRPr lang="en-US" sz="1800"/>
        </a:p>
      </dgm:t>
    </dgm:pt>
    <dgm:pt modelId="{8C504683-6974-4D4F-8FF0-28B8B04681D9}" type="parTrans" cxnId="{D6B7B519-8437-4BBE-896D-E4687AE6661E}">
      <dgm:prSet/>
      <dgm:spPr/>
      <dgm:t>
        <a:bodyPr/>
        <a:lstStyle/>
        <a:p>
          <a:endParaRPr lang="en-US"/>
        </a:p>
      </dgm:t>
    </dgm:pt>
    <dgm:pt modelId="{FD314A68-0870-4529-A347-B47225BBD133}" type="sibTrans" cxnId="{D6B7B519-8437-4BBE-896D-E4687AE6661E}">
      <dgm:prSet/>
      <dgm:spPr/>
      <dgm:t>
        <a:bodyPr/>
        <a:lstStyle/>
        <a:p>
          <a:endParaRPr lang="en-US"/>
        </a:p>
      </dgm:t>
    </dgm:pt>
    <dgm:pt modelId="{EE8ACF2D-A23B-4203-A367-FB5BFDAD1B6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/>
            <a:t>Logs</a:t>
          </a:r>
          <a:r>
            <a:rPr lang="en-IN" sz="1800"/>
            <a:t>: Detailed records of events and errors within the system.</a:t>
          </a:r>
          <a:endParaRPr lang="en-US" sz="1800"/>
        </a:p>
      </dgm:t>
    </dgm:pt>
    <dgm:pt modelId="{E8A90215-AF80-43A5-85CA-2822BF7F094E}" type="parTrans" cxnId="{889911DC-97A3-40BD-95EE-222A825C3A23}">
      <dgm:prSet/>
      <dgm:spPr/>
      <dgm:t>
        <a:bodyPr/>
        <a:lstStyle/>
        <a:p>
          <a:endParaRPr lang="en-US"/>
        </a:p>
      </dgm:t>
    </dgm:pt>
    <dgm:pt modelId="{C786B38D-2BE0-4AC5-AD9E-E7D02BF8166E}" type="sibTrans" cxnId="{889911DC-97A3-40BD-95EE-222A825C3A23}">
      <dgm:prSet/>
      <dgm:spPr/>
      <dgm:t>
        <a:bodyPr/>
        <a:lstStyle/>
        <a:p>
          <a:endParaRPr lang="en-US"/>
        </a:p>
      </dgm:t>
    </dgm:pt>
    <dgm:pt modelId="{B408C4E6-B077-49F9-9D90-6B75CF9EC7F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dirty="0"/>
            <a:t>Traces</a:t>
          </a:r>
          <a:r>
            <a:rPr lang="en-IN" sz="1800" dirty="0"/>
            <a:t>: The journey of a request as it moves through different parts of a system.</a:t>
          </a:r>
          <a:endParaRPr lang="en-US" sz="1800" dirty="0"/>
        </a:p>
      </dgm:t>
    </dgm:pt>
    <dgm:pt modelId="{7C8471A9-82D4-4396-91BC-762B38E65291}" type="parTrans" cxnId="{ED4B369D-814E-4FCD-BA94-C553DCB8B147}">
      <dgm:prSet/>
      <dgm:spPr/>
      <dgm:t>
        <a:bodyPr/>
        <a:lstStyle/>
        <a:p>
          <a:endParaRPr lang="en-US"/>
        </a:p>
      </dgm:t>
    </dgm:pt>
    <dgm:pt modelId="{2F114E1C-B540-4E69-BFBF-C8BE36DEB99B}" type="sibTrans" cxnId="{ED4B369D-814E-4FCD-BA94-C553DCB8B147}">
      <dgm:prSet/>
      <dgm:spPr/>
      <dgm:t>
        <a:bodyPr/>
        <a:lstStyle/>
        <a:p>
          <a:endParaRPr lang="en-US"/>
        </a:p>
      </dgm:t>
    </dgm:pt>
    <dgm:pt modelId="{DB9A1996-0260-457F-8544-5F185A4CC3BD}" type="pres">
      <dgm:prSet presAssocID="{4E5819D3-BEB1-4509-A15B-CFCFC830A532}" presName="root" presStyleCnt="0">
        <dgm:presLayoutVars>
          <dgm:dir/>
          <dgm:resizeHandles val="exact"/>
        </dgm:presLayoutVars>
      </dgm:prSet>
      <dgm:spPr/>
    </dgm:pt>
    <dgm:pt modelId="{FC89324F-6975-46C6-B0E4-C919F0214F45}" type="pres">
      <dgm:prSet presAssocID="{9EAEC666-3124-4EDA-83F7-C19DBEF20A15}" presName="compNode" presStyleCnt="0"/>
      <dgm:spPr/>
    </dgm:pt>
    <dgm:pt modelId="{197E47C1-186D-41E6-BA4F-9A78ACCFC330}" type="pres">
      <dgm:prSet presAssocID="{9EAEC666-3124-4EDA-83F7-C19DBEF20A15}" presName="iconBgRect" presStyleLbl="bgShp" presStyleIdx="0" presStyleCnt="4"/>
      <dgm:spPr/>
    </dgm:pt>
    <dgm:pt modelId="{A31CA0F3-5C32-44DF-9D5B-DD248B6A7944}" type="pres">
      <dgm:prSet presAssocID="{9EAEC666-3124-4EDA-83F7-C19DBEF20A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8D24740-43C9-4E91-B281-4F3A0601DD1A}" type="pres">
      <dgm:prSet presAssocID="{9EAEC666-3124-4EDA-83F7-C19DBEF20A15}" presName="spaceRect" presStyleCnt="0"/>
      <dgm:spPr/>
    </dgm:pt>
    <dgm:pt modelId="{69817281-3E12-4E6B-B058-80B4CDE4097A}" type="pres">
      <dgm:prSet presAssocID="{9EAEC666-3124-4EDA-83F7-C19DBEF20A15}" presName="textRect" presStyleLbl="revTx" presStyleIdx="0" presStyleCnt="4" custScaleX="150442">
        <dgm:presLayoutVars>
          <dgm:chMax val="1"/>
          <dgm:chPref val="1"/>
        </dgm:presLayoutVars>
      </dgm:prSet>
      <dgm:spPr/>
    </dgm:pt>
    <dgm:pt modelId="{219F37C1-A164-4388-AF19-94621F408463}" type="pres">
      <dgm:prSet presAssocID="{D18A5463-2AF9-4109-9067-B641A3C7694E}" presName="sibTrans" presStyleCnt="0"/>
      <dgm:spPr/>
    </dgm:pt>
    <dgm:pt modelId="{AB0CB3E8-AFA7-40C4-9177-F94EAFD6412F}" type="pres">
      <dgm:prSet presAssocID="{5CB6E878-420D-486A-99E4-695E6382DEBD}" presName="compNode" presStyleCnt="0"/>
      <dgm:spPr/>
    </dgm:pt>
    <dgm:pt modelId="{17A0F895-B842-4372-8880-D75635FF37E3}" type="pres">
      <dgm:prSet presAssocID="{5CB6E878-420D-486A-99E4-695E6382DEBD}" presName="iconBgRect" presStyleLbl="bgShp" presStyleIdx="1" presStyleCnt="4"/>
      <dgm:spPr/>
    </dgm:pt>
    <dgm:pt modelId="{8C73183F-BE63-4206-B68C-12EB2226BF24}" type="pres">
      <dgm:prSet presAssocID="{5CB6E878-420D-486A-99E4-695E6382DE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C804F6B-DCBD-4CC1-93B4-BA96184D571F}" type="pres">
      <dgm:prSet presAssocID="{5CB6E878-420D-486A-99E4-695E6382DEBD}" presName="spaceRect" presStyleCnt="0"/>
      <dgm:spPr/>
    </dgm:pt>
    <dgm:pt modelId="{55E2A33E-B3BE-4CE0-B695-F25FC342B5B1}" type="pres">
      <dgm:prSet presAssocID="{5CB6E878-420D-486A-99E4-695E6382DEBD}" presName="textRect" presStyleLbl="revTx" presStyleIdx="1" presStyleCnt="4" custScaleX="150442">
        <dgm:presLayoutVars>
          <dgm:chMax val="1"/>
          <dgm:chPref val="1"/>
        </dgm:presLayoutVars>
      </dgm:prSet>
      <dgm:spPr/>
    </dgm:pt>
    <dgm:pt modelId="{C99E42F5-424E-4EBF-9916-9C1B3EE105DE}" type="pres">
      <dgm:prSet presAssocID="{FD314A68-0870-4529-A347-B47225BBD133}" presName="sibTrans" presStyleCnt="0"/>
      <dgm:spPr/>
    </dgm:pt>
    <dgm:pt modelId="{623D55AA-542D-4436-A9C1-132863CFCC64}" type="pres">
      <dgm:prSet presAssocID="{EE8ACF2D-A23B-4203-A367-FB5BFDAD1B68}" presName="compNode" presStyleCnt="0"/>
      <dgm:spPr/>
    </dgm:pt>
    <dgm:pt modelId="{8F4AF00E-354A-4AD4-9274-5C92F8D8B923}" type="pres">
      <dgm:prSet presAssocID="{EE8ACF2D-A23B-4203-A367-FB5BFDAD1B68}" presName="iconBgRect" presStyleLbl="bgShp" presStyleIdx="2" presStyleCnt="4"/>
      <dgm:spPr/>
    </dgm:pt>
    <dgm:pt modelId="{829F40A1-BDB6-48A1-BD20-31BE120D2CDE}" type="pres">
      <dgm:prSet presAssocID="{EE8ACF2D-A23B-4203-A367-FB5BFDAD1B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56A360C-9FAC-4D82-A384-EB00984D604D}" type="pres">
      <dgm:prSet presAssocID="{EE8ACF2D-A23B-4203-A367-FB5BFDAD1B68}" presName="spaceRect" presStyleCnt="0"/>
      <dgm:spPr/>
    </dgm:pt>
    <dgm:pt modelId="{256A8AA1-4653-4A17-8D7D-4B9D20FB4ADD}" type="pres">
      <dgm:prSet presAssocID="{EE8ACF2D-A23B-4203-A367-FB5BFDAD1B68}" presName="textRect" presStyleLbl="revTx" presStyleIdx="2" presStyleCnt="4" custScaleX="150442">
        <dgm:presLayoutVars>
          <dgm:chMax val="1"/>
          <dgm:chPref val="1"/>
        </dgm:presLayoutVars>
      </dgm:prSet>
      <dgm:spPr/>
    </dgm:pt>
    <dgm:pt modelId="{F983A1E2-6F0C-49A0-8585-BE62391A053C}" type="pres">
      <dgm:prSet presAssocID="{C786B38D-2BE0-4AC5-AD9E-E7D02BF8166E}" presName="sibTrans" presStyleCnt="0"/>
      <dgm:spPr/>
    </dgm:pt>
    <dgm:pt modelId="{1E61F60A-A119-4423-8817-1791FBAD580D}" type="pres">
      <dgm:prSet presAssocID="{B408C4E6-B077-49F9-9D90-6B75CF9EC7FD}" presName="compNode" presStyleCnt="0"/>
      <dgm:spPr/>
    </dgm:pt>
    <dgm:pt modelId="{AD18DC41-E874-46DA-B04F-8B3E841D7261}" type="pres">
      <dgm:prSet presAssocID="{B408C4E6-B077-49F9-9D90-6B75CF9EC7FD}" presName="iconBgRect" presStyleLbl="bgShp" presStyleIdx="3" presStyleCnt="4"/>
      <dgm:spPr/>
    </dgm:pt>
    <dgm:pt modelId="{E070D8A5-A568-479E-9BB7-C68235C9DB2E}" type="pres">
      <dgm:prSet presAssocID="{B408C4E6-B077-49F9-9D90-6B75CF9EC7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26E60E3-D6F5-4734-96E7-FD499C438FDA}" type="pres">
      <dgm:prSet presAssocID="{B408C4E6-B077-49F9-9D90-6B75CF9EC7FD}" presName="spaceRect" presStyleCnt="0"/>
      <dgm:spPr/>
    </dgm:pt>
    <dgm:pt modelId="{338A858C-0E2D-48F0-8187-B21C7DF90779}" type="pres">
      <dgm:prSet presAssocID="{B408C4E6-B077-49F9-9D90-6B75CF9EC7FD}" presName="textRect" presStyleLbl="revTx" presStyleIdx="3" presStyleCnt="4" custScaleX="150442">
        <dgm:presLayoutVars>
          <dgm:chMax val="1"/>
          <dgm:chPref val="1"/>
        </dgm:presLayoutVars>
      </dgm:prSet>
      <dgm:spPr/>
    </dgm:pt>
  </dgm:ptLst>
  <dgm:cxnLst>
    <dgm:cxn modelId="{D6B7B519-8437-4BBE-896D-E4687AE6661E}" srcId="{4E5819D3-BEB1-4509-A15B-CFCFC830A532}" destId="{5CB6E878-420D-486A-99E4-695E6382DEBD}" srcOrd="1" destOrd="0" parTransId="{8C504683-6974-4D4F-8FF0-28B8B04681D9}" sibTransId="{FD314A68-0870-4529-A347-B47225BBD133}"/>
    <dgm:cxn modelId="{ED4B369D-814E-4FCD-BA94-C553DCB8B147}" srcId="{4E5819D3-BEB1-4509-A15B-CFCFC830A532}" destId="{B408C4E6-B077-49F9-9D90-6B75CF9EC7FD}" srcOrd="3" destOrd="0" parTransId="{7C8471A9-82D4-4396-91BC-762B38E65291}" sibTransId="{2F114E1C-B540-4E69-BFBF-C8BE36DEB99B}"/>
    <dgm:cxn modelId="{D83407AA-E486-BB40-840A-F5E91C01E1A8}" type="presOf" srcId="{B408C4E6-B077-49F9-9D90-6B75CF9EC7FD}" destId="{338A858C-0E2D-48F0-8187-B21C7DF90779}" srcOrd="0" destOrd="0" presId="urn:microsoft.com/office/officeart/2018/5/layout/IconCircleLabelList"/>
    <dgm:cxn modelId="{FBDC6EB0-2E52-F640-9A8A-9CDB671D37E9}" type="presOf" srcId="{9EAEC666-3124-4EDA-83F7-C19DBEF20A15}" destId="{69817281-3E12-4E6B-B058-80B4CDE4097A}" srcOrd="0" destOrd="0" presId="urn:microsoft.com/office/officeart/2018/5/layout/IconCircleLabelList"/>
    <dgm:cxn modelId="{40A082D5-4ED4-644B-BB60-63C4D04504A2}" type="presOf" srcId="{4E5819D3-BEB1-4509-A15B-CFCFC830A532}" destId="{DB9A1996-0260-457F-8544-5F185A4CC3BD}" srcOrd="0" destOrd="0" presId="urn:microsoft.com/office/officeart/2018/5/layout/IconCircleLabelList"/>
    <dgm:cxn modelId="{339787D5-6D45-164C-A69F-95C17DF0A116}" type="presOf" srcId="{5CB6E878-420D-486A-99E4-695E6382DEBD}" destId="{55E2A33E-B3BE-4CE0-B695-F25FC342B5B1}" srcOrd="0" destOrd="0" presId="urn:microsoft.com/office/officeart/2018/5/layout/IconCircleLabelList"/>
    <dgm:cxn modelId="{889911DC-97A3-40BD-95EE-222A825C3A23}" srcId="{4E5819D3-BEB1-4509-A15B-CFCFC830A532}" destId="{EE8ACF2D-A23B-4203-A367-FB5BFDAD1B68}" srcOrd="2" destOrd="0" parTransId="{E8A90215-AF80-43A5-85CA-2822BF7F094E}" sibTransId="{C786B38D-2BE0-4AC5-AD9E-E7D02BF8166E}"/>
    <dgm:cxn modelId="{E395C1E2-B82E-42EE-9137-380225BC7C31}" srcId="{4E5819D3-BEB1-4509-A15B-CFCFC830A532}" destId="{9EAEC666-3124-4EDA-83F7-C19DBEF20A15}" srcOrd="0" destOrd="0" parTransId="{C7C21AB3-9694-4BFE-AC28-18FFBABC4334}" sibTransId="{D18A5463-2AF9-4109-9067-B641A3C7694E}"/>
    <dgm:cxn modelId="{AE6E72EC-99C0-E84A-8060-19EC0FB26A5A}" type="presOf" srcId="{EE8ACF2D-A23B-4203-A367-FB5BFDAD1B68}" destId="{256A8AA1-4653-4A17-8D7D-4B9D20FB4ADD}" srcOrd="0" destOrd="0" presId="urn:microsoft.com/office/officeart/2018/5/layout/IconCircleLabelList"/>
    <dgm:cxn modelId="{E9DF98AD-A096-FB48-9CE8-A4FF5A8BBA8B}" type="presParOf" srcId="{DB9A1996-0260-457F-8544-5F185A4CC3BD}" destId="{FC89324F-6975-46C6-B0E4-C919F0214F45}" srcOrd="0" destOrd="0" presId="urn:microsoft.com/office/officeart/2018/5/layout/IconCircleLabelList"/>
    <dgm:cxn modelId="{EDFDB295-F8A5-0C4A-A768-D7D95EA7F29D}" type="presParOf" srcId="{FC89324F-6975-46C6-B0E4-C919F0214F45}" destId="{197E47C1-186D-41E6-BA4F-9A78ACCFC330}" srcOrd="0" destOrd="0" presId="urn:microsoft.com/office/officeart/2018/5/layout/IconCircleLabelList"/>
    <dgm:cxn modelId="{CA3937C6-DAF9-424E-A18D-C465034E3C2B}" type="presParOf" srcId="{FC89324F-6975-46C6-B0E4-C919F0214F45}" destId="{A31CA0F3-5C32-44DF-9D5B-DD248B6A7944}" srcOrd="1" destOrd="0" presId="urn:microsoft.com/office/officeart/2018/5/layout/IconCircleLabelList"/>
    <dgm:cxn modelId="{1814B019-813C-5B41-9A30-C5B9707ECE5A}" type="presParOf" srcId="{FC89324F-6975-46C6-B0E4-C919F0214F45}" destId="{78D24740-43C9-4E91-B281-4F3A0601DD1A}" srcOrd="2" destOrd="0" presId="urn:microsoft.com/office/officeart/2018/5/layout/IconCircleLabelList"/>
    <dgm:cxn modelId="{DE6D4E01-0738-C54A-BB2B-505A62B13AA4}" type="presParOf" srcId="{FC89324F-6975-46C6-B0E4-C919F0214F45}" destId="{69817281-3E12-4E6B-B058-80B4CDE4097A}" srcOrd="3" destOrd="0" presId="urn:microsoft.com/office/officeart/2018/5/layout/IconCircleLabelList"/>
    <dgm:cxn modelId="{D4F44DE6-B278-C94A-AE7A-20FA185B0927}" type="presParOf" srcId="{DB9A1996-0260-457F-8544-5F185A4CC3BD}" destId="{219F37C1-A164-4388-AF19-94621F408463}" srcOrd="1" destOrd="0" presId="urn:microsoft.com/office/officeart/2018/5/layout/IconCircleLabelList"/>
    <dgm:cxn modelId="{00C3DCCA-4EE2-C046-B021-556FD1BF223D}" type="presParOf" srcId="{DB9A1996-0260-457F-8544-5F185A4CC3BD}" destId="{AB0CB3E8-AFA7-40C4-9177-F94EAFD6412F}" srcOrd="2" destOrd="0" presId="urn:microsoft.com/office/officeart/2018/5/layout/IconCircleLabelList"/>
    <dgm:cxn modelId="{BEBC12B0-8C6D-6049-98D9-DBB600D5E6C2}" type="presParOf" srcId="{AB0CB3E8-AFA7-40C4-9177-F94EAFD6412F}" destId="{17A0F895-B842-4372-8880-D75635FF37E3}" srcOrd="0" destOrd="0" presId="urn:microsoft.com/office/officeart/2018/5/layout/IconCircleLabelList"/>
    <dgm:cxn modelId="{5EC200B4-DC15-A54B-9FA7-77AD4A51C43A}" type="presParOf" srcId="{AB0CB3E8-AFA7-40C4-9177-F94EAFD6412F}" destId="{8C73183F-BE63-4206-B68C-12EB2226BF24}" srcOrd="1" destOrd="0" presId="urn:microsoft.com/office/officeart/2018/5/layout/IconCircleLabelList"/>
    <dgm:cxn modelId="{F4F5BB72-91BA-FB4E-8115-7264DB10933E}" type="presParOf" srcId="{AB0CB3E8-AFA7-40C4-9177-F94EAFD6412F}" destId="{5C804F6B-DCBD-4CC1-93B4-BA96184D571F}" srcOrd="2" destOrd="0" presId="urn:microsoft.com/office/officeart/2018/5/layout/IconCircleLabelList"/>
    <dgm:cxn modelId="{D0001213-ABA5-4549-9537-18CA325D77EC}" type="presParOf" srcId="{AB0CB3E8-AFA7-40C4-9177-F94EAFD6412F}" destId="{55E2A33E-B3BE-4CE0-B695-F25FC342B5B1}" srcOrd="3" destOrd="0" presId="urn:microsoft.com/office/officeart/2018/5/layout/IconCircleLabelList"/>
    <dgm:cxn modelId="{BE39FBC1-5115-B143-B7FC-7B9AA91C1B50}" type="presParOf" srcId="{DB9A1996-0260-457F-8544-5F185A4CC3BD}" destId="{C99E42F5-424E-4EBF-9916-9C1B3EE105DE}" srcOrd="3" destOrd="0" presId="urn:microsoft.com/office/officeart/2018/5/layout/IconCircleLabelList"/>
    <dgm:cxn modelId="{8D56D0E7-CBC5-A749-9EC3-BD0357D84F0B}" type="presParOf" srcId="{DB9A1996-0260-457F-8544-5F185A4CC3BD}" destId="{623D55AA-542D-4436-A9C1-132863CFCC64}" srcOrd="4" destOrd="0" presId="urn:microsoft.com/office/officeart/2018/5/layout/IconCircleLabelList"/>
    <dgm:cxn modelId="{2E81D3C6-3667-ED4C-95CE-0A2CBDBEA211}" type="presParOf" srcId="{623D55AA-542D-4436-A9C1-132863CFCC64}" destId="{8F4AF00E-354A-4AD4-9274-5C92F8D8B923}" srcOrd="0" destOrd="0" presId="urn:microsoft.com/office/officeart/2018/5/layout/IconCircleLabelList"/>
    <dgm:cxn modelId="{245D8637-95F8-DC40-AA61-EABDF587DBBB}" type="presParOf" srcId="{623D55AA-542D-4436-A9C1-132863CFCC64}" destId="{829F40A1-BDB6-48A1-BD20-31BE120D2CDE}" srcOrd="1" destOrd="0" presId="urn:microsoft.com/office/officeart/2018/5/layout/IconCircleLabelList"/>
    <dgm:cxn modelId="{83C77A66-351B-A34F-A9C1-81A966488544}" type="presParOf" srcId="{623D55AA-542D-4436-A9C1-132863CFCC64}" destId="{B56A360C-9FAC-4D82-A384-EB00984D604D}" srcOrd="2" destOrd="0" presId="urn:microsoft.com/office/officeart/2018/5/layout/IconCircleLabelList"/>
    <dgm:cxn modelId="{E1B6089F-C9B2-E140-ADA5-7D12490FB2B7}" type="presParOf" srcId="{623D55AA-542D-4436-A9C1-132863CFCC64}" destId="{256A8AA1-4653-4A17-8D7D-4B9D20FB4ADD}" srcOrd="3" destOrd="0" presId="urn:microsoft.com/office/officeart/2018/5/layout/IconCircleLabelList"/>
    <dgm:cxn modelId="{045A8343-AC62-4243-95D4-70690F722EAE}" type="presParOf" srcId="{DB9A1996-0260-457F-8544-5F185A4CC3BD}" destId="{F983A1E2-6F0C-49A0-8585-BE62391A053C}" srcOrd="5" destOrd="0" presId="urn:microsoft.com/office/officeart/2018/5/layout/IconCircleLabelList"/>
    <dgm:cxn modelId="{8E43F3AC-C352-3B4C-9358-25F2F31BA23D}" type="presParOf" srcId="{DB9A1996-0260-457F-8544-5F185A4CC3BD}" destId="{1E61F60A-A119-4423-8817-1791FBAD580D}" srcOrd="6" destOrd="0" presId="urn:microsoft.com/office/officeart/2018/5/layout/IconCircleLabelList"/>
    <dgm:cxn modelId="{B444C2CD-CDC8-A44E-851A-52026C030A77}" type="presParOf" srcId="{1E61F60A-A119-4423-8817-1791FBAD580D}" destId="{AD18DC41-E874-46DA-B04F-8B3E841D7261}" srcOrd="0" destOrd="0" presId="urn:microsoft.com/office/officeart/2018/5/layout/IconCircleLabelList"/>
    <dgm:cxn modelId="{2655032D-585F-CB45-B15F-A849DB09D9E6}" type="presParOf" srcId="{1E61F60A-A119-4423-8817-1791FBAD580D}" destId="{E070D8A5-A568-479E-9BB7-C68235C9DB2E}" srcOrd="1" destOrd="0" presId="urn:microsoft.com/office/officeart/2018/5/layout/IconCircleLabelList"/>
    <dgm:cxn modelId="{FBF2FA06-DA94-8D49-AD3F-15A0519B145C}" type="presParOf" srcId="{1E61F60A-A119-4423-8817-1791FBAD580D}" destId="{C26E60E3-D6F5-4734-96E7-FD499C438FDA}" srcOrd="2" destOrd="0" presId="urn:microsoft.com/office/officeart/2018/5/layout/IconCircleLabelList"/>
    <dgm:cxn modelId="{01DEA3E8-8825-0C45-961E-53B7140FFFA8}" type="presParOf" srcId="{1E61F60A-A119-4423-8817-1791FBAD580D}" destId="{338A858C-0E2D-48F0-8187-B21C7DF907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2686C-BE76-4885-B0A9-2B45F62FB25C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E911C-7721-44F4-AC44-A1B90139FE97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A2516-51C9-470B-8C1E-D2E8FDB00408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Monitoring</a:t>
          </a:r>
          <a:r>
            <a:rPr lang="en-IN" sz="1800" kern="1200" dirty="0"/>
            <a:t> is the practice of gathering and </a:t>
          </a:r>
          <a:r>
            <a:rPr lang="en-IN" sz="1800" kern="1200" dirty="0" err="1"/>
            <a:t>analyzing</a:t>
          </a:r>
          <a:r>
            <a:rPr lang="en-IN" sz="1800" kern="1200" dirty="0"/>
            <a:t> data, such as metrics (e.g., CPU usage, memory consumption) and logs (records of events), from a system to detect potential issues or anomalies.</a:t>
          </a:r>
          <a:endParaRPr lang="en-US" sz="1800" kern="1200" dirty="0"/>
        </a:p>
      </dsp:txBody>
      <dsp:txXfrm>
        <a:off x="1312541" y="1640565"/>
        <a:ext cx="2148945" cy="911674"/>
      </dsp:txXfrm>
    </dsp:sp>
    <dsp:sp modelId="{AF73479F-2F15-464C-B590-D9A8AB13BCE1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A4233-C82E-4BC6-98B0-BB315CFB9BFB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EF7D2-01FF-4D7A-A560-7C440A09CF59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Metrics</a:t>
          </a:r>
          <a:r>
            <a:rPr lang="en-IN" sz="1800" kern="1200" dirty="0"/>
            <a:t>: Quantifiable data like CPU, memory usage, disk I/O, and network traffic.</a:t>
          </a:r>
          <a:endParaRPr lang="en-US" sz="1800" kern="1200" dirty="0"/>
        </a:p>
      </dsp:txBody>
      <dsp:txXfrm>
        <a:off x="4942957" y="1640565"/>
        <a:ext cx="2148945" cy="911674"/>
      </dsp:txXfrm>
    </dsp:sp>
    <dsp:sp modelId="{DA47B016-11D5-40FC-A3D4-2503B465908F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19E30-3921-47CD-93C6-674E401DC8A5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54AB7-F26C-4BAD-AC8F-CF0D4D7FCBFB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Logs</a:t>
          </a:r>
          <a:r>
            <a:rPr lang="en-IN" sz="1800" kern="1200" dirty="0"/>
            <a:t>: Detailed event information, error messages, and system events over time.</a:t>
          </a:r>
          <a:endParaRPr lang="en-US" sz="1800" kern="1200" dirty="0"/>
        </a:p>
      </dsp:txBody>
      <dsp:txXfrm>
        <a:off x="8573374" y="1640565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E47C1-186D-41E6-BA4F-9A78ACCFC330}">
      <dsp:nvSpPr>
        <dsp:cNvPr id="0" name=""/>
        <dsp:cNvSpPr/>
      </dsp:nvSpPr>
      <dsp:spPr>
        <a:xfrm>
          <a:off x="720438" y="494822"/>
          <a:ext cx="980050" cy="9800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CA0F3-5C32-44DF-9D5B-DD248B6A7944}">
      <dsp:nvSpPr>
        <dsp:cNvPr id="0" name=""/>
        <dsp:cNvSpPr/>
      </dsp:nvSpPr>
      <dsp:spPr>
        <a:xfrm>
          <a:off x="929301" y="703685"/>
          <a:ext cx="562324" cy="562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17281-3E12-4E6B-B058-80B4CDE4097A}">
      <dsp:nvSpPr>
        <dsp:cNvPr id="0" name=""/>
        <dsp:cNvSpPr/>
      </dsp:nvSpPr>
      <dsp:spPr>
        <a:xfrm>
          <a:off x="1932" y="1780135"/>
          <a:ext cx="2417062" cy="167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Observability helps you not only see </a:t>
          </a:r>
          <a:r>
            <a:rPr lang="en-IN" sz="1800" b="1" kern="1200" dirty="0"/>
            <a:t>what</a:t>
          </a:r>
          <a:r>
            <a:rPr lang="en-IN" sz="1800" kern="1200" dirty="0"/>
            <a:t> is happening in a system but also understand </a:t>
          </a:r>
          <a:r>
            <a:rPr lang="en-IN" sz="1800" b="1" kern="1200" dirty="0"/>
            <a:t>why</a:t>
          </a:r>
          <a:r>
            <a:rPr lang="en-IN" sz="1800" kern="1200" dirty="0"/>
            <a:t> it's happening. </a:t>
          </a:r>
          <a:endParaRPr lang="en-US" sz="1800" kern="1200" dirty="0"/>
        </a:p>
      </dsp:txBody>
      <dsp:txXfrm>
        <a:off x="1932" y="1780135"/>
        <a:ext cx="2417062" cy="1673918"/>
      </dsp:txXfrm>
    </dsp:sp>
    <dsp:sp modelId="{17A0F895-B842-4372-8880-D75635FF37E3}">
      <dsp:nvSpPr>
        <dsp:cNvPr id="0" name=""/>
        <dsp:cNvSpPr/>
      </dsp:nvSpPr>
      <dsp:spPr>
        <a:xfrm>
          <a:off x="3418662" y="494822"/>
          <a:ext cx="980050" cy="9800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3183F-BE63-4206-B68C-12EB2226BF24}">
      <dsp:nvSpPr>
        <dsp:cNvPr id="0" name=""/>
        <dsp:cNvSpPr/>
      </dsp:nvSpPr>
      <dsp:spPr>
        <a:xfrm>
          <a:off x="3627525" y="703685"/>
          <a:ext cx="562324" cy="5623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2A33E-B3BE-4CE0-B695-F25FC342B5B1}">
      <dsp:nvSpPr>
        <dsp:cNvPr id="0" name=""/>
        <dsp:cNvSpPr/>
      </dsp:nvSpPr>
      <dsp:spPr>
        <a:xfrm>
          <a:off x="2700156" y="1780135"/>
          <a:ext cx="2417062" cy="167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/>
            <a:t>Metrics</a:t>
          </a:r>
          <a:r>
            <a:rPr lang="en-IN" sz="1800" kern="1200"/>
            <a:t>: Numbers that represent how a system is performing (e.g., CPU usage).</a:t>
          </a:r>
          <a:endParaRPr lang="en-US" sz="1800" kern="1200"/>
        </a:p>
      </dsp:txBody>
      <dsp:txXfrm>
        <a:off x="2700156" y="1780135"/>
        <a:ext cx="2417062" cy="1673918"/>
      </dsp:txXfrm>
    </dsp:sp>
    <dsp:sp modelId="{8F4AF00E-354A-4AD4-9274-5C92F8D8B923}">
      <dsp:nvSpPr>
        <dsp:cNvPr id="0" name=""/>
        <dsp:cNvSpPr/>
      </dsp:nvSpPr>
      <dsp:spPr>
        <a:xfrm>
          <a:off x="6116886" y="494822"/>
          <a:ext cx="980050" cy="9800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F40A1-BDB6-48A1-BD20-31BE120D2CDE}">
      <dsp:nvSpPr>
        <dsp:cNvPr id="0" name=""/>
        <dsp:cNvSpPr/>
      </dsp:nvSpPr>
      <dsp:spPr>
        <a:xfrm>
          <a:off x="6325750" y="703685"/>
          <a:ext cx="562324" cy="5623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A8AA1-4653-4A17-8D7D-4B9D20FB4ADD}">
      <dsp:nvSpPr>
        <dsp:cNvPr id="0" name=""/>
        <dsp:cNvSpPr/>
      </dsp:nvSpPr>
      <dsp:spPr>
        <a:xfrm>
          <a:off x="5398381" y="1780135"/>
          <a:ext cx="2417062" cy="167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/>
            <a:t>Logs</a:t>
          </a:r>
          <a:r>
            <a:rPr lang="en-IN" sz="1800" kern="1200"/>
            <a:t>: Detailed records of events and errors within the system.</a:t>
          </a:r>
          <a:endParaRPr lang="en-US" sz="1800" kern="1200"/>
        </a:p>
      </dsp:txBody>
      <dsp:txXfrm>
        <a:off x="5398381" y="1780135"/>
        <a:ext cx="2417062" cy="1673918"/>
      </dsp:txXfrm>
    </dsp:sp>
    <dsp:sp modelId="{AD18DC41-E874-46DA-B04F-8B3E841D7261}">
      <dsp:nvSpPr>
        <dsp:cNvPr id="0" name=""/>
        <dsp:cNvSpPr/>
      </dsp:nvSpPr>
      <dsp:spPr>
        <a:xfrm>
          <a:off x="8815111" y="494822"/>
          <a:ext cx="980050" cy="9800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0D8A5-A568-479E-9BB7-C68235C9DB2E}">
      <dsp:nvSpPr>
        <dsp:cNvPr id="0" name=""/>
        <dsp:cNvSpPr/>
      </dsp:nvSpPr>
      <dsp:spPr>
        <a:xfrm>
          <a:off x="9023974" y="703685"/>
          <a:ext cx="562324" cy="5623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A858C-0E2D-48F0-8187-B21C7DF90779}">
      <dsp:nvSpPr>
        <dsp:cNvPr id="0" name=""/>
        <dsp:cNvSpPr/>
      </dsp:nvSpPr>
      <dsp:spPr>
        <a:xfrm>
          <a:off x="8096605" y="1780135"/>
          <a:ext cx="2417062" cy="1673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dirty="0"/>
            <a:t>Traces</a:t>
          </a:r>
          <a:r>
            <a:rPr lang="en-IN" sz="1800" kern="1200" dirty="0"/>
            <a:t>: The journey of a request as it moves through different parts of a system.</a:t>
          </a:r>
          <a:endParaRPr lang="en-US" sz="1800" kern="1200" dirty="0"/>
        </a:p>
      </dsp:txBody>
      <dsp:txXfrm>
        <a:off x="8096605" y="1780135"/>
        <a:ext cx="2417062" cy="1673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FEBF-0067-A550-5BAE-C51A6D606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D5D4D-5FB9-69B0-3EC8-B96E6B063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F032-DF8F-28C4-A85C-96F5E6EA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5CB8-B509-7FDE-7016-EF85674A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B6D1-2EE5-6D48-BA81-9776FCA8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DF3A-E5E2-9579-7F98-0A95BFF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43146-A8BC-5B63-2413-C160178D7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C8CE-A842-1692-9716-0C2D6DAE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D9B2-E631-D974-C7C0-C9E181FA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64BA-23F7-0B0B-3A98-B74E8BC0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95B58-CA12-D05E-DAAA-69F8C0FAD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DE281-AAEF-2886-99DB-0E781F6C1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559F-92AD-3158-40EF-594F5F4F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2D950-0C83-020F-6ECF-E416F2FA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58E1-0AEA-4157-4CCA-DCE0D915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6B53-3258-F174-4217-7CFF8993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7F48-7AF6-F352-1597-2202D986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1A4B-303B-0EF4-46BE-9BFDDE7C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B892-3BE0-07B1-AAB6-6199E589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BFBD-6FBB-AEBC-9142-98ECDFED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DD0-A94D-5ADA-1ADB-BA974FBC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05BDC-B160-0B59-8828-4B9B08DB5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E1BA-EE31-0D99-0024-C7FCCF79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FF841-AF46-D022-4806-9FC0E4D8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99C4-9E7D-F95B-4C8E-83506631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36EC-DB19-9AE3-F055-89625532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E76C-DF83-72C4-B28F-2E2A99093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B46D3-C9A6-7CDF-914E-700082493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6C54-09DD-068A-CB56-C9AA689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4DE27-E1B4-6E82-CC58-4E9595D6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BD543-ED01-F214-92B3-EF5A9A71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ED31-0BF2-C5B3-4B47-07F397FC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41F9-C650-837B-A283-7580D24C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5AD82-C111-DF14-9CDC-79AB0BBD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F3125-01FE-2F0A-61B0-E7072454A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84339-D9E2-F887-6352-195136B32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6FB90-0C4F-39A4-C889-A955E57D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74CCD-3523-42DA-BF98-A7E44E4C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D898A-FA72-B448-92EA-C08BB935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1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4D43-0953-ADA0-51F1-C812598C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4A59F-A34E-3D2A-FFE7-25BA123F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C50AB-9C03-33B7-ADA9-5EED10E7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530B6-708D-A27F-4917-61E2B785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92779-F981-B22B-7162-824F6D1B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27686-7401-2727-D670-A2F63C72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01D72-130F-EC05-7C23-E1308A07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D147-83C0-3560-26EB-34E54D63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729E-1976-124A-A1AB-A80765717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68CB6-F15C-DEE1-CEAD-3D680F03E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CFF4E-1D16-72AC-8714-C7026871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C14D8-5B70-A2F4-B1AE-CB9C3AD1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8124-B884-F04A-4C17-DA16C9C5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7E11-1290-A5A1-F748-0F3AE25F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44044-4C5E-9A80-7BB6-B84C17F76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AAB95-776C-5AE8-4068-6E2D8E4C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4AEAE-B6BF-D754-2655-CCF46108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91FD-199C-0EF8-D82A-CBB6861B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6FD9B-5B19-89E3-B40F-9296CC84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D9DB1-D829-25A7-A576-E783B4AD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2F074-0184-4AE5-643E-E234BF84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1F7FA-4B1F-BA4C-43AE-7FCEFB627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D18B6-3A77-FD4A-9738-6FB8F4E3A81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C89BE-A54D-163D-CB5A-37B4EA1DE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BA56-CB6F-01E1-893B-7D80458D9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1F1DE-4F3E-794E-B4B0-BE9033F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re you monitoring everything?">
            <a:extLst>
              <a:ext uri="{FF2B5EF4-FFF2-40B4-BE49-F238E27FC236}">
                <a16:creationId xmlns:a16="http://schemas.microsoft.com/office/drawing/2014/main" id="{F6BED965-7D8F-F771-56B9-29AC3573E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62533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1E6DD-3B56-EE36-9A65-DE98F308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1694" y="2550226"/>
            <a:ext cx="9144000" cy="1324284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F5CC6-E0BF-0E0E-0795-ABB3EBFAD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68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63E58-737D-847A-41EF-F1508501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B8902A-2B63-74F8-8A4A-A3C72101E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0452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8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7A08B-ECFA-2B19-F340-D195E907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Observabililty 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7EC921D-1F13-1EEC-327B-0D262DC91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9031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22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ECFB74-0F9C-A537-DC70-05259C32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vs Monitoring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32BE0-A613-FFD3-329E-6E129B57B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7E712-E70C-A8F2-15F7-93CB2C97FF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ability to understand the internal state of a system by </a:t>
            </a:r>
            <a:r>
              <a:rPr lang="en-IN" sz="1800" dirty="0" err="1"/>
              <a:t>analyzing</a:t>
            </a:r>
            <a:r>
              <a:rPr lang="en-IN" sz="1800" dirty="0"/>
              <a:t> its outputs (metrics, logs, traces). It's a proactive approach that enables deeper insights into system </a:t>
            </a:r>
            <a:r>
              <a:rPr lang="en-IN" sz="1800" dirty="0" err="1"/>
              <a:t>behavior</a:t>
            </a:r>
            <a:r>
              <a:rPr lang="en-IN" sz="1800" dirty="0"/>
              <a:t>.</a:t>
            </a:r>
          </a:p>
          <a:p>
            <a:r>
              <a:rPr lang="en-IN" sz="1800" dirty="0"/>
              <a:t>To explore and troubleshoot unknown issues by understanding how and why the system is behaving in a certain way.</a:t>
            </a:r>
          </a:p>
          <a:p>
            <a:r>
              <a:rPr lang="en-IN" sz="1800" dirty="0"/>
              <a:t>Essential for complex, distributed, microservices-based architectures, where issues are harder to predict and diagnose.</a:t>
            </a:r>
          </a:p>
          <a:p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9113DA-265E-0F0B-A8BA-158B65763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90278-6B62-9353-7EC1-A3095FEE53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process of collecting, </a:t>
            </a:r>
            <a:r>
              <a:rPr lang="en-IN" sz="1800" dirty="0" err="1"/>
              <a:t>analyzing</a:t>
            </a:r>
            <a:r>
              <a:rPr lang="en-IN" sz="1800" dirty="0"/>
              <a:t>, and alerting based on predefined metrics and logs. It's a more reactive approach.</a:t>
            </a:r>
          </a:p>
          <a:p>
            <a:r>
              <a:rPr lang="en-IN" sz="1800" dirty="0"/>
              <a:t>To detect known issues and trigger alerts when predefined conditions are met.</a:t>
            </a:r>
          </a:p>
          <a:p>
            <a:r>
              <a:rPr lang="en-IN" sz="1800" dirty="0"/>
              <a:t>Suitable for simpler systems where </a:t>
            </a:r>
            <a:r>
              <a:rPr lang="en-IN" sz="1800" dirty="0" err="1"/>
              <a:t>behaviors</a:t>
            </a:r>
            <a:r>
              <a:rPr lang="en-IN" sz="1800" dirty="0"/>
              <a:t> and failures are predictable.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768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logo with text on it&#10;&#10;Description automatically generated">
            <a:extLst>
              <a:ext uri="{FF2B5EF4-FFF2-40B4-BE49-F238E27FC236}">
                <a16:creationId xmlns:a16="http://schemas.microsoft.com/office/drawing/2014/main" id="{83017B5D-4929-C5EE-B4AB-0026408E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5" y="1171487"/>
            <a:ext cx="3217333" cy="180170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297EFAD-2BF9-4249-AEE9-95C2EE5F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287" y="249679"/>
            <a:ext cx="2026839" cy="639188"/>
          </a:xfrm>
          <a:prstGeom prst="rect">
            <a:avLst/>
          </a:prstGeom>
        </p:spPr>
      </p:pic>
      <p:pic>
        <p:nvPicPr>
          <p:cNvPr id="1028" name="Picture 4" descr="Grafana - Wikipedia">
            <a:extLst>
              <a:ext uri="{FF2B5EF4-FFF2-40B4-BE49-F238E27FC236}">
                <a16:creationId xmlns:a16="http://schemas.microsoft.com/office/drawing/2014/main" id="{81118D2F-9F41-F2B2-447D-85E54ACE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9683" y="3153118"/>
            <a:ext cx="2069129" cy="211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rometheus Monitoring | Billy Okeyo">
            <a:extLst>
              <a:ext uri="{FF2B5EF4-FFF2-40B4-BE49-F238E27FC236}">
                <a16:creationId xmlns:a16="http://schemas.microsoft.com/office/drawing/2014/main" id="{033680A1-B428-1D06-5BC0-5D758BE82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9828" y="539418"/>
            <a:ext cx="2706938" cy="135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logo with a building in the middle&#10;&#10;Description automatically generated">
            <a:extLst>
              <a:ext uri="{FF2B5EF4-FFF2-40B4-BE49-F238E27FC236}">
                <a16:creationId xmlns:a16="http://schemas.microsoft.com/office/drawing/2014/main" id="{5A7A4ECF-A0B4-DD27-444D-B1779FB9B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095" y="5127849"/>
            <a:ext cx="1932019" cy="1043289"/>
          </a:xfrm>
          <a:prstGeom prst="rect">
            <a:avLst/>
          </a:prstGeom>
        </p:spPr>
      </p:pic>
      <p:pic>
        <p:nvPicPr>
          <p:cNvPr id="1032" name="Picture 8" descr="SiliconANGLE">
            <a:extLst>
              <a:ext uri="{FF2B5EF4-FFF2-40B4-BE49-F238E27FC236}">
                <a16:creationId xmlns:a16="http://schemas.microsoft.com/office/drawing/2014/main" id="{B7EAB331-4CAB-81AB-BEA0-999867425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981" y="3960118"/>
            <a:ext cx="3217333" cy="178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7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7F7FF-D266-28E2-AFD5-3295830C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4046"/>
            <a:ext cx="4824998" cy="1507811"/>
          </a:xfrm>
          <a:prstGeom prst="rect">
            <a:avLst/>
          </a:prstGeom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58F43F0-716D-5867-E8FA-7832D064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6" y="823182"/>
            <a:ext cx="4824995" cy="1865123"/>
          </a:xfrm>
          <a:prstGeom prst="rect">
            <a:avLst/>
          </a:prstGeom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DEA854-2639-A2FB-19D8-1239900C4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57" y="4315866"/>
            <a:ext cx="1830626" cy="1947475"/>
          </a:xfrm>
          <a:prstGeom prst="rect">
            <a:avLst/>
          </a:prstGeom>
        </p:spPr>
      </p:pic>
      <p:pic>
        <p:nvPicPr>
          <p:cNvPr id="2050" name="Picture 2" descr="Tempo: A game of trade-offs">
            <a:extLst>
              <a:ext uri="{FF2B5EF4-FFF2-40B4-BE49-F238E27FC236}">
                <a16:creationId xmlns:a16="http://schemas.microsoft.com/office/drawing/2014/main" id="{83D9A053-225C-413A-13A3-9FB67F9D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0330" y="3996964"/>
            <a:ext cx="4173070" cy="17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astic Apm SVG Logo | Free SVG logos &amp; icons download | SVGmix">
            <a:extLst>
              <a:ext uri="{FF2B5EF4-FFF2-40B4-BE49-F238E27FC236}">
                <a16:creationId xmlns:a16="http://schemas.microsoft.com/office/drawing/2014/main" id="{9FDA18CA-72A0-D1D5-FE1E-12EED3EA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6670" y="4315866"/>
            <a:ext cx="2389256" cy="1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2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266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Monitoring</vt:lpstr>
      <vt:lpstr>Monitoring</vt:lpstr>
      <vt:lpstr>Observabililty </vt:lpstr>
      <vt:lpstr>Observability vs Monitoring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Miragi Rahul INPU</dc:creator>
  <cp:lastModifiedBy>Miragi Rahul INPU</cp:lastModifiedBy>
  <cp:revision>3</cp:revision>
  <dcterms:created xsi:type="dcterms:W3CDTF">2024-10-17T02:11:42Z</dcterms:created>
  <dcterms:modified xsi:type="dcterms:W3CDTF">2024-10-17T02:48:13Z</dcterms:modified>
</cp:coreProperties>
</file>