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1" r:id="rId4"/>
    <p:sldId id="274" r:id="rId5"/>
    <p:sldId id="275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DB4B-C0B3-2C37-1087-84E12366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D43CE-5DF7-C4A9-A915-6CF013E0C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4F5D-7D6B-BD7A-D77D-F638C5BA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1C263-E685-273F-FA2B-1E4EEA89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874D-DB63-F471-C728-3C87CA4A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5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E42C-85D6-DFB0-E26E-BFCD48C1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D338-E9FB-86F1-83DF-89147F0A4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22BC-2E8C-8309-306A-6EB7796F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785F-AAAE-5608-F634-85385693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0F35-FA08-BD8C-86EE-03E327A8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25BF4-FCD0-D42B-F12D-203CB29D2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F671-2C51-812C-9F8B-5AD0827DC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8F95-FA75-9A9B-152A-AB6AE9CD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14DE-6440-7D3F-9505-A2A9C806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B3F3-FE45-7656-4ABE-D7A612E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98C4-C341-6292-282B-A3CDD9F8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29DE-F26D-549E-4F5A-2F7E34C5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1329-7D9A-A778-3C85-46915650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F97-B99B-52F8-C092-5EBE9329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200A-C0D3-9DE7-E978-027EB3CF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BE50-334A-5902-9508-10E3E9D9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C8725-E68A-3B47-3EA6-FF5BA771B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8889-8E54-34C1-3805-9FBAD6F5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EA4F-4C07-4D9D-A0C0-1451B83B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2041-AA92-D840-67A0-A77FACE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CD55-92F5-7DCB-756D-F6D2D9A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8177-A847-24EF-2197-6D4E917F3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1B206-5B79-2423-B465-DC46CECAE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96E2B-F49D-2EFE-754B-2CF0C550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1561-5E18-AEF0-299A-D7F38ED5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1399-047A-3B86-1AE2-5B762C24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9A9B-1432-FBEA-26DB-7589BF77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5F159-87E1-50FE-0503-AE96BFA3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A85C9-C638-3E8B-491E-89EB40FB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C539F-A845-29EB-61A4-0CE8D8012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B29AF-176D-3CB1-63A9-37DC967E7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A9324-795D-D007-2894-19DA370E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B150B-7CCA-F0E3-6A36-2410D6DA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0D82F-C0A6-0B25-570D-7CB3408A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2C7D-3810-8AE0-D025-C9CC184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4790D-A391-4C42-7004-2551EB08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78083-D4F1-4C62-BCC5-1DCC4550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B3530-8278-862E-343A-3563F150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7B84D-F9AA-093C-9ADE-D520C861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44C39-E224-D154-DF7E-E843054D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A6F4E-A72A-BEA8-5835-1DD2A6BB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AC35-4B85-3FFE-7B9E-BC99789F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8332-4CE0-8282-DE90-87DF67E0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08EFD-D31A-5258-1345-3C32D004E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76F5-DB83-ABB9-E850-A4AD40B9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A0D46-198D-8F0E-4E42-53288713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95034-921A-A870-F03A-0BE10271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56FD-535B-35F5-DCE8-67CC38DF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B2C4D-E80C-C24F-3118-7754EB957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FE0F6-5045-2841-DCD0-5BE5AC6C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7F992-179F-D086-261F-2B05BA5C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81FE-10CF-501F-114C-470EFD5B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8F49D-FF32-CB5F-FFD7-163166AA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E5DB8-3884-F589-CC88-71B3B4BC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9AE7-3523-2B56-C02D-CF01F249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93C5-EE5D-4393-08E0-CE29A87F5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3118-08E8-4FFA-A885-9F6C96B6799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1B72-B672-A983-9121-ED8B9657D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5AFD-ED61-7CBD-AEE0-6480DFFF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00E3-627D-4F47-B5A6-DECA2B2E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0F4B-B38B-8696-1C10-C6CF916AE14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/>
              <a:t>Loading Large datasets in MySQL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6B425-5819-942D-D206-C05DA093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Loading large datasets with table data import wizard takes lot of time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Create the table using SQL query create table along with column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Make C drive show hidden folders. Required to access Program Data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Paste the CSV File in “C:\</a:t>
            </a:r>
            <a:r>
              <a:rPr lang="en-IN" dirty="0" err="1"/>
              <a:t>ProgramData</a:t>
            </a:r>
            <a:r>
              <a:rPr lang="en-IN" dirty="0"/>
              <a:t>\MySQL\MySQL Server 8.0\Uploads”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Write </a:t>
            </a:r>
            <a:r>
              <a:rPr lang="en-IN" dirty="0">
                <a:solidFill>
                  <a:srgbClr val="0070C0"/>
                </a:solidFill>
              </a:rPr>
              <a:t>load data </a:t>
            </a:r>
            <a:r>
              <a:rPr lang="en-IN" dirty="0" err="1">
                <a:solidFill>
                  <a:srgbClr val="0070C0"/>
                </a:solidFill>
              </a:rPr>
              <a:t>infile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85394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0B6C-6991-FD99-2750-73426248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Showing hidden items in C Drive windows 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6E70B-A2F7-7DB3-9156-9A087B62D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920" y="1484465"/>
            <a:ext cx="9501808" cy="5147558"/>
          </a:xfr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BBE556-1EC9-34F2-47E0-F40297A37744}"/>
              </a:ext>
            </a:extLst>
          </p:cNvPr>
          <p:cNvSpPr/>
          <p:nvPr/>
        </p:nvSpPr>
        <p:spPr>
          <a:xfrm>
            <a:off x="4760536" y="2045616"/>
            <a:ext cx="480767" cy="188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1D727-508A-2D51-4688-014E24955BAA}"/>
              </a:ext>
            </a:extLst>
          </p:cNvPr>
          <p:cNvSpPr/>
          <p:nvPr/>
        </p:nvSpPr>
        <p:spPr>
          <a:xfrm>
            <a:off x="4760535" y="3661233"/>
            <a:ext cx="480767" cy="188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4CE533-F355-9CF8-2DF1-97C64A2C03CA}"/>
              </a:ext>
            </a:extLst>
          </p:cNvPr>
          <p:cNvSpPr/>
          <p:nvPr/>
        </p:nvSpPr>
        <p:spPr>
          <a:xfrm>
            <a:off x="5469116" y="4435803"/>
            <a:ext cx="837416" cy="164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2DBE-E5A9-07F7-F93D-67E9FF37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Data </a:t>
            </a:r>
            <a:r>
              <a:rPr lang="en-IN" dirty="0" err="1"/>
              <a:t>Infile</a:t>
            </a:r>
            <a:r>
              <a:rPr lang="en-IN" dirty="0"/>
              <a:t> 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3B181-CFCB-AFDB-61B3-85EEC25078F0}"/>
              </a:ext>
            </a:extLst>
          </p:cNvPr>
          <p:cNvSpPr txBox="1"/>
          <p:nvPr/>
        </p:nvSpPr>
        <p:spPr>
          <a:xfrm>
            <a:off x="2083324" y="2309567"/>
            <a:ext cx="799789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Note that you need to create the table inside MySQL first with CREATE TABLE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0F1A8-E99F-336E-D819-5A85F9CCA5B5}"/>
              </a:ext>
            </a:extLst>
          </p:cNvPr>
          <p:cNvSpPr txBox="1"/>
          <p:nvPr/>
        </p:nvSpPr>
        <p:spPr>
          <a:xfrm>
            <a:off x="2943520" y="5169758"/>
            <a:ext cx="60944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Query if path not matching</a:t>
            </a:r>
          </a:p>
          <a:p>
            <a:r>
              <a:rPr lang="en-IN" dirty="0"/>
              <a:t>SHOW VARIABLES LIKE "</a:t>
            </a:r>
            <a:r>
              <a:rPr lang="en-IN" dirty="0" err="1"/>
              <a:t>secure_file_priv</a:t>
            </a:r>
            <a:r>
              <a:rPr lang="en-IN" dirty="0"/>
              <a:t>";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9B6BF-687C-0632-B4E7-6D32411A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7212A-2FB5-9F12-A903-FAC6284DC00F}"/>
              </a:ext>
            </a:extLst>
          </p:cNvPr>
          <p:cNvSpPr txBox="1"/>
          <p:nvPr/>
        </p:nvSpPr>
        <p:spPr>
          <a:xfrm>
            <a:off x="2454964" y="2726980"/>
            <a:ext cx="5715001" cy="2308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load data </a:t>
            </a:r>
            <a:r>
              <a:rPr lang="en-US" sz="2400" dirty="0" err="1"/>
              <a:t>infile</a:t>
            </a:r>
            <a:r>
              <a:rPr lang="en-US" sz="2400" dirty="0"/>
              <a:t> 'Athletes_Transformed.csv’</a:t>
            </a:r>
          </a:p>
          <a:p>
            <a:r>
              <a:rPr lang="en-US" sz="2400" dirty="0"/>
              <a:t>into table athletes1</a:t>
            </a:r>
          </a:p>
          <a:p>
            <a:r>
              <a:rPr lang="en-US" sz="2400" dirty="0"/>
              <a:t>fields terminated by ',’</a:t>
            </a:r>
          </a:p>
          <a:p>
            <a:r>
              <a:rPr lang="en-US" sz="2400" dirty="0"/>
              <a:t>enclosed by '“’</a:t>
            </a:r>
          </a:p>
          <a:p>
            <a:r>
              <a:rPr lang="en-US" sz="2400" dirty="0"/>
              <a:t>lines terminated by '\r\n’</a:t>
            </a:r>
          </a:p>
          <a:p>
            <a:r>
              <a:rPr lang="en-US" sz="2400" dirty="0"/>
              <a:t>ignore 1 rows;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D6735-AA01-B169-60D8-4119A8560867}"/>
              </a:ext>
            </a:extLst>
          </p:cNvPr>
          <p:cNvSpPr txBox="1"/>
          <p:nvPr/>
        </p:nvSpPr>
        <p:spPr>
          <a:xfrm>
            <a:off x="6549887" y="8726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6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27E4-2F88-843C-5B44-C685D048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</a:t>
            </a:r>
            <a:r>
              <a:rPr lang="en-US" b="1" dirty="0"/>
              <a:t>Olympics</a:t>
            </a:r>
          </a:p>
          <a:p>
            <a:r>
              <a:rPr lang="en-US" sz="2000" dirty="0"/>
              <a:t>(ID </a:t>
            </a:r>
            <a:r>
              <a:rPr lang="en-US" sz="2000" dirty="0" err="1"/>
              <a:t>int,Name</a:t>
            </a:r>
            <a:r>
              <a:rPr lang="en-US" sz="2000" dirty="0"/>
              <a:t> </a:t>
            </a:r>
          </a:p>
          <a:p>
            <a:r>
              <a:rPr lang="en-US" sz="2000" dirty="0"/>
              <a:t>varchar(400) ,</a:t>
            </a:r>
          </a:p>
          <a:p>
            <a:r>
              <a:rPr lang="en-US" sz="2000" dirty="0"/>
              <a:t>Sex varchar(50) ,</a:t>
            </a:r>
          </a:p>
          <a:p>
            <a:r>
              <a:rPr lang="en-US" sz="2000" dirty="0"/>
              <a:t>Age int,</a:t>
            </a:r>
          </a:p>
          <a:p>
            <a:r>
              <a:rPr lang="en-US" sz="2000" dirty="0"/>
              <a:t>Height  int,</a:t>
            </a:r>
          </a:p>
          <a:p>
            <a:r>
              <a:rPr lang="en-US" sz="2000" dirty="0"/>
              <a:t>Weight int ,</a:t>
            </a:r>
          </a:p>
          <a:p>
            <a:r>
              <a:rPr lang="en-US" sz="2000" dirty="0"/>
              <a:t>Team varchar(300),</a:t>
            </a:r>
          </a:p>
          <a:p>
            <a:r>
              <a:rPr lang="en-US" sz="2000" dirty="0"/>
              <a:t>NOC varchar(300),</a:t>
            </a:r>
          </a:p>
          <a:p>
            <a:r>
              <a:rPr lang="en-US" sz="2000" dirty="0"/>
              <a:t>Games varchar(200),</a:t>
            </a:r>
          </a:p>
          <a:p>
            <a:r>
              <a:rPr lang="en-US" sz="2000" dirty="0"/>
              <a:t>Year int,</a:t>
            </a:r>
          </a:p>
          <a:p>
            <a:r>
              <a:rPr lang="en-US" sz="2000" dirty="0"/>
              <a:t>Season varchar(200),</a:t>
            </a:r>
          </a:p>
          <a:p>
            <a:r>
              <a:rPr lang="en-US" sz="2000" dirty="0"/>
              <a:t>City varchar(100),</a:t>
            </a:r>
          </a:p>
          <a:p>
            <a:r>
              <a:rPr lang="en-US" sz="2000" dirty="0"/>
              <a:t>Sport varchar (100),</a:t>
            </a:r>
          </a:p>
          <a:p>
            <a:r>
              <a:rPr lang="en-US" sz="2000" dirty="0"/>
              <a:t>Event varchar (100),</a:t>
            </a:r>
          </a:p>
          <a:p>
            <a:r>
              <a:rPr lang="en-US" sz="2000" dirty="0"/>
              <a:t>Medal varchar(100));</a:t>
            </a:r>
          </a:p>
        </p:txBody>
      </p:sp>
    </p:spTree>
    <p:extLst>
      <p:ext uri="{BB962C8B-B14F-4D97-AF65-F5344CB8AC3E}">
        <p14:creationId xmlns:p14="http://schemas.microsoft.com/office/powerpoint/2010/main" val="181630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AC8C-D2BF-4CE7-1A3A-1250E696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845"/>
          </a:xfrm>
        </p:spPr>
        <p:txBody>
          <a:bodyPr/>
          <a:lstStyle/>
          <a:p>
            <a:r>
              <a:rPr lang="en-US" dirty="0"/>
              <a:t>SHOW VARIABLES LIKE "</a:t>
            </a:r>
            <a:r>
              <a:rPr lang="en-US" dirty="0" err="1"/>
              <a:t>secure_file_priv</a:t>
            </a:r>
            <a:r>
              <a:rPr lang="en-US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88214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E048-38BE-C90A-9C54-7CAB4F66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Exporting SQL Results to CSV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63C789-DEB4-EE20-A2A2-8841ECEF6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069" y="1884151"/>
            <a:ext cx="9266723" cy="2080440"/>
          </a:xfr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AA68EC-1D0B-C199-2393-748F0F40DE7F}"/>
              </a:ext>
            </a:extLst>
          </p:cNvPr>
          <p:cNvSpPr/>
          <p:nvPr/>
        </p:nvSpPr>
        <p:spPr>
          <a:xfrm>
            <a:off x="4468305" y="1970202"/>
            <a:ext cx="622169" cy="311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C6D7D-9946-4E6A-AB09-BFABD8D2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25" y="4047462"/>
            <a:ext cx="3428781" cy="2144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3168D7-BC19-5FBD-D973-A2EE5A22551B}"/>
              </a:ext>
            </a:extLst>
          </p:cNvPr>
          <p:cNvSpPr/>
          <p:nvPr/>
        </p:nvSpPr>
        <p:spPr>
          <a:xfrm>
            <a:off x="2809188" y="5722070"/>
            <a:ext cx="820132" cy="122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D92FD-6168-161F-DA9D-D6EAEFA7EC6A}"/>
              </a:ext>
            </a:extLst>
          </p:cNvPr>
          <p:cNvSpPr/>
          <p:nvPr/>
        </p:nvSpPr>
        <p:spPr>
          <a:xfrm>
            <a:off x="5090474" y="6037849"/>
            <a:ext cx="433634" cy="15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7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Loading Large datasets in MySQL </vt:lpstr>
      <vt:lpstr>Showing hidden items in C Drive windows 11</vt:lpstr>
      <vt:lpstr>Load Data Infile query</vt:lpstr>
      <vt:lpstr>PowerPoint Presentation</vt:lpstr>
      <vt:lpstr>PowerPoint Presentation</vt:lpstr>
      <vt:lpstr>Exporting SQL Results to CSV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Pradnya Dabhade</dc:creator>
  <cp:lastModifiedBy>Pradnya Dabhade</cp:lastModifiedBy>
  <cp:revision>3</cp:revision>
  <dcterms:created xsi:type="dcterms:W3CDTF">2023-11-23T09:40:10Z</dcterms:created>
  <dcterms:modified xsi:type="dcterms:W3CDTF">2023-12-03T12:34:43Z</dcterms:modified>
</cp:coreProperties>
</file>