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2" r:id="rId5"/>
    <p:sldId id="258" r:id="rId6"/>
    <p:sldId id="264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2D85-B5E4-49E0-BAD8-B56D5AFCC508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F113-94D1-4161-B36E-E445A241892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84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2D85-B5E4-49E0-BAD8-B56D5AFCC508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F113-94D1-4161-B36E-E445A2418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94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2D85-B5E4-49E0-BAD8-B56D5AFCC508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F113-94D1-4161-B36E-E445A2418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90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2D85-B5E4-49E0-BAD8-B56D5AFCC508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F113-94D1-4161-B36E-E445A2418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07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2D85-B5E4-49E0-BAD8-B56D5AFCC508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F113-94D1-4161-B36E-E445A241892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12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2D85-B5E4-49E0-BAD8-B56D5AFCC508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F113-94D1-4161-B36E-E445A2418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94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2D85-B5E4-49E0-BAD8-B56D5AFCC508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F113-94D1-4161-B36E-E445A2418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77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2D85-B5E4-49E0-BAD8-B56D5AFCC508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F113-94D1-4161-B36E-E445A2418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75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2D85-B5E4-49E0-BAD8-B56D5AFCC508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F113-94D1-4161-B36E-E445A2418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8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C92D85-B5E4-49E0-BAD8-B56D5AFCC508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38F113-94D1-4161-B36E-E445A2418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72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2D85-B5E4-49E0-BAD8-B56D5AFCC508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F113-94D1-4161-B36E-E445A2418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53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C92D85-B5E4-49E0-BAD8-B56D5AFCC508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38F113-94D1-4161-B36E-E445A241892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93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mysql-lim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7E08-C7A0-F2DA-F576-B0E6CA46F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SQL Update and Delete queries, Auto Increment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137CB-BDD2-C40D-D998-AE07EC89B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Pradnya </a:t>
            </a:r>
            <a:r>
              <a:rPr lang="en-IN" dirty="0" err="1"/>
              <a:t>dabhade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285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C56C-B2F9-43D8-F8EC-B6E33F7C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7591"/>
            <a:ext cx="10058400" cy="939918"/>
          </a:xfrm>
        </p:spPr>
        <p:txBody>
          <a:bodyPr/>
          <a:lstStyle/>
          <a:p>
            <a:r>
              <a:rPr lang="en-IN" dirty="0"/>
              <a:t>SQL Update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F788-16A4-1A1D-D744-A61033CBB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294" y="1860698"/>
            <a:ext cx="10058400" cy="4199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statement is used to modify the existing records in a table. </a:t>
            </a:r>
            <a:endParaRPr lang="en-US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By default the SQL_SAFE_UPDATE is on, to make any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updation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we have to set the update mode to off</a:t>
            </a:r>
            <a:endParaRPr lang="en-US" b="1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 SQL_SAFE_UPDATES = 0;</a:t>
            </a: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 SQL_SAFE_UPDATES = 1;</a:t>
            </a: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1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953A-649B-F1E4-68B0-C2364634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791" y="74612"/>
            <a:ext cx="8950487" cy="748348"/>
          </a:xfrm>
        </p:spPr>
        <p:txBody>
          <a:bodyPr>
            <a:normAutofit fontScale="90000"/>
          </a:bodyPr>
          <a:lstStyle/>
          <a:p>
            <a:r>
              <a:rPr lang="en-US" dirty="0"/>
              <a:t>Toggle between SQL_SAFE_UPDATES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F07D5-8565-AC9C-B9E2-1A98309D09EB}"/>
              </a:ext>
            </a:extLst>
          </p:cNvPr>
          <p:cNvSpPr txBox="1"/>
          <p:nvPr/>
        </p:nvSpPr>
        <p:spPr>
          <a:xfrm>
            <a:off x="1073888" y="2243470"/>
            <a:ext cx="1412053" cy="2031325"/>
          </a:xfrm>
          <a:prstGeom prst="rec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Edit</a:t>
            </a:r>
          </a:p>
          <a:p>
            <a:endParaRPr lang="en-US" dirty="0"/>
          </a:p>
          <a:p>
            <a:r>
              <a:rPr lang="en-US" dirty="0"/>
              <a:t>Preferences</a:t>
            </a:r>
          </a:p>
          <a:p>
            <a:endParaRPr lang="en-US" dirty="0"/>
          </a:p>
          <a:p>
            <a:r>
              <a:rPr lang="en-US" dirty="0"/>
              <a:t>SQL Editor</a:t>
            </a:r>
          </a:p>
          <a:p>
            <a:endParaRPr lang="en-US" dirty="0"/>
          </a:p>
          <a:p>
            <a:r>
              <a:rPr lang="en-US" dirty="0"/>
              <a:t>Safe Updates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AE88B2-5569-E8B2-8862-FDBFEC201694}"/>
              </a:ext>
            </a:extLst>
          </p:cNvPr>
          <p:cNvCxnSpPr/>
          <p:nvPr/>
        </p:nvCxnSpPr>
        <p:spPr>
          <a:xfrm>
            <a:off x="1424763" y="2573079"/>
            <a:ext cx="0" cy="2977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9BEAF9-90D0-3774-2909-9A2BC0F12AB2}"/>
              </a:ext>
            </a:extLst>
          </p:cNvPr>
          <p:cNvCxnSpPr/>
          <p:nvPr/>
        </p:nvCxnSpPr>
        <p:spPr>
          <a:xfrm>
            <a:off x="1428307" y="3110276"/>
            <a:ext cx="0" cy="2977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4B5580-F87A-48F9-1730-4C36A47D7766}"/>
              </a:ext>
            </a:extLst>
          </p:cNvPr>
          <p:cNvCxnSpPr/>
          <p:nvPr/>
        </p:nvCxnSpPr>
        <p:spPr>
          <a:xfrm>
            <a:off x="1424763" y="3687504"/>
            <a:ext cx="0" cy="2977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BBAD0C-C723-D3B5-9887-14ADB620F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985" y="1135782"/>
            <a:ext cx="7920006" cy="5103444"/>
          </a:xfr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0400F39-338E-B07D-B215-7F3743551F94}"/>
              </a:ext>
            </a:extLst>
          </p:cNvPr>
          <p:cNvSpPr/>
          <p:nvPr/>
        </p:nvSpPr>
        <p:spPr>
          <a:xfrm>
            <a:off x="4157330" y="5380074"/>
            <a:ext cx="4635796" cy="606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6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BF2F-2904-2952-3B95-F31390926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Be careful when updating the records it will update entire column if WHERE clause is not used</a:t>
            </a:r>
          </a:p>
          <a:p>
            <a:pPr marL="0" indent="0">
              <a:buNone/>
            </a:pPr>
            <a:endParaRPr lang="en-US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Difference between Update and Insert into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Insert is used to add new entry in the table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Update is used to update an existing entry in the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7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B000-26B2-AB5E-B062-1FC58D38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Delete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BD4B9-C31B-17CE-62FB-3E9FF3D05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MySQL DELETE statement is used to remove records from the MySQL table that is no longer required in the database. </a:t>
            </a:r>
          </a:p>
          <a:p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This query in MySQL deletes a full row from the table and produces the count of deleted rows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US" sz="2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917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2FCF-A58B-057D-8FF7-C1C5D16C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MySQL DELETE and LIMIT Clause</a:t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23D6-35F4-1A10-4AF1-313534B22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MySQL Limit clause is used to restrict the count of rows returns from the result set, rather than fetching the whole records in the table.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Sometimes we want to limit the number of rows to be deleted from the table; in that case, we will use the </a:t>
            </a:r>
            <a:r>
              <a:rPr lang="en-US" b="0" i="0" u="none" strike="noStrike" dirty="0">
                <a:solidFill>
                  <a:srgbClr val="008000"/>
                </a:solidFill>
                <a:effectLst/>
                <a:latin typeface="inter-regular"/>
                <a:hlinkClick r:id="rId2"/>
              </a:rPr>
              <a:t>LIMIT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clause as follows: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DELETE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table_name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condition 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ORDER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colm1, colm2, ...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LIMIT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row_count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Note: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we should always use 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ORDER BY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clause while using the LIMIT clause.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8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63CE7-259E-3F66-A597-008925E6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Auto Increment while creating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080A-F439-864A-0AF7-FE9D019E6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auto-increment is an attribute in MySQL that allows a unique number to be automatically generated when new records are added to a table. </a:t>
            </a: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201168" lvl="1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 column1 int not null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auto_increment</a:t>
            </a: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  column2 …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  primary key (column1)</a:t>
            </a:r>
          </a:p>
          <a:p>
            <a:pPr marL="201168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201168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IN" dirty="0">
                <a:solidFill>
                  <a:schemeClr val="tx1"/>
                </a:solidFill>
              </a:rPr>
              <a:t>By Default auto increment starts by 1 and increases by 1 every time</a:t>
            </a:r>
          </a:p>
        </p:txBody>
      </p:sp>
    </p:spTree>
    <p:extLst>
      <p:ext uri="{BB962C8B-B14F-4D97-AF65-F5344CB8AC3E}">
        <p14:creationId xmlns:p14="http://schemas.microsoft.com/office/powerpoint/2010/main" val="196279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6AE2-4929-B495-11ED-FB068582C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766C5-BC89-A76F-0C4A-27C365E46F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9148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381</TotalTime>
  <Words>363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erdana</vt:lpstr>
      <vt:lpstr>inter-bold</vt:lpstr>
      <vt:lpstr>inter-regular</vt:lpstr>
      <vt:lpstr>Retrospect</vt:lpstr>
      <vt:lpstr>SQL Update and Delete queries, Auto Increment</vt:lpstr>
      <vt:lpstr>SQL Update queries</vt:lpstr>
      <vt:lpstr>Toggle between SQL_SAFE_UPDATES</vt:lpstr>
      <vt:lpstr>PowerPoint Presentation</vt:lpstr>
      <vt:lpstr>SQL Delete queries</vt:lpstr>
      <vt:lpstr>MySQL DELETE and LIMIT Clause </vt:lpstr>
      <vt:lpstr>SQL Auto Increment while creating id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Update and Delete queries</dc:title>
  <dc:creator>Utkarsh Gaikwad</dc:creator>
  <cp:lastModifiedBy>Pradnya Dabhade</cp:lastModifiedBy>
  <cp:revision>17</cp:revision>
  <dcterms:created xsi:type="dcterms:W3CDTF">2023-06-22T16:38:36Z</dcterms:created>
  <dcterms:modified xsi:type="dcterms:W3CDTF">2023-11-21T08:54:13Z</dcterms:modified>
</cp:coreProperties>
</file>