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3" r:id="rId4"/>
    <p:sldId id="274" r:id="rId5"/>
    <p:sldId id="268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7" autoAdjust="0"/>
  </p:normalViewPr>
  <p:slideViewPr>
    <p:cSldViewPr snapToGrid="0">
      <p:cViewPr varScale="1">
        <p:scale>
          <a:sx n="60" d="100"/>
          <a:sy n="60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2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4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3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C92D85-B5E4-49E0-BAD8-B56D5AFCC50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38F113-94D1-4161-B36E-E445A24189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7E08-C7A0-F2DA-F576-B0E6CA46F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37CB-BDD2-C40D-D998-AE07EC89B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Pradnya </a:t>
            </a:r>
            <a:r>
              <a:rPr lang="en-IN" dirty="0" err="1"/>
              <a:t>DAbhade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85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0523-E8BD-1EB0-F71D-94A44025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Join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56185-F66B-7823-8999-D1F8516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e1.first_name,</a:t>
            </a:r>
          </a:p>
          <a:p>
            <a:r>
              <a:rPr lang="en-US" sz="2800" dirty="0"/>
              <a:t>e1.last_name, </a:t>
            </a:r>
          </a:p>
          <a:p>
            <a:r>
              <a:rPr lang="en-US" sz="2800" dirty="0"/>
              <a:t>e2.deptid </a:t>
            </a:r>
          </a:p>
          <a:p>
            <a:r>
              <a:rPr lang="en-US" sz="2800" dirty="0"/>
              <a:t>from employee e1, </a:t>
            </a:r>
          </a:p>
          <a:p>
            <a:r>
              <a:rPr lang="en-US" sz="2800" dirty="0"/>
              <a:t>employee e2 where e1.deptid = e2.deptid;</a:t>
            </a:r>
          </a:p>
        </p:txBody>
      </p:sp>
    </p:spTree>
    <p:extLst>
      <p:ext uri="{BB962C8B-B14F-4D97-AF65-F5344CB8AC3E}">
        <p14:creationId xmlns:p14="http://schemas.microsoft.com/office/powerpoint/2010/main" val="94295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6AE2-4929-B495-11ED-FB068582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66C5-BC89-A76F-0C4A-27C365E46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Pradnya </a:t>
            </a:r>
            <a:r>
              <a:rPr lang="en-IN" dirty="0" err="1"/>
              <a:t>DAbhade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9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AAE5-79CA-0027-FB3A-D6A9182D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Joins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13FB6-82A6-F849-CBB7-67AE2938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89" y="4070891"/>
            <a:ext cx="8329382" cy="1775614"/>
          </a:xfr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F399A590-AC24-D0AE-C5C2-1556F65C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451955"/>
            <a:ext cx="952664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</a:rPr>
              <a:t>INNER JOIN</a:t>
            </a:r>
            <a:r>
              <a:rPr lang="en-US" altLang="en-US" dirty="0">
                <a:solidFill>
                  <a:srgbClr val="000000"/>
                </a:solidFill>
              </a:rPr>
              <a:t>: Returns records that have matching values in both tables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</a:rPr>
              <a:t>LEFT JOIN</a:t>
            </a:r>
            <a:r>
              <a:rPr lang="en-US" altLang="en-US" dirty="0">
                <a:solidFill>
                  <a:srgbClr val="000000"/>
                </a:solidFill>
              </a:rPr>
              <a:t>: Returns all records from the left table, and the matched records from the right table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</a:rPr>
              <a:t>RIGHT JOIN</a:t>
            </a:r>
            <a:r>
              <a:rPr lang="en-US" altLang="en-US" dirty="0">
                <a:solidFill>
                  <a:srgbClr val="000000"/>
                </a:solidFill>
              </a:rPr>
              <a:t>: Returns all records from the right table, and the matched records from the left table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</a:rPr>
              <a:t>CROSS JOIN</a:t>
            </a:r>
            <a:r>
              <a:rPr lang="en-US" altLang="en-US" dirty="0">
                <a:solidFill>
                  <a:srgbClr val="000000"/>
                </a:solidFill>
              </a:rPr>
              <a:t>: Returns all records from both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2ABF-5FE4-6562-DDFB-F298AC7F45CD}"/>
              </a:ext>
            </a:extLst>
          </p:cNvPr>
          <p:cNvSpPr txBox="1"/>
          <p:nvPr/>
        </p:nvSpPr>
        <p:spPr>
          <a:xfrm>
            <a:off x="1097280" y="175605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MySQL JOINS are used with SELECT statement. It is used to retrieve data from multiple tables.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It is performed whenever you need to fetch records from two or more tables.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41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C0017E-93E3-694D-58C6-523F5C927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435270"/>
              </p:ext>
            </p:extLst>
          </p:nvPr>
        </p:nvGraphicFramePr>
        <p:xfrm>
          <a:off x="988828" y="74429"/>
          <a:ext cx="10706986" cy="628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11">
                  <a:extLst>
                    <a:ext uri="{9D8B030D-6E8A-4147-A177-3AD203B41FA5}">
                      <a16:colId xmlns:a16="http://schemas.microsoft.com/office/drawing/2014/main" val="1188434630"/>
                    </a:ext>
                  </a:extLst>
                </a:gridCol>
                <a:gridCol w="7376754">
                  <a:extLst>
                    <a:ext uri="{9D8B030D-6E8A-4147-A177-3AD203B41FA5}">
                      <a16:colId xmlns:a16="http://schemas.microsoft.com/office/drawing/2014/main" val="4224159859"/>
                    </a:ext>
                  </a:extLst>
                </a:gridCol>
                <a:gridCol w="501821">
                  <a:extLst>
                    <a:ext uri="{9D8B030D-6E8A-4147-A177-3AD203B41FA5}">
                      <a16:colId xmlns:a16="http://schemas.microsoft.com/office/drawing/2014/main" val="1162836194"/>
                    </a:ext>
                  </a:extLst>
                </a:gridCol>
              </a:tblGrid>
              <a:tr h="324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590901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join will always fetch the matching records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32058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65888"/>
                  </a:ext>
                </a:extLst>
              </a:tr>
              <a:tr h="567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Left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Join + fetch any additional records from left table which is not present in right table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1980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44956"/>
                  </a:ext>
                </a:extLst>
              </a:tr>
              <a:tr h="567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Right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Join + fetch any additional records from right table which is not present in left table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07235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49414"/>
                  </a:ext>
                </a:extLst>
              </a:tr>
              <a:tr h="1296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Full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Join </a:t>
                      </a:r>
                    </a:p>
                    <a:p>
                      <a:r>
                        <a:rPr lang="en-US" dirty="0"/>
                        <a:t>+ fetch additional records from left table which is not present in right table  </a:t>
                      </a:r>
                    </a:p>
                    <a:p>
                      <a:r>
                        <a:rPr lang="en-US" dirty="0"/>
                        <a:t>+ fetch additional records from right table which is not present in left table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49332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65032"/>
                  </a:ext>
                </a:extLst>
              </a:tr>
              <a:tr h="567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Cross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record from left table matches with every other record in right table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79693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45798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5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0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F289AA-6F5F-60AA-D04D-F85C1716D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07274"/>
              </p:ext>
            </p:extLst>
          </p:nvPr>
        </p:nvGraphicFramePr>
        <p:xfrm>
          <a:off x="446567" y="1756660"/>
          <a:ext cx="10909002" cy="399555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37684">
                  <a:extLst>
                    <a:ext uri="{9D8B030D-6E8A-4147-A177-3AD203B41FA5}">
                      <a16:colId xmlns:a16="http://schemas.microsoft.com/office/drawing/2014/main" val="920014288"/>
                    </a:ext>
                  </a:extLst>
                </a:gridCol>
                <a:gridCol w="780382">
                  <a:extLst>
                    <a:ext uri="{9D8B030D-6E8A-4147-A177-3AD203B41FA5}">
                      <a16:colId xmlns:a16="http://schemas.microsoft.com/office/drawing/2014/main" val="1928189822"/>
                    </a:ext>
                  </a:extLst>
                </a:gridCol>
                <a:gridCol w="1318671">
                  <a:extLst>
                    <a:ext uri="{9D8B030D-6E8A-4147-A177-3AD203B41FA5}">
                      <a16:colId xmlns:a16="http://schemas.microsoft.com/office/drawing/2014/main" val="358547499"/>
                    </a:ext>
                  </a:extLst>
                </a:gridCol>
                <a:gridCol w="569719">
                  <a:extLst>
                    <a:ext uri="{9D8B030D-6E8A-4147-A177-3AD203B41FA5}">
                      <a16:colId xmlns:a16="http://schemas.microsoft.com/office/drawing/2014/main" val="3930552723"/>
                    </a:ext>
                  </a:extLst>
                </a:gridCol>
                <a:gridCol w="691117">
                  <a:extLst>
                    <a:ext uri="{9D8B030D-6E8A-4147-A177-3AD203B41FA5}">
                      <a16:colId xmlns:a16="http://schemas.microsoft.com/office/drawing/2014/main" val="1102638478"/>
                    </a:ext>
                  </a:extLst>
                </a:gridCol>
                <a:gridCol w="1329069">
                  <a:extLst>
                    <a:ext uri="{9D8B030D-6E8A-4147-A177-3AD203B41FA5}">
                      <a16:colId xmlns:a16="http://schemas.microsoft.com/office/drawing/2014/main" val="318277517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655437256"/>
                    </a:ext>
                  </a:extLst>
                </a:gridCol>
                <a:gridCol w="474957">
                  <a:extLst>
                    <a:ext uri="{9D8B030D-6E8A-4147-A177-3AD203B41FA5}">
                      <a16:colId xmlns:a16="http://schemas.microsoft.com/office/drawing/2014/main" val="3923370154"/>
                    </a:ext>
                  </a:extLst>
                </a:gridCol>
                <a:gridCol w="832847">
                  <a:extLst>
                    <a:ext uri="{9D8B030D-6E8A-4147-A177-3AD203B41FA5}">
                      <a16:colId xmlns:a16="http://schemas.microsoft.com/office/drawing/2014/main" val="1562859710"/>
                    </a:ext>
                  </a:extLst>
                </a:gridCol>
                <a:gridCol w="325985">
                  <a:extLst>
                    <a:ext uri="{9D8B030D-6E8A-4147-A177-3AD203B41FA5}">
                      <a16:colId xmlns:a16="http://schemas.microsoft.com/office/drawing/2014/main" val="1749280476"/>
                    </a:ext>
                  </a:extLst>
                </a:gridCol>
                <a:gridCol w="1183839">
                  <a:extLst>
                    <a:ext uri="{9D8B030D-6E8A-4147-A177-3AD203B41FA5}">
                      <a16:colId xmlns:a16="http://schemas.microsoft.com/office/drawing/2014/main" val="1149402416"/>
                    </a:ext>
                  </a:extLst>
                </a:gridCol>
                <a:gridCol w="1073885">
                  <a:extLst>
                    <a:ext uri="{9D8B030D-6E8A-4147-A177-3AD203B41FA5}">
                      <a16:colId xmlns:a16="http://schemas.microsoft.com/office/drawing/2014/main" val="2286276397"/>
                    </a:ext>
                  </a:extLst>
                </a:gridCol>
              </a:tblGrid>
              <a:tr h="39955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8523976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Number of records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0128778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Matching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Table1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Table2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5425463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Inner Join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Left Join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Right Join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Full Join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Cross Join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12818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6528858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  8 +3=11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8+2=10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10+11=21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7*6=42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253852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2984585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0630487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584797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60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23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C103-892A-03E2-2145-BECD6B83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24" y="143200"/>
            <a:ext cx="10058400" cy="770226"/>
          </a:xfrm>
        </p:spPr>
        <p:txBody>
          <a:bodyPr/>
          <a:lstStyle/>
          <a:p>
            <a:r>
              <a:rPr lang="en-IN" dirty="0"/>
              <a:t>Tables to create for joins example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BAAB42-E605-4DAA-92C7-6AB4302E2DE2}"/>
              </a:ext>
            </a:extLst>
          </p:cNvPr>
          <p:cNvSpPr/>
          <p:nvPr/>
        </p:nvSpPr>
        <p:spPr>
          <a:xfrm>
            <a:off x="4138367" y="4487159"/>
            <a:ext cx="226243" cy="13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7B9A3-5897-5CB4-2B2C-A339F448BAA5}"/>
              </a:ext>
            </a:extLst>
          </p:cNvPr>
          <p:cNvSpPr/>
          <p:nvPr/>
        </p:nvSpPr>
        <p:spPr>
          <a:xfrm>
            <a:off x="7629244" y="4619134"/>
            <a:ext cx="251019" cy="22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DFA1E6-C49B-4012-AC36-D07E9701A85F}"/>
              </a:ext>
            </a:extLst>
          </p:cNvPr>
          <p:cNvSpPr/>
          <p:nvPr/>
        </p:nvSpPr>
        <p:spPr>
          <a:xfrm>
            <a:off x="7629243" y="4980723"/>
            <a:ext cx="251019" cy="22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2FBFBE-4256-38C3-7446-D31E8AD1A78A}"/>
              </a:ext>
            </a:extLst>
          </p:cNvPr>
          <p:cNvSpPr/>
          <p:nvPr/>
        </p:nvSpPr>
        <p:spPr>
          <a:xfrm>
            <a:off x="7629243" y="5444879"/>
            <a:ext cx="251019" cy="22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D1B58-3D8F-87B8-9E09-81976A4F8D06}"/>
              </a:ext>
            </a:extLst>
          </p:cNvPr>
          <p:cNvSpPr txBox="1"/>
          <p:nvPr/>
        </p:nvSpPr>
        <p:spPr>
          <a:xfrm>
            <a:off x="1441008" y="1240544"/>
            <a:ext cx="64049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987C3-012F-14B8-0C53-2BE115D83766}"/>
              </a:ext>
            </a:extLst>
          </p:cNvPr>
          <p:cNvSpPr txBox="1"/>
          <p:nvPr/>
        </p:nvSpPr>
        <p:spPr>
          <a:xfrm>
            <a:off x="8221920" y="1240544"/>
            <a:ext cx="1108765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B5581E-8A3B-3798-032B-70CA7230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6002"/>
              </p:ext>
            </p:extLst>
          </p:nvPr>
        </p:nvGraphicFramePr>
        <p:xfrm>
          <a:off x="4113383" y="1936994"/>
          <a:ext cx="7864012" cy="368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05">
                  <a:extLst>
                    <a:ext uri="{9D8B030D-6E8A-4147-A177-3AD203B41FA5}">
                      <a16:colId xmlns:a16="http://schemas.microsoft.com/office/drawing/2014/main" val="138058878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319109630"/>
                    </a:ext>
                  </a:extLst>
                </a:gridCol>
                <a:gridCol w="1295526">
                  <a:extLst>
                    <a:ext uri="{9D8B030D-6E8A-4147-A177-3AD203B41FA5}">
                      <a16:colId xmlns:a16="http://schemas.microsoft.com/office/drawing/2014/main" val="1147274876"/>
                    </a:ext>
                  </a:extLst>
                </a:gridCol>
                <a:gridCol w="1394511">
                  <a:extLst>
                    <a:ext uri="{9D8B030D-6E8A-4147-A177-3AD203B41FA5}">
                      <a16:colId xmlns:a16="http://schemas.microsoft.com/office/drawing/2014/main" val="3093289573"/>
                    </a:ext>
                  </a:extLst>
                </a:gridCol>
                <a:gridCol w="852349">
                  <a:extLst>
                    <a:ext uri="{9D8B030D-6E8A-4147-A177-3AD203B41FA5}">
                      <a16:colId xmlns:a16="http://schemas.microsoft.com/office/drawing/2014/main" val="2553510299"/>
                    </a:ext>
                  </a:extLst>
                </a:gridCol>
                <a:gridCol w="1123430">
                  <a:extLst>
                    <a:ext uri="{9D8B030D-6E8A-4147-A177-3AD203B41FA5}">
                      <a16:colId xmlns:a16="http://schemas.microsoft.com/office/drawing/2014/main" val="3958241213"/>
                    </a:ext>
                  </a:extLst>
                </a:gridCol>
                <a:gridCol w="1123430">
                  <a:extLst>
                    <a:ext uri="{9D8B030D-6E8A-4147-A177-3AD203B41FA5}">
                      <a16:colId xmlns:a16="http://schemas.microsoft.com/office/drawing/2014/main" val="4291352902"/>
                    </a:ext>
                  </a:extLst>
                </a:gridCol>
              </a:tblGrid>
              <a:tr h="800154">
                <a:tc>
                  <a:txBody>
                    <a:bodyPr/>
                    <a:lstStyle/>
                    <a:p>
                      <a:r>
                        <a:rPr lang="en-US" dirty="0"/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first_name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last_name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deptid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14284"/>
                  </a:ext>
                </a:extLst>
              </a:tr>
              <a:tr h="5601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jyoti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jyoti@gmail.com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2023-01-01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01474"/>
                  </a:ext>
                </a:extLst>
              </a:tr>
              <a:tr h="800154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shraddha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shraddha@gmail.com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2023-11-01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295548"/>
                  </a:ext>
                </a:extLst>
              </a:tr>
              <a:tr h="56010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35000.00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2023-01-01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594087"/>
                  </a:ext>
                </a:extLst>
              </a:tr>
              <a:tr h="800154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Yadav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ramyadav@gmail.com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45000.00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785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1714A-125B-C53F-8DDD-6769D5651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29094"/>
              </p:ext>
            </p:extLst>
          </p:nvPr>
        </p:nvGraphicFramePr>
        <p:xfrm>
          <a:off x="214603" y="1936994"/>
          <a:ext cx="3733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1">
                  <a:extLst>
                    <a:ext uri="{9D8B030D-6E8A-4147-A177-3AD203B41FA5}">
                      <a16:colId xmlns:a16="http://schemas.microsoft.com/office/drawing/2014/main" val="1910988358"/>
                    </a:ext>
                  </a:extLst>
                </a:gridCol>
                <a:gridCol w="1866901">
                  <a:extLst>
                    <a:ext uri="{9D8B030D-6E8A-4147-A177-3AD203B41FA5}">
                      <a16:colId xmlns:a16="http://schemas.microsoft.com/office/drawing/2014/main" val="421394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80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39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Manufacturing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07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7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27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8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DEEA-3715-84C5-C61A-D85ADA75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3046-BC8B-4995-8E4D-89D1E1F4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MySQL INNER JOIN">
            <a:extLst>
              <a:ext uri="{FF2B5EF4-FFF2-40B4-BE49-F238E27FC236}">
                <a16:creationId xmlns:a16="http://schemas.microsoft.com/office/drawing/2014/main" id="{52C694F9-17AC-9863-81DD-654BFFA3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528" y="1845734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7614A-B2D5-5436-6295-70134892A5BC}"/>
              </a:ext>
            </a:extLst>
          </p:cNvPr>
          <p:cNvSpPr txBox="1"/>
          <p:nvPr/>
        </p:nvSpPr>
        <p:spPr>
          <a:xfrm>
            <a:off x="951614" y="3609754"/>
            <a:ext cx="769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* from employee</a:t>
            </a:r>
          </a:p>
          <a:p>
            <a:r>
              <a:rPr lang="en-US" sz="2800" dirty="0"/>
              <a:t> inner join dept on </a:t>
            </a:r>
            <a:r>
              <a:rPr lang="en-US" sz="2800" dirty="0" err="1"/>
              <a:t>employee.deptid</a:t>
            </a:r>
            <a:r>
              <a:rPr lang="en-US" sz="2800" dirty="0"/>
              <a:t> = </a:t>
            </a:r>
            <a:r>
              <a:rPr lang="en-US" sz="2800" dirty="0" err="1"/>
              <a:t>dept.deptid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71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72F-E968-51EC-CF07-EE0C230A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963D-DABA-EBB5-4F18-F377C3B8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MySQL LEFT JOIN">
            <a:extLst>
              <a:ext uri="{FF2B5EF4-FFF2-40B4-BE49-F238E27FC236}">
                <a16:creationId xmlns:a16="http://schemas.microsoft.com/office/drawing/2014/main" id="{9E40EA0D-6A23-9D7D-7DA6-E9F73E59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751" y="1845734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6331A3-FF64-766C-9314-8C7CB4DA9A33}"/>
              </a:ext>
            </a:extLst>
          </p:cNvPr>
          <p:cNvSpPr txBox="1"/>
          <p:nvPr/>
        </p:nvSpPr>
        <p:spPr>
          <a:xfrm>
            <a:off x="1036320" y="3857414"/>
            <a:ext cx="7222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 * from employee </a:t>
            </a:r>
          </a:p>
          <a:p>
            <a:r>
              <a:rPr lang="en-US" sz="2800" dirty="0"/>
              <a:t>left join dept on </a:t>
            </a:r>
            <a:r>
              <a:rPr lang="en-US" sz="2800" dirty="0" err="1"/>
              <a:t>employee.deptid</a:t>
            </a:r>
            <a:r>
              <a:rPr lang="en-US" sz="2800" dirty="0"/>
              <a:t> = </a:t>
            </a:r>
            <a:r>
              <a:rPr lang="en-US" sz="2800" dirty="0" err="1"/>
              <a:t>dept.deptid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12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23BF-0DD6-4C69-FFE2-188BC7DB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022D-0D80-7F06-2943-32D87B00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select * from employee</a:t>
            </a:r>
          </a:p>
          <a:p>
            <a:pPr marL="0" indent="0">
              <a:buNone/>
            </a:pPr>
            <a:r>
              <a:rPr lang="en-US" sz="2800" dirty="0"/>
              <a:t> right join dept on </a:t>
            </a:r>
            <a:r>
              <a:rPr lang="en-US" sz="2800" dirty="0" err="1"/>
              <a:t>employee.deptid</a:t>
            </a:r>
            <a:r>
              <a:rPr lang="en-US" sz="2800" dirty="0"/>
              <a:t>=</a:t>
            </a:r>
            <a:r>
              <a:rPr lang="en-US" sz="2800" dirty="0" err="1"/>
              <a:t>dept.deptid</a:t>
            </a:r>
            <a:r>
              <a:rPr lang="en-US" sz="2800" dirty="0"/>
              <a:t>;</a:t>
            </a:r>
            <a:endParaRPr lang="en-IN" sz="2800" dirty="0"/>
          </a:p>
        </p:txBody>
      </p:sp>
      <p:pic>
        <p:nvPicPr>
          <p:cNvPr id="4098" name="Picture 2" descr="MySQL RIGHT JOIN">
            <a:extLst>
              <a:ext uri="{FF2B5EF4-FFF2-40B4-BE49-F238E27FC236}">
                <a16:creationId xmlns:a16="http://schemas.microsoft.com/office/drawing/2014/main" id="{35E989AA-6B0F-9C96-4D6B-561A4BA7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1845734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3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ACA-AFD6-FA55-A8E7-0A6BFC24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35F9-B0F3-1464-8E07-2BF8981F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 descr="MySQL CROSS JOIN">
            <a:extLst>
              <a:ext uri="{FF2B5EF4-FFF2-40B4-BE49-F238E27FC236}">
                <a16:creationId xmlns:a16="http://schemas.microsoft.com/office/drawing/2014/main" id="{D1832C21-5E53-F9C1-A135-5DBC69B7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82" y="1845734"/>
            <a:ext cx="19812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387FEE-149F-D079-A89F-5395BF5643E7}"/>
              </a:ext>
            </a:extLst>
          </p:cNvPr>
          <p:cNvSpPr txBox="1"/>
          <p:nvPr/>
        </p:nvSpPr>
        <p:spPr>
          <a:xfrm>
            <a:off x="1097280" y="3880884"/>
            <a:ext cx="587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 * from employee cross join dept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0782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1008</TotalTime>
  <Words>517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Consolas</vt:lpstr>
      <vt:lpstr>inter-regular</vt:lpstr>
      <vt:lpstr>Wingdings</vt:lpstr>
      <vt:lpstr>Retrospect</vt:lpstr>
      <vt:lpstr>SQL Joins</vt:lpstr>
      <vt:lpstr>SQL Joins</vt:lpstr>
      <vt:lpstr>PowerPoint Presentation</vt:lpstr>
      <vt:lpstr>PowerPoint Presentation</vt:lpstr>
      <vt:lpstr>Tables to create for joins example</vt:lpstr>
      <vt:lpstr>SQL Inner Join</vt:lpstr>
      <vt:lpstr>SQL Left Join</vt:lpstr>
      <vt:lpstr>SQL Right Join</vt:lpstr>
      <vt:lpstr>SQL Cross Join</vt:lpstr>
      <vt:lpstr>Self Join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Update and Delete queries</dc:title>
  <dc:creator>Utkarsh Gaikwad</dc:creator>
  <cp:lastModifiedBy>Pradnya Dabhade</cp:lastModifiedBy>
  <cp:revision>27</cp:revision>
  <dcterms:created xsi:type="dcterms:W3CDTF">2023-06-22T16:38:36Z</dcterms:created>
  <dcterms:modified xsi:type="dcterms:W3CDTF">2023-11-23T13:00:40Z</dcterms:modified>
</cp:coreProperties>
</file>