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70" r:id="rId6"/>
    <p:sldId id="268" r:id="rId7"/>
    <p:sldId id="269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4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7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5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0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4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9235BE-D16F-4B2E-BD01-296D27910C5C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C5FC6B-FFB8-4761-BDA6-E97C214AA11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utkarsh.etlhiv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2@tes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8A6B-EC88-4776-FF0F-3B87F28B7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87F3E-5BA1-BC2A-6D97-51186981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451" y="4608020"/>
            <a:ext cx="10058400" cy="1143000"/>
          </a:xfrm>
        </p:spPr>
        <p:txBody>
          <a:bodyPr/>
          <a:lstStyle/>
          <a:p>
            <a:r>
              <a:rPr lang="en-IN" dirty="0" err="1"/>
              <a:t>Pradnya</a:t>
            </a:r>
            <a:r>
              <a:rPr lang="en-IN" dirty="0"/>
              <a:t> </a:t>
            </a:r>
            <a:r>
              <a:rPr lang="en-IN" dirty="0" err="1"/>
              <a:t>Dabhade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6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FF7B-AD44-3367-1C2D-E0B81EA4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8ED69-B688-DBA2-9871-DC1663917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You can ask me queries by tagging me on this skype group</a:t>
            </a:r>
          </a:p>
        </p:txBody>
      </p:sp>
    </p:spTree>
    <p:extLst>
      <p:ext uri="{BB962C8B-B14F-4D97-AF65-F5344CB8AC3E}">
        <p14:creationId xmlns:p14="http://schemas.microsoft.com/office/powerpoint/2010/main" val="8556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DA95-EDC6-7AF6-6849-037DE2F2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D19F-CF82-09C8-3B5C-AFB596CE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stands for Structured Query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lets you access and manipulate databases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lets you perform CRUD operations on databases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 – Create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 – Read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 – Update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 - Delete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48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F4BD-BA53-BFD8-668A-B3960190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database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D077A-EB89-CE46-EBA9-593985B64B16}"/>
              </a:ext>
            </a:extLst>
          </p:cNvPr>
          <p:cNvSpPr txBox="1"/>
          <p:nvPr/>
        </p:nvSpPr>
        <p:spPr>
          <a:xfrm>
            <a:off x="4800581" y="2070847"/>
            <a:ext cx="16607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School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0B50C-E808-565C-ACF0-632F4EDA740A}"/>
              </a:ext>
            </a:extLst>
          </p:cNvPr>
          <p:cNvSpPr txBox="1"/>
          <p:nvPr/>
        </p:nvSpPr>
        <p:spPr>
          <a:xfrm>
            <a:off x="2989710" y="2994212"/>
            <a:ext cx="228363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b="1" u="sng" dirty="0"/>
              <a:t>Student Data</a:t>
            </a:r>
          </a:p>
          <a:p>
            <a:r>
              <a:rPr lang="en-IN" sz="2400" dirty="0"/>
              <a:t>Name</a:t>
            </a:r>
          </a:p>
          <a:p>
            <a:r>
              <a:rPr lang="en-IN" sz="2400" dirty="0"/>
              <a:t>Daily attendance</a:t>
            </a:r>
          </a:p>
          <a:p>
            <a:r>
              <a:rPr lang="en-IN" sz="2400" dirty="0"/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2F81E-774B-09E5-96D8-199F577FE315}"/>
              </a:ext>
            </a:extLst>
          </p:cNvPr>
          <p:cNvSpPr txBox="1"/>
          <p:nvPr/>
        </p:nvSpPr>
        <p:spPr>
          <a:xfrm>
            <a:off x="6461357" y="2994212"/>
            <a:ext cx="206114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b="1" u="sng" dirty="0"/>
              <a:t>Student Marks</a:t>
            </a:r>
          </a:p>
          <a:p>
            <a:r>
              <a:rPr lang="en-IN" sz="2400" dirty="0"/>
              <a:t>Math marks</a:t>
            </a:r>
          </a:p>
          <a:p>
            <a:r>
              <a:rPr lang="en-IN" sz="2400" dirty="0"/>
              <a:t>English marks</a:t>
            </a:r>
          </a:p>
          <a:p>
            <a:r>
              <a:rPr lang="en-IN" sz="2400" dirty="0"/>
              <a:t>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37260-00CA-FE23-294A-7A856A9DC6FA}"/>
              </a:ext>
            </a:extLst>
          </p:cNvPr>
          <p:cNvSpPr txBox="1"/>
          <p:nvPr/>
        </p:nvSpPr>
        <p:spPr>
          <a:xfrm>
            <a:off x="4016189" y="5025572"/>
            <a:ext cx="388465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DBMS – </a:t>
            </a:r>
            <a:r>
              <a:rPr lang="en-IN" dirty="0" err="1"/>
              <a:t>DataBase</a:t>
            </a:r>
            <a:r>
              <a:rPr lang="en-IN" dirty="0"/>
              <a:t> Management System</a:t>
            </a:r>
          </a:p>
          <a:p>
            <a:pPr marL="342900" indent="-342900">
              <a:buAutoNum type="arabicPeriod"/>
            </a:pPr>
            <a:r>
              <a:rPr lang="en-IN" dirty="0"/>
              <a:t>MySQL</a:t>
            </a:r>
          </a:p>
          <a:p>
            <a:pPr marL="342900" indent="-342900">
              <a:buAutoNum type="arabicPeriod"/>
            </a:pPr>
            <a:r>
              <a:rPr lang="en-IN" dirty="0" err="1"/>
              <a:t>PostgresSQL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SQL Lite (Python)</a:t>
            </a:r>
          </a:p>
        </p:txBody>
      </p:sp>
    </p:spTree>
    <p:extLst>
      <p:ext uri="{BB962C8B-B14F-4D97-AF65-F5344CB8AC3E}">
        <p14:creationId xmlns:p14="http://schemas.microsoft.com/office/powerpoint/2010/main" val="43671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C488-2E8E-5281-5285-B461CC16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relational database (SQL Database)</a:t>
            </a:r>
          </a:p>
        </p:txBody>
      </p:sp>
      <p:pic>
        <p:nvPicPr>
          <p:cNvPr id="1026" name="Picture 2" descr="Relational and non relational databases">
            <a:extLst>
              <a:ext uri="{FF2B5EF4-FFF2-40B4-BE49-F238E27FC236}">
                <a16:creationId xmlns:a16="http://schemas.microsoft.com/office/drawing/2014/main" id="{45D3CB58-BB0B-F49D-ED13-C97F3956D1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443" y="1846263"/>
            <a:ext cx="688543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9C832-CEDE-C509-797D-D55D01382011}"/>
              </a:ext>
            </a:extLst>
          </p:cNvPr>
          <p:cNvSpPr txBox="1"/>
          <p:nvPr/>
        </p:nvSpPr>
        <p:spPr>
          <a:xfrm>
            <a:off x="3890043" y="5875058"/>
            <a:ext cx="441191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noSQL</a:t>
            </a:r>
            <a:r>
              <a:rPr lang="en-IN" dirty="0"/>
              <a:t> (Non-Relational Database) : MongoDB</a:t>
            </a:r>
          </a:p>
        </p:txBody>
      </p:sp>
    </p:spTree>
    <p:extLst>
      <p:ext uri="{BB962C8B-B14F-4D97-AF65-F5344CB8AC3E}">
        <p14:creationId xmlns:p14="http://schemas.microsoft.com/office/powerpoint/2010/main" val="238570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0B91-EA6B-5C7B-C2BD-D7281EE0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5A80-458C-42C3-2B6B-363B345B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Column and rows</a:t>
            </a:r>
          </a:p>
        </p:txBody>
      </p:sp>
    </p:spTree>
    <p:extLst>
      <p:ext uri="{BB962C8B-B14F-4D97-AF65-F5344CB8AC3E}">
        <p14:creationId xmlns:p14="http://schemas.microsoft.com/office/powerpoint/2010/main" val="131166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B0B4-5CFC-091E-166D-5F5304DD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DBMS </a:t>
            </a:r>
            <a:r>
              <a:rPr lang="en-IN" dirty="0" err="1"/>
              <a:t>Softwares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1D4F-7B1D-6A21-FF46-05426F36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DataBase</a:t>
            </a:r>
            <a:r>
              <a:rPr lang="en-IN" dirty="0"/>
              <a:t> Management System (DBMS)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PostgreSQL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err="1"/>
              <a:t>SQLlite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CBDD-C262-03FD-7940-289A665B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SQL Queries</a:t>
            </a:r>
          </a:p>
        </p:txBody>
      </p:sp>
      <p:pic>
        <p:nvPicPr>
          <p:cNvPr id="1026" name="Picture 2" descr="5 Types of SQL Commands: DML, DDL, DCL, TCL, DQL with Query Example - Shekh  Ali's Blog">
            <a:extLst>
              <a:ext uri="{FF2B5EF4-FFF2-40B4-BE49-F238E27FC236}">
                <a16:creationId xmlns:a16="http://schemas.microsoft.com/office/drawing/2014/main" id="{D7B0A796-6573-CFE3-5368-5861F2F479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1928813"/>
            <a:ext cx="5905500" cy="38576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7E8CE-E3D9-03FA-5E47-88FCB5E371EC}"/>
              </a:ext>
            </a:extLst>
          </p:cNvPr>
          <p:cNvSpPr/>
          <p:nvPr/>
        </p:nvSpPr>
        <p:spPr>
          <a:xfrm>
            <a:off x="5154706" y="5423647"/>
            <a:ext cx="2115670" cy="268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B98DF-ED80-7EB0-C557-48687AEF0E31}"/>
              </a:ext>
            </a:extLst>
          </p:cNvPr>
          <p:cNvSpPr txBox="1"/>
          <p:nvPr/>
        </p:nvSpPr>
        <p:spPr>
          <a:xfrm>
            <a:off x="2346391" y="2835348"/>
            <a:ext cx="260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Definition Language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12317-61BE-979E-320E-78FD16CE0B89}"/>
              </a:ext>
            </a:extLst>
          </p:cNvPr>
          <p:cNvSpPr txBox="1"/>
          <p:nvPr/>
        </p:nvSpPr>
        <p:spPr>
          <a:xfrm>
            <a:off x="3934047" y="2101688"/>
            <a:ext cx="288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CD8DD-A564-01FA-C872-5AAC7281F58D}"/>
              </a:ext>
            </a:extLst>
          </p:cNvPr>
          <p:cNvSpPr txBox="1"/>
          <p:nvPr/>
        </p:nvSpPr>
        <p:spPr>
          <a:xfrm>
            <a:off x="6096000" y="2714847"/>
            <a:ext cx="31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Transactional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189617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E230-5F80-80F9-5B67-8FE0B80E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SQL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F3D99-2B05-EE70-37E1-264AAB52D098}"/>
              </a:ext>
            </a:extLst>
          </p:cNvPr>
          <p:cNvSpPr txBox="1"/>
          <p:nvPr/>
        </p:nvSpPr>
        <p:spPr>
          <a:xfrm>
            <a:off x="4630251" y="2420470"/>
            <a:ext cx="22763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Database file .</a:t>
            </a:r>
            <a:r>
              <a:rPr lang="en-IN" sz="2400" dirty="0" err="1"/>
              <a:t>db</a:t>
            </a:r>
            <a:endParaRPr lang="en-IN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39325F-F214-E9F4-7A13-C664BC0ABAF7}"/>
              </a:ext>
            </a:extLst>
          </p:cNvPr>
          <p:cNvCxnSpPr>
            <a:cxnSpLocks/>
          </p:cNvCxnSpPr>
          <p:nvPr/>
        </p:nvCxnSpPr>
        <p:spPr>
          <a:xfrm>
            <a:off x="5795309" y="2882135"/>
            <a:ext cx="0" cy="47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EFD74C-428C-705E-78BA-AF9C2A742620}"/>
              </a:ext>
            </a:extLst>
          </p:cNvPr>
          <p:cNvSpPr txBox="1"/>
          <p:nvPr/>
        </p:nvSpPr>
        <p:spPr>
          <a:xfrm>
            <a:off x="5312644" y="3361765"/>
            <a:ext cx="96532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Tables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F81DA7-8A0E-205F-0FA8-55485EB655DD}"/>
              </a:ext>
            </a:extLst>
          </p:cNvPr>
          <p:cNvCxnSpPr>
            <a:cxnSpLocks/>
          </p:cNvCxnSpPr>
          <p:nvPr/>
        </p:nvCxnSpPr>
        <p:spPr>
          <a:xfrm>
            <a:off x="5772524" y="3823430"/>
            <a:ext cx="0" cy="47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70C63B-28A0-5E27-A02F-55615726872D}"/>
              </a:ext>
            </a:extLst>
          </p:cNvPr>
          <p:cNvSpPr txBox="1"/>
          <p:nvPr/>
        </p:nvSpPr>
        <p:spPr>
          <a:xfrm>
            <a:off x="5133465" y="4294096"/>
            <a:ext cx="126989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35383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549D-4C71-D648-0083-A40638FD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use SQL instead of excel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F3FA658-680A-6AC4-8349-935EBE24F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474884"/>
              </p:ext>
            </p:extLst>
          </p:nvPr>
        </p:nvGraphicFramePr>
        <p:xfrm>
          <a:off x="1735698" y="3429000"/>
          <a:ext cx="8107550" cy="23638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280">
                  <a:extLst>
                    <a:ext uri="{9D8B030D-6E8A-4147-A177-3AD203B41FA5}">
                      <a16:colId xmlns:a16="http://schemas.microsoft.com/office/drawing/2014/main" val="1148668125"/>
                    </a:ext>
                  </a:extLst>
                </a:gridCol>
                <a:gridCol w="1179280">
                  <a:extLst>
                    <a:ext uri="{9D8B030D-6E8A-4147-A177-3AD203B41FA5}">
                      <a16:colId xmlns:a16="http://schemas.microsoft.com/office/drawing/2014/main" val="28255829"/>
                    </a:ext>
                  </a:extLst>
                </a:gridCol>
                <a:gridCol w="1179280">
                  <a:extLst>
                    <a:ext uri="{9D8B030D-6E8A-4147-A177-3AD203B41FA5}">
                      <a16:colId xmlns:a16="http://schemas.microsoft.com/office/drawing/2014/main" val="2986176377"/>
                    </a:ext>
                  </a:extLst>
                </a:gridCol>
                <a:gridCol w="3120178">
                  <a:extLst>
                    <a:ext uri="{9D8B030D-6E8A-4147-A177-3AD203B41FA5}">
                      <a16:colId xmlns:a16="http://schemas.microsoft.com/office/drawing/2014/main" val="3767524090"/>
                    </a:ext>
                  </a:extLst>
                </a:gridCol>
                <a:gridCol w="1449532">
                  <a:extLst>
                    <a:ext uri="{9D8B030D-6E8A-4147-A177-3AD203B41FA5}">
                      <a16:colId xmlns:a16="http://schemas.microsoft.com/office/drawing/2014/main" val="1800175450"/>
                    </a:ext>
                  </a:extLst>
                </a:gridCol>
              </a:tblGrid>
              <a:tr h="384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UserID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name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age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email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mob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80465"/>
                  </a:ext>
                </a:extLst>
              </a:tr>
              <a:tr h="60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Utkarsh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28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sng" strike="noStrike">
                          <a:effectLst/>
                          <a:latin typeface="+mn-lt"/>
                          <a:hlinkClick r:id="rId2"/>
                        </a:rPr>
                        <a:t>utkarsh.etlhive@gmail.com</a:t>
                      </a:r>
                      <a:endParaRPr lang="en-IN" sz="2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12312412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843116"/>
                  </a:ext>
                </a:extLst>
              </a:tr>
              <a:tr h="384475"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Raman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1241254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37528"/>
                  </a:ext>
                </a:extLst>
              </a:tr>
              <a:tr h="384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Aditi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sng" strike="noStrike">
                          <a:effectLst/>
                          <a:latin typeface="+mn-lt"/>
                          <a:hlinkClick r:id="rId3"/>
                        </a:rPr>
                        <a:t>test@test.com</a:t>
                      </a:r>
                      <a:endParaRPr lang="en-IN" sz="2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12312412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630852"/>
                  </a:ext>
                </a:extLst>
              </a:tr>
              <a:tr h="6052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Karan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  <a:latin typeface="+mn-lt"/>
                        </a:rPr>
                        <a:t>22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sng" strike="noStrike">
                          <a:effectLst/>
                          <a:latin typeface="+mn-lt"/>
                          <a:hlinkClick r:id="rId4"/>
                        </a:rPr>
                        <a:t>test2@test.com</a:t>
                      </a:r>
                      <a:endParaRPr lang="en-IN" sz="2000" b="0" i="0" u="sng" strike="noStrike">
                        <a:solidFill>
                          <a:srgbClr val="0563C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  <a:latin typeface="+mn-lt"/>
                        </a:rPr>
                        <a:t>1242143125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014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9E4098-41A4-F73D-4011-B4F4A0DC8A1E}"/>
              </a:ext>
            </a:extLst>
          </p:cNvPr>
          <p:cNvSpPr txBox="1"/>
          <p:nvPr/>
        </p:nvSpPr>
        <p:spPr>
          <a:xfrm>
            <a:off x="3594096" y="1993795"/>
            <a:ext cx="4390754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SQL Capable of Handling Data </a:t>
            </a:r>
            <a:r>
              <a:rPr lang="en-IN" dirty="0" err="1"/>
              <a:t>upto</a:t>
            </a:r>
            <a:r>
              <a:rPr lang="en-IN" dirty="0"/>
              <a:t> 16 TB</a:t>
            </a:r>
          </a:p>
          <a:p>
            <a:pPr marL="342900" indent="-342900">
              <a:buAutoNum type="arabicPeriod"/>
            </a:pPr>
            <a:r>
              <a:rPr lang="en-IN" dirty="0"/>
              <a:t>SQL has effective collaboration</a:t>
            </a:r>
          </a:p>
          <a:p>
            <a:pPr marL="342900" indent="-342900">
              <a:buAutoNum type="arabicPeriod"/>
            </a:pPr>
            <a:r>
              <a:rPr lang="en-IN" dirty="0"/>
              <a:t>SQL is faster than excel</a:t>
            </a:r>
          </a:p>
          <a:p>
            <a:pPr marL="342900" indent="-342900">
              <a:buAutoNum type="arabicPeriod"/>
            </a:pPr>
            <a:r>
              <a:rPr lang="en-IN" dirty="0"/>
              <a:t>SQL is more secure compared to excel</a:t>
            </a:r>
          </a:p>
        </p:txBody>
      </p:sp>
    </p:spTree>
    <p:extLst>
      <p:ext uri="{BB962C8B-B14F-4D97-AF65-F5344CB8AC3E}">
        <p14:creationId xmlns:p14="http://schemas.microsoft.com/office/powerpoint/2010/main" val="3131375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</TotalTime>
  <Words>212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Retrospect</vt:lpstr>
      <vt:lpstr>SQL Basics</vt:lpstr>
      <vt:lpstr>What is SQL</vt:lpstr>
      <vt:lpstr>What is a database example</vt:lpstr>
      <vt:lpstr>What is relational database (SQL Database)</vt:lpstr>
      <vt:lpstr>PowerPoint Presentation</vt:lpstr>
      <vt:lpstr>DBMS Softwares</vt:lpstr>
      <vt:lpstr>Different types of SQL Queries</vt:lpstr>
      <vt:lpstr>Structure of SQL Databases</vt:lpstr>
      <vt:lpstr>Why to use SQL instead of excel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Utkarsh Gaikwad</dc:creator>
  <cp:lastModifiedBy>Pradnya Dabhade</cp:lastModifiedBy>
  <cp:revision>10</cp:revision>
  <dcterms:created xsi:type="dcterms:W3CDTF">2023-04-15T06:16:16Z</dcterms:created>
  <dcterms:modified xsi:type="dcterms:W3CDTF">2023-11-04T13:49:43Z</dcterms:modified>
</cp:coreProperties>
</file>