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64" r:id="rId5"/>
    <p:sldId id="263" r:id="rId6"/>
    <p:sldId id="260" r:id="rId7"/>
    <p:sldId id="258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1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1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9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7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1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1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7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7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4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8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1C12-77C0-F15A-D7A3-76B0C2711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Session 3 Table constraints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E45C7B-CF8D-0002-5907-47844750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8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049F-6EE2-3E3A-CEE6-4F7EF842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Errors that can happen while entering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2142C-DAA3-7441-2B75-882F1163C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778" y="2650513"/>
            <a:ext cx="8132769" cy="2414225"/>
          </a:xfrm>
        </p:spPr>
      </p:pic>
    </p:spTree>
    <p:extLst>
      <p:ext uri="{BB962C8B-B14F-4D97-AF65-F5344CB8AC3E}">
        <p14:creationId xmlns:p14="http://schemas.microsoft.com/office/powerpoint/2010/main" val="215730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B893-2FEA-5654-F6FE-EB6B98BD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Constraints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7F56-7DD5-386A-E002-A84D9BD0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Table Constraints: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NOT NULL Constraint: Ensures that a column cannot have a NULL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UNIQUE Constraint: Ensures that all values in a column are unique.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PRIMARY KEY Constraint: A combination of NOT NULL and UNIQUE constraints. It ensures that a column or set of columns uniquely identify each row in the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FOREIGN KEY Constraint: Ensures that values in a column (or a set of columns) match the values in a column(s) of another table (i.e., references the primary key of another table).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Constraint: Ensures that the data entered in a column satisfies a specific condition.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DEFAULT Constraint: Provides a default value for a column when no value is specified.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3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5897-D4E6-15CE-A80A-B03D2193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for table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E41D-69B6-7B34-4A86-9391BDC6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TABLE </a:t>
            </a:r>
            <a:r>
              <a:rPr lang="en-IN" dirty="0" err="1"/>
              <a:t>table_name</a:t>
            </a:r>
            <a:r>
              <a:rPr lang="en-IN" dirty="0"/>
              <a:t> (</a:t>
            </a:r>
          </a:p>
          <a:p>
            <a:pPr marL="201168" lvl="1" indent="0">
              <a:buNone/>
            </a:pPr>
            <a:r>
              <a:rPr lang="en-IN" dirty="0"/>
              <a:t>        Column1 datatype1 constraint1,</a:t>
            </a:r>
          </a:p>
          <a:p>
            <a:pPr marL="201168" lvl="1" indent="0">
              <a:buNone/>
            </a:pPr>
            <a:r>
              <a:rPr lang="en-IN" dirty="0"/>
              <a:t>        Column2 datatype2 constraint2,</a:t>
            </a:r>
          </a:p>
          <a:p>
            <a:pPr marL="201168" lvl="1" indent="0">
              <a:buNone/>
            </a:pPr>
            <a:r>
              <a:rPr lang="en-IN" dirty="0"/>
              <a:t>        …..);	</a:t>
            </a:r>
          </a:p>
        </p:txBody>
      </p:sp>
    </p:spTree>
    <p:extLst>
      <p:ext uri="{BB962C8B-B14F-4D97-AF65-F5344CB8AC3E}">
        <p14:creationId xmlns:p14="http://schemas.microsoft.com/office/powerpoint/2010/main" val="42525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2D55-C62A-5A0B-DDF2-667B0211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Foreign Key vs Primary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2B8F4-7FF6-CE56-2192-0F80CF31B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59417"/>
            <a:ext cx="5141652" cy="1690930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46656-E6AB-BCC3-F797-C7B5DF45A05D}"/>
              </a:ext>
            </a:extLst>
          </p:cNvPr>
          <p:cNvSpPr txBox="1"/>
          <p:nvPr/>
        </p:nvSpPr>
        <p:spPr>
          <a:xfrm>
            <a:off x="3101849" y="4231341"/>
            <a:ext cx="110876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Employee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ABA31-6680-79C3-FE6C-EA9B7904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53" y="2265719"/>
            <a:ext cx="2880451" cy="1784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44F3C-1B11-E460-89DD-6874605744BE}"/>
              </a:ext>
            </a:extLst>
          </p:cNvPr>
          <p:cNvSpPr txBox="1"/>
          <p:nvPr/>
        </p:nvSpPr>
        <p:spPr>
          <a:xfrm>
            <a:off x="8348268" y="4209374"/>
            <a:ext cx="132869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Department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C4354D-24FB-BBDA-DC40-172C46169E48}"/>
              </a:ext>
            </a:extLst>
          </p:cNvPr>
          <p:cNvCxnSpPr/>
          <p:nvPr/>
        </p:nvCxnSpPr>
        <p:spPr>
          <a:xfrm flipV="1">
            <a:off x="1097280" y="2599765"/>
            <a:ext cx="328108" cy="2196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11BF08-95DF-DF2E-D9FA-6FBF13BDAAEE}"/>
              </a:ext>
            </a:extLst>
          </p:cNvPr>
          <p:cNvSpPr txBox="1"/>
          <p:nvPr/>
        </p:nvSpPr>
        <p:spPr>
          <a:xfrm>
            <a:off x="418889" y="4851800"/>
            <a:ext cx="206704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Primary Key</a:t>
            </a:r>
          </a:p>
          <a:p>
            <a:r>
              <a:rPr lang="en-IN" dirty="0"/>
              <a:t>For Employee Table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D0ECA74-669A-6AD4-3E61-7521D9EA2887}"/>
              </a:ext>
            </a:extLst>
          </p:cNvPr>
          <p:cNvCxnSpPr/>
          <p:nvPr/>
        </p:nvCxnSpPr>
        <p:spPr>
          <a:xfrm flipV="1">
            <a:off x="5298141" y="2359417"/>
            <a:ext cx="2268071" cy="16863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F07467-631C-9A82-0D0A-28FAF0F6D718}"/>
              </a:ext>
            </a:extLst>
          </p:cNvPr>
          <p:cNvCxnSpPr>
            <a:cxnSpLocks/>
          </p:cNvCxnSpPr>
          <p:nvPr/>
        </p:nvCxnSpPr>
        <p:spPr>
          <a:xfrm flipH="1" flipV="1">
            <a:off x="5136776" y="2528047"/>
            <a:ext cx="30375" cy="2323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174FF2-1C54-188F-DB5F-AF5F957CC763}"/>
              </a:ext>
            </a:extLst>
          </p:cNvPr>
          <p:cNvSpPr txBox="1"/>
          <p:nvPr/>
        </p:nvSpPr>
        <p:spPr>
          <a:xfrm>
            <a:off x="4504437" y="4835764"/>
            <a:ext cx="1656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Foreign Key for</a:t>
            </a:r>
          </a:p>
          <a:p>
            <a:r>
              <a:rPr lang="en-IN" dirty="0"/>
              <a:t>Employee Table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502892-0279-C658-CFEC-23FF635BBAB0}"/>
              </a:ext>
            </a:extLst>
          </p:cNvPr>
          <p:cNvCxnSpPr>
            <a:cxnSpLocks/>
          </p:cNvCxnSpPr>
          <p:nvPr/>
        </p:nvCxnSpPr>
        <p:spPr>
          <a:xfrm flipH="1" flipV="1">
            <a:off x="7783961" y="2476051"/>
            <a:ext cx="131432" cy="2544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ED96EC-C198-4000-D48B-9D3D0D4996BD}"/>
              </a:ext>
            </a:extLst>
          </p:cNvPr>
          <p:cNvSpPr txBox="1"/>
          <p:nvPr/>
        </p:nvSpPr>
        <p:spPr>
          <a:xfrm>
            <a:off x="6829037" y="5020430"/>
            <a:ext cx="22869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Primary Key</a:t>
            </a:r>
          </a:p>
          <a:p>
            <a:r>
              <a:rPr lang="en-IN" dirty="0"/>
              <a:t>For Department Table </a:t>
            </a:r>
          </a:p>
        </p:txBody>
      </p:sp>
    </p:spTree>
    <p:extLst>
      <p:ext uri="{BB962C8B-B14F-4D97-AF65-F5344CB8AC3E}">
        <p14:creationId xmlns:p14="http://schemas.microsoft.com/office/powerpoint/2010/main" val="3150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A0E1-E882-A5A1-8179-4024C371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Departments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F139-CCA5-CB67-1E8D-5A572F8B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8487"/>
            <a:ext cx="10058400" cy="4023360"/>
          </a:xfrm>
        </p:spPr>
        <p:txBody>
          <a:bodyPr/>
          <a:lstStyle/>
          <a:p>
            <a:r>
              <a:rPr lang="en-US" dirty="0"/>
              <a:t>CREATE TABLE Departments (</a:t>
            </a:r>
          </a:p>
          <a:p>
            <a:r>
              <a:rPr lang="en-US" dirty="0"/>
              <a:t>    </a:t>
            </a:r>
            <a:r>
              <a:rPr lang="en-US" dirty="0" err="1"/>
              <a:t>DepartmentID</a:t>
            </a:r>
            <a:r>
              <a:rPr lang="en-US" dirty="0"/>
              <a:t> INT PRIMARY KEY,</a:t>
            </a:r>
          </a:p>
          <a:p>
            <a:r>
              <a:rPr lang="en-US" dirty="0"/>
              <a:t>    </a:t>
            </a:r>
            <a:r>
              <a:rPr lang="en-US" dirty="0" err="1"/>
              <a:t>DepartmentName</a:t>
            </a:r>
            <a:r>
              <a:rPr lang="en-US" dirty="0"/>
              <a:t> VARCHAR(50) NOT NULL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9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C15A-CA60-D21E-34B6-52F3E7C3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8A33-C3FC-44C9-C48E-33B30820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8878"/>
          </a:xfrm>
        </p:spPr>
        <p:txBody>
          <a:bodyPr>
            <a:noAutofit/>
          </a:bodyPr>
          <a:lstStyle/>
          <a:p>
            <a:r>
              <a:rPr lang="en-US" sz="1800" dirty="0"/>
              <a:t>CREATE TABLE Employees (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EmployeeID</a:t>
            </a:r>
            <a:r>
              <a:rPr lang="en-US" sz="1800" dirty="0"/>
              <a:t> INT PRIMARY KEY,</a:t>
            </a:r>
          </a:p>
          <a:p>
            <a:r>
              <a:rPr lang="en-US" sz="1800" dirty="0"/>
              <a:t>    FirstName VARCHAR(50) NOT NULL,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LastName</a:t>
            </a:r>
            <a:r>
              <a:rPr lang="en-US" sz="1800" dirty="0"/>
              <a:t> VARCHAR(50) NOT NULL,</a:t>
            </a:r>
          </a:p>
          <a:p>
            <a:r>
              <a:rPr lang="en-US" sz="1800" dirty="0"/>
              <a:t>    Email VARCHAR(100) UNIQUE,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DepartmentID</a:t>
            </a:r>
            <a:r>
              <a:rPr lang="en-US" sz="1800" dirty="0"/>
              <a:t> INT NOT NULL,</a:t>
            </a:r>
          </a:p>
          <a:p>
            <a:r>
              <a:rPr lang="en-US" sz="1800" dirty="0"/>
              <a:t>    Salary DECIMAL(10, 2) CHECK (Salary &gt; 0),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HireDate</a:t>
            </a:r>
            <a:r>
              <a:rPr lang="en-US" sz="1800" dirty="0"/>
              <a:t> DATE DEFAULT '2023-01-01’,</a:t>
            </a:r>
          </a:p>
          <a:p>
            <a:r>
              <a:rPr lang="en-US" sz="1800" dirty="0"/>
              <a:t>    FOREIGN KEY (</a:t>
            </a:r>
            <a:r>
              <a:rPr lang="en-US" sz="1800" dirty="0" err="1"/>
              <a:t>DepartmentID</a:t>
            </a:r>
            <a:r>
              <a:rPr lang="en-US" sz="1800" dirty="0"/>
              <a:t>) REFERENCES DEPARTMENT(</a:t>
            </a:r>
            <a:r>
              <a:rPr lang="en-US" sz="1800" dirty="0" err="1"/>
              <a:t>DepartmentID</a:t>
            </a:r>
            <a:r>
              <a:rPr lang="en-US" sz="1800" dirty="0"/>
              <a:t>) 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0838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BAC1-8695-1AC3-DE06-9B432C01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0D6D-D7CE-8BD8-E195-D4AD54526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yyyy</a:t>
            </a:r>
            <a:r>
              <a:rPr lang="en-IN" dirty="0"/>
              <a:t>-mm-dd</a:t>
            </a:r>
          </a:p>
        </p:txBody>
      </p:sp>
    </p:spTree>
    <p:extLst>
      <p:ext uri="{BB962C8B-B14F-4D97-AF65-F5344CB8AC3E}">
        <p14:creationId xmlns:p14="http://schemas.microsoft.com/office/powerpoint/2010/main" val="146748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E54E-8F68-8581-45F4-5BE528F38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2533C-2B0F-231D-473D-31EF500D0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For Any Queries ping me on skype group</a:t>
            </a:r>
          </a:p>
        </p:txBody>
      </p:sp>
    </p:spTree>
    <p:extLst>
      <p:ext uri="{BB962C8B-B14F-4D97-AF65-F5344CB8AC3E}">
        <p14:creationId xmlns:p14="http://schemas.microsoft.com/office/powerpoint/2010/main" val="39677215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</TotalTime>
  <Words>308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SQL Session 3 Table constraints</vt:lpstr>
      <vt:lpstr>Errors that can happen while entering values</vt:lpstr>
      <vt:lpstr>Table Constraints in SQL</vt:lpstr>
      <vt:lpstr>Syntax for table constraints</vt:lpstr>
      <vt:lpstr>Foreign Key vs Primary Key</vt:lpstr>
      <vt:lpstr>Departments table</vt:lpstr>
      <vt:lpstr>Employees Table</vt:lpstr>
      <vt:lpstr>Date format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Session 2</dc:title>
  <dc:creator>Utkarsh Gaikwad</dc:creator>
  <cp:lastModifiedBy>Pradnya Dabhade</cp:lastModifiedBy>
  <cp:revision>15</cp:revision>
  <dcterms:created xsi:type="dcterms:W3CDTF">2023-04-15T11:09:35Z</dcterms:created>
  <dcterms:modified xsi:type="dcterms:W3CDTF">2023-11-09T09:25:41Z</dcterms:modified>
</cp:coreProperties>
</file>