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1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1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9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7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1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1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7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7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4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A420BE-5C2B-4C62-954D-F400750D2DE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8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1C12-77C0-F15A-D7A3-76B0C2711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Session 4 </a:t>
            </a:r>
            <a:br>
              <a:rPr lang="en-IN" dirty="0"/>
            </a:br>
            <a:r>
              <a:rPr lang="en-IN" dirty="0"/>
              <a:t>Select Queries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DEFFAD-9E95-13F0-1E39-ECD63557B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8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6DF-7711-38D8-9D1F-7A4C4C18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 , OR , NOT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991DD-775D-3CCB-83C3-06E2637E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AND Syntax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OR Syntax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NOT Syntax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70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4329-0E95-D7DC-6032-D732BCAB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Counting values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632E0-E470-2F9E-A5AC-CE6B54DF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48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4771-B0CC-6F9C-2F0F-5392D2A4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of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75F3-3303-027B-E5CF-2B93979A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89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54DF-6287-382D-2074-1E2D2151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of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C2CB-DB80-C0E3-F3DA-9A639940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AVG(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83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E54E-8F68-8581-45F4-5BE528F38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2533C-2B0F-231D-473D-31EF500D0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For Any Queries ping me on skype group</a:t>
            </a:r>
          </a:p>
        </p:txBody>
      </p:sp>
    </p:spTree>
    <p:extLst>
      <p:ext uri="{BB962C8B-B14F-4D97-AF65-F5344CB8AC3E}">
        <p14:creationId xmlns:p14="http://schemas.microsoft.com/office/powerpoint/2010/main" val="396772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65A1-5F28-C51A-FF02-4023A33C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csv file as table in </a:t>
            </a:r>
            <a:r>
              <a:rPr lang="en-IN" dirty="0" err="1"/>
              <a:t>mySQL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479C9-196A-3936-37C8-07CFD421D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32C7D7-BAF6-F68A-174A-EB193EB7FF17}"/>
              </a:ext>
            </a:extLst>
          </p:cNvPr>
          <p:cNvCxnSpPr>
            <a:cxnSpLocks/>
          </p:cNvCxnSpPr>
          <p:nvPr/>
        </p:nvCxnSpPr>
        <p:spPr>
          <a:xfrm>
            <a:off x="1981200" y="2922494"/>
            <a:ext cx="569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A3FB0F-B867-ACE5-D12B-626A8886F202}"/>
              </a:ext>
            </a:extLst>
          </p:cNvPr>
          <p:cNvSpPr txBox="1"/>
          <p:nvPr/>
        </p:nvSpPr>
        <p:spPr>
          <a:xfrm>
            <a:off x="851646" y="2599328"/>
            <a:ext cx="120526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Right Click </a:t>
            </a:r>
          </a:p>
          <a:p>
            <a:r>
              <a:rPr lang="en-IN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ACECEA-F293-A6FC-9B46-F5C1E1370AED}"/>
              </a:ext>
            </a:extLst>
          </p:cNvPr>
          <p:cNvSpPr/>
          <p:nvPr/>
        </p:nvSpPr>
        <p:spPr>
          <a:xfrm>
            <a:off x="2859741" y="3334871"/>
            <a:ext cx="842683" cy="94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535893-AD46-3E8F-759B-46457C6C717C}"/>
              </a:ext>
            </a:extLst>
          </p:cNvPr>
          <p:cNvCxnSpPr>
            <a:cxnSpLocks/>
          </p:cNvCxnSpPr>
          <p:nvPr/>
        </p:nvCxnSpPr>
        <p:spPr>
          <a:xfrm flipH="1">
            <a:off x="3702424" y="3370731"/>
            <a:ext cx="6194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1AF77D-17E8-CF32-9333-5616B75D66A7}"/>
              </a:ext>
            </a:extLst>
          </p:cNvPr>
          <p:cNvSpPr txBox="1"/>
          <p:nvPr/>
        </p:nvSpPr>
        <p:spPr>
          <a:xfrm>
            <a:off x="9897035" y="3047565"/>
            <a:ext cx="189135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Table data import </a:t>
            </a:r>
          </a:p>
          <a:p>
            <a:r>
              <a:rPr lang="en-IN" dirty="0"/>
              <a:t>Wizard</a:t>
            </a:r>
          </a:p>
        </p:txBody>
      </p:sp>
    </p:spTree>
    <p:extLst>
      <p:ext uri="{BB962C8B-B14F-4D97-AF65-F5344CB8AC3E}">
        <p14:creationId xmlns:p14="http://schemas.microsoft.com/office/powerpoint/2010/main" val="288394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DD86-5733-7B33-8676-E957959E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CSV file continued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D340E-6179-7CF5-9167-46BBA23DE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937" y="1819369"/>
            <a:ext cx="7151511" cy="40227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EC52F7-08ED-6EC5-D567-6A4CDD62F83C}"/>
              </a:ext>
            </a:extLst>
          </p:cNvPr>
          <p:cNvSpPr/>
          <p:nvPr/>
        </p:nvSpPr>
        <p:spPr>
          <a:xfrm>
            <a:off x="5549153" y="3263153"/>
            <a:ext cx="439271" cy="23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99D088-7625-D265-925F-C9B6E3406A07}"/>
              </a:ext>
            </a:extLst>
          </p:cNvPr>
          <p:cNvCxnSpPr>
            <a:cxnSpLocks/>
          </p:cNvCxnSpPr>
          <p:nvPr/>
        </p:nvCxnSpPr>
        <p:spPr>
          <a:xfrm flipH="1">
            <a:off x="5988424" y="3343835"/>
            <a:ext cx="3173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96B836-AA48-FD1D-A4F7-9165788EAADC}"/>
              </a:ext>
            </a:extLst>
          </p:cNvPr>
          <p:cNvSpPr txBox="1"/>
          <p:nvPr/>
        </p:nvSpPr>
        <p:spPr>
          <a:xfrm>
            <a:off x="9161929" y="3159169"/>
            <a:ext cx="13594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Click Browse</a:t>
            </a:r>
          </a:p>
        </p:txBody>
      </p:sp>
    </p:spTree>
    <p:extLst>
      <p:ext uri="{BB962C8B-B14F-4D97-AF65-F5344CB8AC3E}">
        <p14:creationId xmlns:p14="http://schemas.microsoft.com/office/powerpoint/2010/main" val="345294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BD40-D042-EB06-9453-5BF1C567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CSV file continued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6720F9-CDF0-A766-181B-8F0AE1E43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45FC5B-F632-F70D-8F2A-1B18DCB2F05F}"/>
              </a:ext>
            </a:extLst>
          </p:cNvPr>
          <p:cNvSpPr/>
          <p:nvPr/>
        </p:nvSpPr>
        <p:spPr>
          <a:xfrm>
            <a:off x="5871882" y="4724400"/>
            <a:ext cx="430306" cy="161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3DC7F1-431C-0EB1-6090-4CC6C49F5E7B}"/>
              </a:ext>
            </a:extLst>
          </p:cNvPr>
          <p:cNvCxnSpPr/>
          <p:nvPr/>
        </p:nvCxnSpPr>
        <p:spPr>
          <a:xfrm>
            <a:off x="1873623" y="4814047"/>
            <a:ext cx="3998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CA3D1B-14F5-5CD2-44CF-A859F7BD7849}"/>
              </a:ext>
            </a:extLst>
          </p:cNvPr>
          <p:cNvSpPr txBox="1"/>
          <p:nvPr/>
        </p:nvSpPr>
        <p:spPr>
          <a:xfrm>
            <a:off x="778834" y="4629381"/>
            <a:ext cx="114967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Click open</a:t>
            </a:r>
          </a:p>
        </p:txBody>
      </p:sp>
    </p:spTree>
    <p:extLst>
      <p:ext uri="{BB962C8B-B14F-4D97-AF65-F5344CB8AC3E}">
        <p14:creationId xmlns:p14="http://schemas.microsoft.com/office/powerpoint/2010/main" val="220482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41B1-C1CA-0C19-EF19-9DB3BFF7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CSV file continued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2C10E-8B24-CA8C-0804-43A184C64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E78645-1DA6-542B-DB65-04BD67E8E409}"/>
              </a:ext>
            </a:extLst>
          </p:cNvPr>
          <p:cNvSpPr txBox="1"/>
          <p:nvPr/>
        </p:nvSpPr>
        <p:spPr>
          <a:xfrm>
            <a:off x="4690480" y="5977891"/>
            <a:ext cx="28713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N" dirty="0"/>
              <a:t>Click Next , next and execute</a:t>
            </a:r>
          </a:p>
        </p:txBody>
      </p:sp>
    </p:spTree>
    <p:extLst>
      <p:ext uri="{BB962C8B-B14F-4D97-AF65-F5344CB8AC3E}">
        <p14:creationId xmlns:p14="http://schemas.microsoft.com/office/powerpoint/2010/main" val="44555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4D6D-385A-E52D-C191-554D02BC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QUERY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94DE-FA2B-8414-41D3-878EF6F4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Showing entire table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SELECT</a:t>
            </a:r>
            <a:r>
              <a:rPr lang="en-IN" dirty="0"/>
              <a:t> * </a:t>
            </a:r>
            <a:r>
              <a:rPr lang="en-IN" dirty="0">
                <a:solidFill>
                  <a:srgbClr val="0070C0"/>
                </a:solidFill>
              </a:rPr>
              <a:t>FROM</a:t>
            </a:r>
            <a:r>
              <a:rPr lang="en-IN" dirty="0"/>
              <a:t> </a:t>
            </a:r>
            <a:r>
              <a:rPr lang="en-IN" dirty="0" err="1"/>
              <a:t>Table_Name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Selecting Specific columns from a table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SELECT</a:t>
            </a:r>
            <a:r>
              <a:rPr lang="en-IN" dirty="0"/>
              <a:t> column_1, column_2, column_3,… </a:t>
            </a:r>
            <a:r>
              <a:rPr lang="en-IN" dirty="0">
                <a:solidFill>
                  <a:srgbClr val="0070C0"/>
                </a:solidFill>
              </a:rPr>
              <a:t>FROM</a:t>
            </a:r>
            <a:r>
              <a:rPr lang="en-IN" dirty="0"/>
              <a:t> </a:t>
            </a:r>
            <a:r>
              <a:rPr lang="en-IN" dirty="0" err="1"/>
              <a:t>Table_Name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89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7172-29E1-AFAF-62E8-E7A0DD55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Distinct Values (Unique Values)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7516-84E4-330D-D364-A0A1567E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18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B96-7A9C-EDC8-E6D0-A76BDF82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SELECT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592E-DECD-60C4-08E7-64868F23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Where clause is used to filter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EF7E2-D964-2422-5DD4-96D15654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4" y="2868706"/>
            <a:ext cx="6187780" cy="3218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27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E13C-E87D-8B5F-B527-44B9A727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AND , OR , NOT Explained</a:t>
            </a:r>
          </a:p>
        </p:txBody>
      </p:sp>
      <p:pic>
        <p:nvPicPr>
          <p:cNvPr id="2050" name="Picture 2" descr="5: Truth tables for AN D, OR and NOT . | Download Scientific Diagram">
            <a:extLst>
              <a:ext uri="{FF2B5EF4-FFF2-40B4-BE49-F238E27FC236}">
                <a16:creationId xmlns:a16="http://schemas.microsoft.com/office/drawing/2014/main" id="{C63974E2-2B47-6E17-C10D-9B18FA27D0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55" y="2640666"/>
            <a:ext cx="80962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4E595-7539-40A6-AA12-D818ADC358F4}"/>
              </a:ext>
            </a:extLst>
          </p:cNvPr>
          <p:cNvSpPr txBox="1"/>
          <p:nvPr/>
        </p:nvSpPr>
        <p:spPr>
          <a:xfrm>
            <a:off x="4305349" y="5056094"/>
            <a:ext cx="358130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And is similar to Multiplication = A.B</a:t>
            </a:r>
          </a:p>
          <a:p>
            <a:pPr algn="ctr"/>
            <a:r>
              <a:rPr lang="en-IN" dirty="0"/>
              <a:t>Or is similar to addition = A+B</a:t>
            </a:r>
          </a:p>
        </p:txBody>
      </p:sp>
    </p:spTree>
    <p:extLst>
      <p:ext uri="{BB962C8B-B14F-4D97-AF65-F5344CB8AC3E}">
        <p14:creationId xmlns:p14="http://schemas.microsoft.com/office/powerpoint/2010/main" val="34487232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672</TotalTime>
  <Words>297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Consolas</vt:lpstr>
      <vt:lpstr>Wingdings</vt:lpstr>
      <vt:lpstr>Retrospect</vt:lpstr>
      <vt:lpstr>SQL Session 4  Select Queries Basics</vt:lpstr>
      <vt:lpstr>Using csv file as table in mySQL</vt:lpstr>
      <vt:lpstr>Importing CSV file continued 1</vt:lpstr>
      <vt:lpstr>Importing CSV file continued 2</vt:lpstr>
      <vt:lpstr>Importing CSV file continued 3</vt:lpstr>
      <vt:lpstr>SELECT QUERY BASIC SYNTAX</vt:lpstr>
      <vt:lpstr>Distinct Values (Unique Values)</vt:lpstr>
      <vt:lpstr>SQL SELECT WHERE CLAUSE</vt:lpstr>
      <vt:lpstr>SQL AND , OR , NOT Explained</vt:lpstr>
      <vt:lpstr>AND , OR , NOT Operations</vt:lpstr>
      <vt:lpstr>Counting values in SQL</vt:lpstr>
      <vt:lpstr>SUM of values </vt:lpstr>
      <vt:lpstr>Average of Values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Session 2</dc:title>
  <dc:creator>Utkarsh Gaikwad</dc:creator>
  <cp:lastModifiedBy>Pradnya Dabhade</cp:lastModifiedBy>
  <cp:revision>24</cp:revision>
  <dcterms:created xsi:type="dcterms:W3CDTF">2023-04-15T11:09:35Z</dcterms:created>
  <dcterms:modified xsi:type="dcterms:W3CDTF">2023-11-09T09:27:57Z</dcterms:modified>
</cp:coreProperties>
</file>