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7" r:id="rId5"/>
    <p:sldId id="264" r:id="rId6"/>
    <p:sldId id="266" r:id="rId7"/>
    <p:sldId id="265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8" d="100"/>
          <a:sy n="78" d="100"/>
        </p:scale>
        <p:origin x="216" y="-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420BE-5C2B-4C62-954D-F400750D2DEC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553F-FDB2-4D73-842A-5C6B118F47D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910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420BE-5C2B-4C62-954D-F400750D2DEC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553F-FDB2-4D73-842A-5C6B118F4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412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420BE-5C2B-4C62-954D-F400750D2DEC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553F-FDB2-4D73-842A-5C6B118F4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790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420BE-5C2B-4C62-954D-F400750D2DEC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553F-FDB2-4D73-842A-5C6B118F4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174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420BE-5C2B-4C62-954D-F400750D2DEC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553F-FDB2-4D73-842A-5C6B118F47D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258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420BE-5C2B-4C62-954D-F400750D2DEC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553F-FDB2-4D73-842A-5C6B118F4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1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420BE-5C2B-4C62-954D-F400750D2DEC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553F-FDB2-4D73-842A-5C6B118F4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412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420BE-5C2B-4C62-954D-F400750D2DEC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553F-FDB2-4D73-842A-5C6B118F4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17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420BE-5C2B-4C62-954D-F400750D2DEC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553F-FDB2-4D73-842A-5C6B118F4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4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8A420BE-5C2B-4C62-954D-F400750D2DEC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FD553F-FDB2-4D73-842A-5C6B118F4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27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420BE-5C2B-4C62-954D-F400750D2DEC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553F-FDB2-4D73-842A-5C6B118F4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147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8A420BE-5C2B-4C62-954D-F400750D2DEC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8FD553F-FDB2-4D73-842A-5C6B118F47D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582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B1C12-77C0-F15A-D7A3-76B0C27117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SQL Session 5 Select Queries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835565-894D-9F83-550F-9A392C9BA0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Pradnya Dabhade</a:t>
            </a:r>
          </a:p>
        </p:txBody>
      </p:sp>
    </p:spTree>
    <p:extLst>
      <p:ext uri="{BB962C8B-B14F-4D97-AF65-F5344CB8AC3E}">
        <p14:creationId xmlns:p14="http://schemas.microsoft.com/office/powerpoint/2010/main" val="3852584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F0BF3-14B2-270B-7689-6C273424F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Select Queries More syntaxes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F6EA21-8F82-6E12-8F0C-E7A5EC3CDD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287496"/>
            <a:ext cx="9774599" cy="31398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</a:rPr>
              <a:t>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</a:rPr>
              <a:t> statement is used to retrieve data from one or more tables.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</a:rPr>
              <a:t>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</a:rPr>
              <a:t> is followed by a comma-separated list of columns or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</a:rPr>
              <a:t>*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</a:rPr>
              <a:t> for all columns.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</a:rPr>
              <a:t>FROM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</a:rPr>
              <a:t> specifies the table(s) to retrieve data from.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</a:rPr>
              <a:t>WHERE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</a:rPr>
              <a:t> filters the results based on a specified condition or set of conditions.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</a:rPr>
              <a:t>GROUP BY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</a:rPr>
              <a:t> groups the results based on one or more columns.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</a:rPr>
              <a:t>ORDER BY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</a:rPr>
              <a:t> sorts the results based on one or more columns in ascending or descending order.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</a:rPr>
              <a:t>LIMIT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</a:rPr>
              <a:t> limits the number of results returned by the query.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65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C478B-72AC-8AFE-0C12-D1F200E99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Order by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C03B7-44FB-DA07-EA87-9BD80B6DB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column2, ...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column1, column2, ...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dirty="0"/>
              <a:t>Example: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sz="2400" dirty="0"/>
              <a:t>select * from startups</a:t>
            </a:r>
          </a:p>
          <a:p>
            <a:pPr marL="0" indent="0">
              <a:buNone/>
            </a:pPr>
            <a:r>
              <a:rPr lang="en-US" sz="2400" dirty="0"/>
              <a:t>  order by state </a:t>
            </a:r>
          </a:p>
          <a:p>
            <a:pPr marL="0" indent="0">
              <a:buNone/>
            </a:pPr>
            <a:r>
              <a:rPr lang="en-US" sz="2400" dirty="0"/>
              <a:t>Limit 5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43296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E8969-FDAC-8DCF-6433-C900ABE5D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Group by clause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E8979-78C8-D5EC-34F6-E76D24E0B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MYSQL GROUP BY Clause is used to collect data from multiple records and group the result by one or more column. It is generally used in a SELECT statement.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925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512E-CF6F-2136-9A06-E22A3B3E0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Group by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CFA9F-C737-EA41-00A0-7B29284E6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</a:t>
            </a:r>
            <a:b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(s);</a:t>
            </a:r>
          </a:p>
          <a:p>
            <a:pPr marL="0" indent="0">
              <a:buNone/>
            </a:pPr>
            <a:endParaRPr lang="en-US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Always use 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groupby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 with below aggregation functions</a:t>
            </a:r>
          </a:p>
          <a:p>
            <a:pPr marL="457200" indent="-457200">
              <a:buAutoNum type="arabicPeriod"/>
            </a:pP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Count</a:t>
            </a:r>
          </a:p>
          <a:p>
            <a:pPr marL="457200" indent="-457200">
              <a:buAutoNum type="arabicPeriod"/>
            </a:pP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Avg</a:t>
            </a:r>
          </a:p>
          <a:p>
            <a:pPr marL="457200" indent="-457200">
              <a:buAutoNum type="arabicPeriod"/>
            </a:pP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</a:p>
          <a:p>
            <a:pPr marL="457200" indent="-457200">
              <a:buAutoNum type="arabicPeriod"/>
            </a:pP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Min</a:t>
            </a:r>
          </a:p>
          <a:p>
            <a:pPr marL="457200" indent="-457200">
              <a:buAutoNum type="arabicPeriod"/>
            </a:pP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max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0101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57349-0D4C-E0BA-FE12-AB6ED6100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Limit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E299D-8F27-198D-AF56-1329D1220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MySQL Limit query is used to 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inter-bold"/>
              </a:rPr>
              <a:t>restrict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 the number of rows returns from the result set, rather than 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inter-bold"/>
              </a:rPr>
              <a:t>fetching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 the whole set in the MySQL database.</a:t>
            </a:r>
            <a:endParaRPr lang="en-US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3837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B7A33-9521-DF70-330D-6F81274C1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Nested select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E2612-E883-C00A-08CC-FCF8ED5BD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column_name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 = (SELECT max(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column_name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) FROM 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table_name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b="0" i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605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5E54E-8F68-8581-45F4-5BE528F384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42533C-2B0F-231D-473D-31EF500D03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For Any Queries ping me on skype group</a:t>
            </a:r>
          </a:p>
        </p:txBody>
      </p:sp>
    </p:spTree>
    <p:extLst>
      <p:ext uri="{BB962C8B-B14F-4D97-AF65-F5344CB8AC3E}">
        <p14:creationId xmlns:p14="http://schemas.microsoft.com/office/powerpoint/2010/main" val="39677215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721</TotalTime>
  <Words>322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inter-bold</vt:lpstr>
      <vt:lpstr>inter-regular</vt:lpstr>
      <vt:lpstr>Times New Roman</vt:lpstr>
      <vt:lpstr>Retrospect</vt:lpstr>
      <vt:lpstr>SQL Session 5 Select Queries 2</vt:lpstr>
      <vt:lpstr>Select Queries More syntaxes</vt:lpstr>
      <vt:lpstr>Order by clause</vt:lpstr>
      <vt:lpstr>Group by clause</vt:lpstr>
      <vt:lpstr>Group by clause</vt:lpstr>
      <vt:lpstr>Limit clause</vt:lpstr>
      <vt:lpstr>Nested select queries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Session 2</dc:title>
  <dc:creator>Utkarsh Gaikwad</dc:creator>
  <cp:lastModifiedBy>Pradnya Dabhade</cp:lastModifiedBy>
  <cp:revision>24</cp:revision>
  <dcterms:created xsi:type="dcterms:W3CDTF">2023-04-15T11:09:35Z</dcterms:created>
  <dcterms:modified xsi:type="dcterms:W3CDTF">2023-11-16T12:40:04Z</dcterms:modified>
</cp:coreProperties>
</file>