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8" r:id="rId3"/>
    <p:sldId id="260" r:id="rId4"/>
    <p:sldId id="262" r:id="rId5"/>
    <p:sldId id="273" r:id="rId6"/>
    <p:sldId id="270" r:id="rId7"/>
    <p:sldId id="267" r:id="rId8"/>
    <p:sldId id="279" r:id="rId9"/>
    <p:sldId id="284" r:id="rId10"/>
    <p:sldId id="311" r:id="rId11"/>
    <p:sldId id="312" r:id="rId12"/>
    <p:sldId id="313" r:id="rId13"/>
    <p:sldId id="314" r:id="rId14"/>
    <p:sldId id="271" r:id="rId15"/>
    <p:sldId id="315" r:id="rId16"/>
    <p:sldId id="290" r:id="rId17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9"/>
    </p:embeddedFont>
    <p:embeddedFont>
      <p:font typeface="Golos Text" panose="020B0503020202020204" pitchFamily="34" charset="0"/>
      <p:regular r:id="rId20"/>
      <p:bold r:id="rId21"/>
    </p:embeddedFont>
    <p:embeddedFont>
      <p:font typeface="Golos Text Medium" panose="020B0503020202020204" pitchFamily="34" charset="0"/>
      <p:regular r:id="rId22"/>
      <p:bold r:id="rId23"/>
    </p:embeddedFont>
    <p:embeddedFont>
      <p:font typeface="Nunito Light" panose="020F0302020204030204" pitchFamily="34" charset="0"/>
      <p:regular r:id="rId24"/>
      <p:italic r:id="rId25"/>
    </p:embeddedFont>
    <p:embeddedFont>
      <p:font typeface="Poppins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30BBE-54B9-4225-A886-098E9FC6A9D2}">
  <a:tblStyle styleId="{C3930BBE-54B9-4225-A886-098E9FC6A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959CD2-DCEE-4BA7-A7F0-CDA1DD08B9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67"/>
    <p:restoredTop sz="94710"/>
  </p:normalViewPr>
  <p:slideViewPr>
    <p:cSldViewPr snapToGrid="0">
      <p:cViewPr varScale="1">
        <p:scale>
          <a:sx n="161" d="100"/>
          <a:sy n="161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096909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096909c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433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66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684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31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381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096909c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9096909c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e9631951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e96319512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9134890b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9134890b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91375" y="155500"/>
            <a:ext cx="6585775" cy="4832400"/>
            <a:chOff x="1491375" y="155500"/>
            <a:chExt cx="6585775" cy="4832400"/>
          </a:xfrm>
        </p:grpSpPr>
        <p:sp>
          <p:nvSpPr>
            <p:cNvPr id="10" name="Google Shape;10;p2"/>
            <p:cNvSpPr/>
            <p:nvPr/>
          </p:nvSpPr>
          <p:spPr>
            <a:xfrm>
              <a:off x="7360450" y="155500"/>
              <a:ext cx="7167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491375" y="4716400"/>
              <a:ext cx="526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713325" y="155500"/>
            <a:ext cx="7717525" cy="4832400"/>
            <a:chOff x="713325" y="155500"/>
            <a:chExt cx="7717525" cy="4832400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6348550" y="4716400"/>
              <a:ext cx="2082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713325" y="155500"/>
              <a:ext cx="1424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50" y="1332688"/>
            <a:ext cx="7717500" cy="17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15100" y="3409712"/>
            <a:ext cx="4513800" cy="401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2317946" y="2272699"/>
            <a:ext cx="18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2"/>
          </p:nvPr>
        </p:nvSpPr>
        <p:spPr>
          <a:xfrm>
            <a:off x="4983154" y="2272699"/>
            <a:ext cx="18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ubTitle" idx="3"/>
          </p:nvPr>
        </p:nvSpPr>
        <p:spPr>
          <a:xfrm>
            <a:off x="2317946" y="3998939"/>
            <a:ext cx="18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4"/>
          </p:nvPr>
        </p:nvSpPr>
        <p:spPr>
          <a:xfrm>
            <a:off x="4983154" y="3998939"/>
            <a:ext cx="18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subTitle" idx="5"/>
          </p:nvPr>
        </p:nvSpPr>
        <p:spPr>
          <a:xfrm>
            <a:off x="2317946" y="1870775"/>
            <a:ext cx="18429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6"/>
          </p:nvPr>
        </p:nvSpPr>
        <p:spPr>
          <a:xfrm>
            <a:off x="2317946" y="3593592"/>
            <a:ext cx="18429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subTitle" idx="7"/>
          </p:nvPr>
        </p:nvSpPr>
        <p:spPr>
          <a:xfrm>
            <a:off x="4983153" y="1870775"/>
            <a:ext cx="18429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8"/>
          </p:nvPr>
        </p:nvSpPr>
        <p:spPr>
          <a:xfrm>
            <a:off x="4983153" y="3593592"/>
            <a:ext cx="18429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grpSp>
        <p:nvGrpSpPr>
          <p:cNvPr id="249" name="Google Shape;249;p27"/>
          <p:cNvGrpSpPr/>
          <p:nvPr/>
        </p:nvGrpSpPr>
        <p:grpSpPr>
          <a:xfrm>
            <a:off x="7651450" y="155490"/>
            <a:ext cx="894500" cy="271500"/>
            <a:chOff x="7651450" y="155490"/>
            <a:chExt cx="894500" cy="271500"/>
          </a:xfrm>
        </p:grpSpPr>
        <p:sp>
          <p:nvSpPr>
            <p:cNvPr id="250" name="Google Shape;250;p27"/>
            <p:cNvSpPr/>
            <p:nvPr/>
          </p:nvSpPr>
          <p:spPr>
            <a:xfrm flipH="1">
              <a:off x="8161650" y="155490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 flipH="1">
              <a:off x="7651450" y="155490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52" name="Google Shape;252;p27"/>
          <p:cNvSpPr/>
          <p:nvPr/>
        </p:nvSpPr>
        <p:spPr>
          <a:xfrm flipH="1">
            <a:off x="642008" y="4716500"/>
            <a:ext cx="923400" cy="271500"/>
          </a:xfrm>
          <a:prstGeom prst="roundRect">
            <a:avLst>
              <a:gd name="adj" fmla="val 28913"/>
            </a:avLst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subTitle" idx="1"/>
          </p:nvPr>
        </p:nvSpPr>
        <p:spPr>
          <a:xfrm>
            <a:off x="1114551" y="2276856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2"/>
          </p:nvPr>
        </p:nvSpPr>
        <p:spPr>
          <a:xfrm>
            <a:off x="3584400" y="2276856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3"/>
          </p:nvPr>
        </p:nvSpPr>
        <p:spPr>
          <a:xfrm>
            <a:off x="1114551" y="3995906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4"/>
          </p:nvPr>
        </p:nvSpPr>
        <p:spPr>
          <a:xfrm>
            <a:off x="3584400" y="3995906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ubTitle" idx="5"/>
          </p:nvPr>
        </p:nvSpPr>
        <p:spPr>
          <a:xfrm>
            <a:off x="6054249" y="2276856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subTitle" idx="6"/>
          </p:nvPr>
        </p:nvSpPr>
        <p:spPr>
          <a:xfrm>
            <a:off x="6054249" y="3995906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subTitle" idx="7"/>
          </p:nvPr>
        </p:nvSpPr>
        <p:spPr>
          <a:xfrm>
            <a:off x="1113051" y="1874520"/>
            <a:ext cx="19782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ubTitle" idx="8"/>
          </p:nvPr>
        </p:nvSpPr>
        <p:spPr>
          <a:xfrm>
            <a:off x="3582900" y="1874520"/>
            <a:ext cx="19782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9"/>
          </p:nvPr>
        </p:nvSpPr>
        <p:spPr>
          <a:xfrm>
            <a:off x="6052749" y="1874520"/>
            <a:ext cx="19782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subTitle" idx="13"/>
          </p:nvPr>
        </p:nvSpPr>
        <p:spPr>
          <a:xfrm>
            <a:off x="1113051" y="3591450"/>
            <a:ext cx="19782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subTitle" idx="14"/>
          </p:nvPr>
        </p:nvSpPr>
        <p:spPr>
          <a:xfrm>
            <a:off x="3582900" y="3591450"/>
            <a:ext cx="19782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subTitle" idx="15"/>
          </p:nvPr>
        </p:nvSpPr>
        <p:spPr>
          <a:xfrm>
            <a:off x="6052749" y="3591450"/>
            <a:ext cx="19782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159083" y="499775"/>
            <a:ext cx="8768585" cy="3751958"/>
            <a:chOff x="159083" y="499775"/>
            <a:chExt cx="8768585" cy="3751958"/>
          </a:xfrm>
        </p:grpSpPr>
        <p:sp>
          <p:nvSpPr>
            <p:cNvPr id="285" name="Google Shape;285;p29"/>
            <p:cNvSpPr/>
            <p:nvPr/>
          </p:nvSpPr>
          <p:spPr>
            <a:xfrm flipH="1">
              <a:off x="8543368" y="499775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 flipH="1">
              <a:off x="159083" y="3980233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87" name="Google Shape;287;p29"/>
          <p:cNvSpPr/>
          <p:nvPr/>
        </p:nvSpPr>
        <p:spPr>
          <a:xfrm flipH="1">
            <a:off x="159083" y="4364533"/>
            <a:ext cx="384300" cy="271500"/>
          </a:xfrm>
          <a:prstGeom prst="roundRect">
            <a:avLst>
              <a:gd name="adj" fmla="val 2891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 flipH="1"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1978825" y="608501"/>
            <a:ext cx="5186400" cy="11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1978775" y="1790098"/>
            <a:ext cx="51864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1978800" y="3688150"/>
            <a:ext cx="5186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8" name="Google Shape;308;p31"/>
          <p:cNvGrpSpPr/>
          <p:nvPr/>
        </p:nvGrpSpPr>
        <p:grpSpPr>
          <a:xfrm flipH="1">
            <a:off x="188700" y="120400"/>
            <a:ext cx="8603925" cy="4881177"/>
            <a:chOff x="381000" y="120400"/>
            <a:chExt cx="8603925" cy="4881177"/>
          </a:xfrm>
        </p:grpSpPr>
        <p:sp>
          <p:nvSpPr>
            <p:cNvPr id="309" name="Google Shape;309;p31"/>
            <p:cNvSpPr/>
            <p:nvPr/>
          </p:nvSpPr>
          <p:spPr>
            <a:xfrm>
              <a:off x="8404725" y="120400"/>
              <a:ext cx="5802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82875" y="4730078"/>
              <a:ext cx="1424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81000" y="4730075"/>
              <a:ext cx="332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273325" y="120400"/>
              <a:ext cx="5802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13" name="Google Shape;313;p31"/>
          <p:cNvGrpSpPr/>
          <p:nvPr/>
        </p:nvGrpSpPr>
        <p:grpSpPr>
          <a:xfrm flipH="1">
            <a:off x="479850" y="117975"/>
            <a:ext cx="8505075" cy="4878282"/>
            <a:chOff x="188700" y="117975"/>
            <a:chExt cx="8505075" cy="4878282"/>
          </a:xfrm>
        </p:grpSpPr>
        <p:sp>
          <p:nvSpPr>
            <p:cNvPr id="314" name="Google Shape;314;p31"/>
            <p:cNvSpPr/>
            <p:nvPr/>
          </p:nvSpPr>
          <p:spPr>
            <a:xfrm>
              <a:off x="188700" y="117975"/>
              <a:ext cx="17901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446075" y="4724757"/>
              <a:ext cx="12477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808300" y="4724757"/>
              <a:ext cx="5802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904525" y="120400"/>
              <a:ext cx="4551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0" name="Google Shape;320;p32"/>
          <p:cNvGrpSpPr/>
          <p:nvPr/>
        </p:nvGrpSpPr>
        <p:grpSpPr>
          <a:xfrm>
            <a:off x="302046" y="536498"/>
            <a:ext cx="7510052" cy="4451502"/>
            <a:chOff x="302046" y="536498"/>
            <a:chExt cx="7510052" cy="4451502"/>
          </a:xfrm>
        </p:grpSpPr>
        <p:sp>
          <p:nvSpPr>
            <p:cNvPr id="321" name="Google Shape;321;p32"/>
            <p:cNvSpPr/>
            <p:nvPr/>
          </p:nvSpPr>
          <p:spPr>
            <a:xfrm rot="10800000">
              <a:off x="302046" y="536498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 rot="10800000">
              <a:off x="302046" y="1222298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 rot="10800000">
              <a:off x="7437698" y="4716500"/>
              <a:ext cx="3744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24" name="Google Shape;324;p32"/>
          <p:cNvGrpSpPr/>
          <p:nvPr/>
        </p:nvGrpSpPr>
        <p:grpSpPr>
          <a:xfrm>
            <a:off x="302046" y="879398"/>
            <a:ext cx="8318425" cy="4108602"/>
            <a:chOff x="302046" y="879398"/>
            <a:chExt cx="8318425" cy="4108602"/>
          </a:xfrm>
        </p:grpSpPr>
        <p:sp>
          <p:nvSpPr>
            <p:cNvPr id="325" name="Google Shape;325;p32"/>
            <p:cNvSpPr/>
            <p:nvPr/>
          </p:nvSpPr>
          <p:spPr>
            <a:xfrm rot="10800000">
              <a:off x="302046" y="879398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 rot="10800000">
              <a:off x="7901670" y="4716500"/>
              <a:ext cx="7188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/>
          <p:nvPr/>
        </p:nvSpPr>
        <p:spPr>
          <a:xfrm>
            <a:off x="-21750" y="940350"/>
            <a:ext cx="9187500" cy="32628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9" name="Google Shape;329;p33"/>
          <p:cNvGrpSpPr/>
          <p:nvPr/>
        </p:nvGrpSpPr>
        <p:grpSpPr>
          <a:xfrm>
            <a:off x="521071" y="271175"/>
            <a:ext cx="7909665" cy="4601161"/>
            <a:chOff x="521071" y="271175"/>
            <a:chExt cx="7909665" cy="4601161"/>
          </a:xfrm>
        </p:grpSpPr>
        <p:sp>
          <p:nvSpPr>
            <p:cNvPr id="330" name="Google Shape;330;p33"/>
            <p:cNvSpPr/>
            <p:nvPr/>
          </p:nvSpPr>
          <p:spPr>
            <a:xfrm flipH="1">
              <a:off x="521071" y="4600836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7049236" y="271175"/>
              <a:ext cx="13815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978271" y="4600836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1435471" y="4600836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34" name="Google Shape;334;p33"/>
          <p:cNvGrpSpPr/>
          <p:nvPr/>
        </p:nvGrpSpPr>
        <p:grpSpPr>
          <a:xfrm>
            <a:off x="556446" y="542675"/>
            <a:ext cx="8038460" cy="4058150"/>
            <a:chOff x="227688" y="542675"/>
            <a:chExt cx="8038460" cy="4058150"/>
          </a:xfrm>
        </p:grpSpPr>
        <p:sp>
          <p:nvSpPr>
            <p:cNvPr id="335" name="Google Shape;335;p33"/>
            <p:cNvSpPr/>
            <p:nvPr/>
          </p:nvSpPr>
          <p:spPr>
            <a:xfrm>
              <a:off x="865463" y="542675"/>
              <a:ext cx="12477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27688" y="542675"/>
              <a:ext cx="580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7164444" y="4329325"/>
              <a:ext cx="6339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7838648" y="4329325"/>
              <a:ext cx="4275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713150" y="281263"/>
            <a:ext cx="7717575" cy="4580975"/>
            <a:chOff x="713150" y="406925"/>
            <a:chExt cx="7717575" cy="4580975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7714025" y="406925"/>
              <a:ext cx="7167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713150" y="4716400"/>
              <a:ext cx="526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716575" y="213388"/>
            <a:ext cx="7714150" cy="4716725"/>
            <a:chOff x="716575" y="271175"/>
            <a:chExt cx="7714150" cy="4716725"/>
          </a:xfrm>
        </p:grpSpPr>
        <p:sp>
          <p:nvSpPr>
            <p:cNvPr id="22" name="Google Shape;22;p3"/>
            <p:cNvSpPr/>
            <p:nvPr/>
          </p:nvSpPr>
          <p:spPr>
            <a:xfrm flipH="1">
              <a:off x="716575" y="271175"/>
              <a:ext cx="2082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7006625" y="4716400"/>
              <a:ext cx="1424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 flipH="1">
            <a:off x="4635425" y="1633363"/>
            <a:ext cx="3792000" cy="16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6575" y="2738538"/>
            <a:ext cx="1254300" cy="1076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flipH="1">
            <a:off x="4195625" y="3439950"/>
            <a:ext cx="4231800" cy="375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7675" y="155500"/>
            <a:ext cx="1240800" cy="271500"/>
          </a:xfrm>
          <a:prstGeom prst="roundRect">
            <a:avLst>
              <a:gd name="adj" fmla="val 2891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92800" y="2095525"/>
            <a:ext cx="37599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061100" y="1500475"/>
            <a:ext cx="3290100" cy="2913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7"/>
          <p:cNvSpPr/>
          <p:nvPr/>
        </p:nvSpPr>
        <p:spPr>
          <a:xfrm>
            <a:off x="8600625" y="4329323"/>
            <a:ext cx="384300" cy="271500"/>
          </a:xfrm>
          <a:prstGeom prst="roundRect">
            <a:avLst>
              <a:gd name="adj" fmla="val 2891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311475" y="155500"/>
            <a:ext cx="8673450" cy="4527698"/>
            <a:chOff x="311475" y="155500"/>
            <a:chExt cx="8673450" cy="4527698"/>
          </a:xfrm>
        </p:grpSpPr>
        <p:sp>
          <p:nvSpPr>
            <p:cNvPr id="100" name="Google Shape;100;p13"/>
            <p:cNvSpPr/>
            <p:nvPr/>
          </p:nvSpPr>
          <p:spPr>
            <a:xfrm>
              <a:off x="8600625" y="4411698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11475" y="155500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978474" y="2201456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"/>
          </p:nvPr>
        </p:nvSpPr>
        <p:spPr>
          <a:xfrm>
            <a:off x="5874801" y="2201456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1978474" y="3939651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4"/>
          </p:nvPr>
        </p:nvSpPr>
        <p:spPr>
          <a:xfrm>
            <a:off x="5874801" y="3939651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hasCustomPrompt="1"/>
          </p:nvPr>
        </p:nvSpPr>
        <p:spPr>
          <a:xfrm>
            <a:off x="1057291" y="1560123"/>
            <a:ext cx="734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1057291" y="3298353"/>
            <a:ext cx="734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4952830" y="1560123"/>
            <a:ext cx="734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4952830" y="3298353"/>
            <a:ext cx="734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1978474" y="1456625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9"/>
          </p:nvPr>
        </p:nvSpPr>
        <p:spPr>
          <a:xfrm>
            <a:off x="5874803" y="1456625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1978474" y="3194846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5874803" y="3194846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flipH="1"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445663" y="161961"/>
            <a:ext cx="8034637" cy="4804689"/>
            <a:chOff x="445663" y="161961"/>
            <a:chExt cx="8034637" cy="4804689"/>
          </a:xfrm>
        </p:grpSpPr>
        <p:sp>
          <p:nvSpPr>
            <p:cNvPr id="119" name="Google Shape;119;p14"/>
            <p:cNvSpPr/>
            <p:nvPr/>
          </p:nvSpPr>
          <p:spPr>
            <a:xfrm flipH="1">
              <a:off x="7678100" y="4695150"/>
              <a:ext cx="8022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45663" y="161961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21" name="Google Shape;121;p14"/>
          <p:cNvSpPr/>
          <p:nvPr/>
        </p:nvSpPr>
        <p:spPr>
          <a:xfrm>
            <a:off x="894588" y="161961"/>
            <a:ext cx="384300" cy="271500"/>
          </a:xfrm>
          <a:prstGeom prst="roundRect">
            <a:avLst>
              <a:gd name="adj" fmla="val 28913"/>
            </a:avLst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255950" y="231750"/>
            <a:ext cx="8403375" cy="4680000"/>
            <a:chOff x="255950" y="307900"/>
            <a:chExt cx="8403375" cy="4680000"/>
          </a:xfrm>
        </p:grpSpPr>
        <p:sp>
          <p:nvSpPr>
            <p:cNvPr id="138" name="Google Shape;138;p17"/>
            <p:cNvSpPr/>
            <p:nvPr/>
          </p:nvSpPr>
          <p:spPr>
            <a:xfrm flipH="1">
              <a:off x="7942625" y="307900"/>
              <a:ext cx="7167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flipH="1">
              <a:off x="255950" y="4716400"/>
              <a:ext cx="526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20000" y="1741550"/>
            <a:ext cx="3857400" cy="16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 idx="2" hasCustomPrompt="1"/>
          </p:nvPr>
        </p:nvSpPr>
        <p:spPr>
          <a:xfrm>
            <a:off x="7176550" y="2770525"/>
            <a:ext cx="1254300" cy="1076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720000" y="3471925"/>
            <a:ext cx="4597800" cy="375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713150" y="496136"/>
            <a:ext cx="7229475" cy="4151228"/>
            <a:chOff x="713150" y="642847"/>
            <a:chExt cx="7229475" cy="4151228"/>
          </a:xfrm>
        </p:grpSpPr>
        <p:sp>
          <p:nvSpPr>
            <p:cNvPr id="144" name="Google Shape;144;p17"/>
            <p:cNvSpPr/>
            <p:nvPr/>
          </p:nvSpPr>
          <p:spPr>
            <a:xfrm flipH="1">
              <a:off x="713150" y="642847"/>
              <a:ext cx="2082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 flipH="1">
              <a:off x="7154225" y="4522575"/>
              <a:ext cx="7884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 flipH="1">
              <a:off x="6652450" y="4522575"/>
              <a:ext cx="4050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805725" y="155507"/>
            <a:ext cx="6766600" cy="4832493"/>
            <a:chOff x="805725" y="155507"/>
            <a:chExt cx="6766600" cy="4832493"/>
          </a:xfrm>
        </p:grpSpPr>
        <p:sp>
          <p:nvSpPr>
            <p:cNvPr id="150" name="Google Shape;150;p18"/>
            <p:cNvSpPr/>
            <p:nvPr/>
          </p:nvSpPr>
          <p:spPr>
            <a:xfrm>
              <a:off x="5490025" y="155507"/>
              <a:ext cx="2082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05725" y="4716500"/>
              <a:ext cx="1424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 flipH="1">
            <a:off x="721508" y="2182655"/>
            <a:ext cx="43446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1508" y="988652"/>
            <a:ext cx="1254300" cy="1076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1"/>
          </p:nvPr>
        </p:nvSpPr>
        <p:spPr>
          <a:xfrm flipH="1">
            <a:off x="721508" y="3733155"/>
            <a:ext cx="4344600" cy="422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450125" y="155500"/>
            <a:ext cx="8506800" cy="4445325"/>
            <a:chOff x="450125" y="155500"/>
            <a:chExt cx="8506800" cy="4445325"/>
          </a:xfrm>
        </p:grpSpPr>
        <p:sp>
          <p:nvSpPr>
            <p:cNvPr id="156" name="Google Shape;156;p18"/>
            <p:cNvSpPr/>
            <p:nvPr/>
          </p:nvSpPr>
          <p:spPr>
            <a:xfrm>
              <a:off x="450125" y="155500"/>
              <a:ext cx="5262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8430725" y="4329325"/>
              <a:ext cx="526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717325" y="155500"/>
              <a:ext cx="8745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9"/>
          <p:cNvGrpSpPr/>
          <p:nvPr/>
        </p:nvGrpSpPr>
        <p:grpSpPr>
          <a:xfrm>
            <a:off x="1604088" y="231700"/>
            <a:ext cx="6682150" cy="4603900"/>
            <a:chOff x="1604088" y="231700"/>
            <a:chExt cx="6682150" cy="4603900"/>
          </a:xfrm>
        </p:grpSpPr>
        <p:sp>
          <p:nvSpPr>
            <p:cNvPr id="161" name="Google Shape;161;p19"/>
            <p:cNvSpPr/>
            <p:nvPr/>
          </p:nvSpPr>
          <p:spPr>
            <a:xfrm flipH="1">
              <a:off x="6203938" y="231700"/>
              <a:ext cx="2082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 flipH="1">
              <a:off x="1604088" y="4564100"/>
              <a:ext cx="1424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1460825" y="3074950"/>
            <a:ext cx="68253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1460950" y="1562175"/>
            <a:ext cx="68253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713213" y="406925"/>
            <a:ext cx="7686550" cy="4329650"/>
            <a:chOff x="713213" y="406925"/>
            <a:chExt cx="7686550" cy="4329650"/>
          </a:xfrm>
        </p:grpSpPr>
        <p:sp>
          <p:nvSpPr>
            <p:cNvPr id="166" name="Google Shape;166;p19"/>
            <p:cNvSpPr/>
            <p:nvPr/>
          </p:nvSpPr>
          <p:spPr>
            <a:xfrm rot="10800000" flipH="1">
              <a:off x="7683063" y="4465075"/>
              <a:ext cx="7167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 rot="10800000" flipH="1">
              <a:off x="713213" y="406925"/>
              <a:ext cx="526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 rot="10800000" flipH="1">
              <a:off x="1362586" y="406925"/>
              <a:ext cx="9813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3" r:id="rId7"/>
    <p:sldLayoutId id="2147483664" r:id="rId8"/>
    <p:sldLayoutId id="2147483665" r:id="rId9"/>
    <p:sldLayoutId id="2147483673" r:id="rId10"/>
    <p:sldLayoutId id="2147483675" r:id="rId11"/>
    <p:sldLayoutId id="2147483677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/>
          <p:nvPr/>
        </p:nvSpPr>
        <p:spPr>
          <a:xfrm>
            <a:off x="-21750" y="940350"/>
            <a:ext cx="9187500" cy="32628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ctrTitle"/>
          </p:nvPr>
        </p:nvSpPr>
        <p:spPr>
          <a:xfrm>
            <a:off x="713250" y="1332688"/>
            <a:ext cx="7717500" cy="17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Golos Text Medium"/>
                <a:ea typeface="Golos Text Medium"/>
                <a:cs typeface="Golos Text Medium"/>
                <a:sym typeface="Golos Text Medium"/>
              </a:rPr>
              <a:t>Leaning</a:t>
            </a:r>
            <a:br>
              <a:rPr lang="en" i="1" dirty="0">
                <a:latin typeface="Golos Text Medium"/>
                <a:ea typeface="Golos Text Medium"/>
                <a:cs typeface="Golos Text Medium"/>
                <a:sym typeface="Golos Text Medium"/>
              </a:rPr>
            </a:br>
            <a:r>
              <a:rPr lang="en" i="1" dirty="0">
                <a:latin typeface="Golos Text Medium"/>
                <a:ea typeface="Golos Text Medium"/>
                <a:cs typeface="Golos Text Medium"/>
                <a:sym typeface="Golos Text Medium"/>
              </a:rPr>
              <a:t> Learning Fast</a:t>
            </a:r>
            <a:endParaRPr lang="en-US" i="1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1"/>
          </p:nvPr>
        </p:nvSpPr>
        <p:spPr>
          <a:xfrm>
            <a:off x="2315100" y="3409712"/>
            <a:ext cx="45138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How to learn fast?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1"/>
          </p:nvPr>
        </p:nvSpPr>
        <p:spPr>
          <a:xfrm>
            <a:off x="713225" y="2437431"/>
            <a:ext cx="3759900" cy="766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b="0" i="0" dirty="0">
                <a:solidFill>
                  <a:srgbClr val="FFFF00"/>
                </a:solidFill>
                <a:effectLst/>
                <a:latin typeface="Poppins" pitchFamily="2" charset="77"/>
                <a:cs typeface="Poppins" pitchFamily="2" charset="77"/>
              </a:rPr>
              <a:t>Define</a:t>
            </a: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 your learning objectives.</a:t>
            </a:r>
          </a:p>
          <a:p>
            <a:pPr marL="171450" indent="-171450">
              <a:buSzPts val="1100"/>
            </a:pPr>
            <a:r>
              <a:rPr lang="en-US" b="0" i="0" dirty="0">
                <a:solidFill>
                  <a:srgbClr val="FFFF00"/>
                </a:solidFill>
                <a:effectLst/>
                <a:latin typeface="Poppins" pitchFamily="2" charset="77"/>
                <a:cs typeface="Poppins" pitchFamily="2" charset="77"/>
              </a:rPr>
              <a:t>Knowing</a:t>
            </a: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 what you want to achieve will help you stay focused and motivated.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Google Shape;799;p65">
            <a:extLst>
              <a:ext uri="{FF2B5EF4-FFF2-40B4-BE49-F238E27FC236}">
                <a16:creationId xmlns:a16="http://schemas.microsoft.com/office/drawing/2014/main" id="{74F54E08-40FE-DCD0-BD60-588EECA0C982}"/>
              </a:ext>
            </a:extLst>
          </p:cNvPr>
          <p:cNvSpPr txBox="1">
            <a:spLocks/>
          </p:cNvSpPr>
          <p:nvPr/>
        </p:nvSpPr>
        <p:spPr>
          <a:xfrm>
            <a:off x="713225" y="1490054"/>
            <a:ext cx="806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algn="ctr"/>
            <a:r>
              <a:rPr lang="en" sz="3000">
                <a:latin typeface="Golos Text Medium"/>
                <a:ea typeface="Golos Text Medium"/>
                <a:cs typeface="Golos Text Medium"/>
                <a:sym typeface="Golos Text Medium"/>
              </a:rPr>
              <a:t>01</a:t>
            </a:r>
            <a:endParaRPr lang="en" sz="3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3" name="Google Shape;813;p65">
            <a:extLst>
              <a:ext uri="{FF2B5EF4-FFF2-40B4-BE49-F238E27FC236}">
                <a16:creationId xmlns:a16="http://schemas.microsoft.com/office/drawing/2014/main" id="{14BD15DA-9926-CC72-8891-5D86770AB185}"/>
              </a:ext>
            </a:extLst>
          </p:cNvPr>
          <p:cNvSpPr txBox="1">
            <a:spLocks/>
          </p:cNvSpPr>
          <p:nvPr/>
        </p:nvSpPr>
        <p:spPr>
          <a:xfrm>
            <a:off x="1625375" y="1490054"/>
            <a:ext cx="193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-US" sz="1200"/>
              <a:t>Set clear Goals</a:t>
            </a:r>
            <a:endParaRPr lang="en-US" sz="1200" dirty="0"/>
          </a:p>
        </p:txBody>
      </p:sp>
      <p:pic>
        <p:nvPicPr>
          <p:cNvPr id="2050" name="Picture 2" descr="How can we set goals that a whole team can honor?">
            <a:extLst>
              <a:ext uri="{FF2B5EF4-FFF2-40B4-BE49-F238E27FC236}">
                <a16:creationId xmlns:a16="http://schemas.microsoft.com/office/drawing/2014/main" id="{55E4B90A-803C-6D91-2779-6EE7A335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99" y="1601703"/>
            <a:ext cx="2438400" cy="24384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1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How to learn fast?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1"/>
          </p:nvPr>
        </p:nvSpPr>
        <p:spPr>
          <a:xfrm>
            <a:off x="713225" y="2437431"/>
            <a:ext cx="3759900" cy="918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Small problems are always </a:t>
            </a:r>
            <a:r>
              <a:rPr lang="en-US" b="0" i="0" dirty="0">
                <a:solidFill>
                  <a:srgbClr val="FFFF00"/>
                </a:solidFill>
                <a:effectLst/>
                <a:latin typeface="Poppins" pitchFamily="2" charset="77"/>
                <a:cs typeface="Poppins" pitchFamily="2" charset="77"/>
              </a:rPr>
              <a:t>easier to solve </a:t>
            </a: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than big problems.</a:t>
            </a:r>
          </a:p>
          <a:p>
            <a:pPr marL="171450" indent="-171450">
              <a:buSzPts val="1100"/>
            </a:pPr>
            <a:r>
              <a:rPr lang="en-US" b="0" i="0" dirty="0">
                <a:solidFill>
                  <a:srgbClr val="FFFF00"/>
                </a:solidFill>
                <a:effectLst/>
                <a:latin typeface="Poppins" pitchFamily="2" charset="77"/>
                <a:cs typeface="Poppins" pitchFamily="2" charset="77"/>
              </a:rPr>
              <a:t>Don’t learn everything</a:t>
            </a: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, just learn the important things.</a:t>
            </a:r>
          </a:p>
        </p:txBody>
      </p:sp>
      <p:sp>
        <p:nvSpPr>
          <p:cNvPr id="2" name="Google Shape;799;p65">
            <a:extLst>
              <a:ext uri="{FF2B5EF4-FFF2-40B4-BE49-F238E27FC236}">
                <a16:creationId xmlns:a16="http://schemas.microsoft.com/office/drawing/2014/main" id="{74F54E08-40FE-DCD0-BD60-588EECA0C982}"/>
              </a:ext>
            </a:extLst>
          </p:cNvPr>
          <p:cNvSpPr txBox="1">
            <a:spLocks/>
          </p:cNvSpPr>
          <p:nvPr/>
        </p:nvSpPr>
        <p:spPr>
          <a:xfrm>
            <a:off x="713225" y="1490054"/>
            <a:ext cx="806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algn="ctr"/>
            <a:r>
              <a:rPr lang="en" sz="3000" dirty="0">
                <a:latin typeface="Golos Text Medium"/>
                <a:ea typeface="Golos Text Medium"/>
                <a:cs typeface="Golos Text Medium"/>
                <a:sym typeface="Golos Text Medium"/>
              </a:rPr>
              <a:t>02</a:t>
            </a:r>
          </a:p>
        </p:txBody>
      </p:sp>
      <p:sp>
        <p:nvSpPr>
          <p:cNvPr id="3" name="Google Shape;813;p65">
            <a:extLst>
              <a:ext uri="{FF2B5EF4-FFF2-40B4-BE49-F238E27FC236}">
                <a16:creationId xmlns:a16="http://schemas.microsoft.com/office/drawing/2014/main" id="{14BD15DA-9926-CC72-8891-5D86770AB185}"/>
              </a:ext>
            </a:extLst>
          </p:cNvPr>
          <p:cNvSpPr txBox="1">
            <a:spLocks/>
          </p:cNvSpPr>
          <p:nvPr/>
        </p:nvSpPr>
        <p:spPr>
          <a:xfrm>
            <a:off x="1625375" y="1490054"/>
            <a:ext cx="193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-US" sz="1200" dirty="0"/>
              <a:t>Break down into small sections</a:t>
            </a:r>
          </a:p>
        </p:txBody>
      </p:sp>
      <p:pic>
        <p:nvPicPr>
          <p:cNvPr id="3074" name="Picture 2" descr="The most important productivity habit: Breaking down and timing 🔨 –  Selfstart">
            <a:extLst>
              <a:ext uri="{FF2B5EF4-FFF2-40B4-BE49-F238E27FC236}">
                <a16:creationId xmlns:a16="http://schemas.microsoft.com/office/drawing/2014/main" id="{D6FD66C5-3B8E-8FFE-3615-000F03C25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0"/>
          <a:stretch/>
        </p:blipFill>
        <p:spPr bwMode="auto">
          <a:xfrm>
            <a:off x="4492489" y="1391479"/>
            <a:ext cx="4483589" cy="251261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5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How to learn fast?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1"/>
          </p:nvPr>
        </p:nvSpPr>
        <p:spPr>
          <a:xfrm>
            <a:off x="713225" y="2437431"/>
            <a:ext cx="3759900" cy="918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Solve </a:t>
            </a:r>
            <a:r>
              <a:rPr lang="en-US" b="0" i="0" dirty="0">
                <a:solidFill>
                  <a:srgbClr val="FFFF00"/>
                </a:solidFill>
                <a:effectLst/>
                <a:latin typeface="Poppins" pitchFamily="2" charset="77"/>
                <a:cs typeface="Poppins" pitchFamily="2" charset="77"/>
              </a:rPr>
              <a:t>important</a:t>
            </a: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 and </a:t>
            </a:r>
            <a:r>
              <a:rPr lang="en-US" b="0" i="0" dirty="0">
                <a:solidFill>
                  <a:srgbClr val="FFFF00"/>
                </a:solidFill>
                <a:effectLst/>
                <a:latin typeface="Poppins" pitchFamily="2" charset="77"/>
                <a:cs typeface="Poppins" pitchFamily="2" charset="77"/>
              </a:rPr>
              <a:t>necessary</a:t>
            </a: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 problems before completing the rest.</a:t>
            </a:r>
          </a:p>
        </p:txBody>
      </p:sp>
      <p:sp>
        <p:nvSpPr>
          <p:cNvPr id="2" name="Google Shape;799;p65">
            <a:extLst>
              <a:ext uri="{FF2B5EF4-FFF2-40B4-BE49-F238E27FC236}">
                <a16:creationId xmlns:a16="http://schemas.microsoft.com/office/drawing/2014/main" id="{74F54E08-40FE-DCD0-BD60-588EECA0C982}"/>
              </a:ext>
            </a:extLst>
          </p:cNvPr>
          <p:cNvSpPr txBox="1">
            <a:spLocks/>
          </p:cNvSpPr>
          <p:nvPr/>
        </p:nvSpPr>
        <p:spPr>
          <a:xfrm>
            <a:off x="713225" y="1490054"/>
            <a:ext cx="806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algn="ctr"/>
            <a:r>
              <a:rPr lang="en" sz="3000" dirty="0">
                <a:latin typeface="Golos Text Medium"/>
                <a:ea typeface="Golos Text Medium"/>
                <a:cs typeface="Golos Text Medium"/>
                <a:sym typeface="Golos Text Medium"/>
              </a:rPr>
              <a:t>03</a:t>
            </a:r>
          </a:p>
        </p:txBody>
      </p:sp>
      <p:sp>
        <p:nvSpPr>
          <p:cNvPr id="3" name="Google Shape;813;p65">
            <a:extLst>
              <a:ext uri="{FF2B5EF4-FFF2-40B4-BE49-F238E27FC236}">
                <a16:creationId xmlns:a16="http://schemas.microsoft.com/office/drawing/2014/main" id="{14BD15DA-9926-CC72-8891-5D86770AB185}"/>
              </a:ext>
            </a:extLst>
          </p:cNvPr>
          <p:cNvSpPr txBox="1">
            <a:spLocks/>
          </p:cNvSpPr>
          <p:nvPr/>
        </p:nvSpPr>
        <p:spPr>
          <a:xfrm>
            <a:off x="1625375" y="1490054"/>
            <a:ext cx="193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Arrange Priority</a:t>
            </a:r>
          </a:p>
        </p:txBody>
      </p:sp>
      <p:pic>
        <p:nvPicPr>
          <p:cNvPr id="4098" name="Picture 2" descr="SETTING THE RIGHT PRIORITY – Daily devotionals and bible studies.">
            <a:extLst>
              <a:ext uri="{FF2B5EF4-FFF2-40B4-BE49-F238E27FC236}">
                <a16:creationId xmlns:a16="http://schemas.microsoft.com/office/drawing/2014/main" id="{BF327DCF-8350-E9F9-3BD5-EB18F60E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77" y="1301773"/>
            <a:ext cx="4131144" cy="275239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2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How to learn fast?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1"/>
          </p:nvPr>
        </p:nvSpPr>
        <p:spPr>
          <a:xfrm>
            <a:off x="713225" y="2437432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Practice is the </a:t>
            </a:r>
            <a:r>
              <a:rPr lang="en-US" b="0" i="0" dirty="0">
                <a:solidFill>
                  <a:srgbClr val="FFFF00"/>
                </a:solidFill>
                <a:effectLst/>
                <a:latin typeface="Poppins" pitchFamily="2" charset="77"/>
                <a:cs typeface="Poppins" pitchFamily="2" charset="77"/>
              </a:rPr>
              <a:t>best way </a:t>
            </a:r>
            <a:r>
              <a:rPr lang="en-US" b="0" i="0" dirty="0">
                <a:solidFill>
                  <a:srgbClr val="D1D5DB"/>
                </a:solidFill>
                <a:effectLst/>
                <a:latin typeface="Poppins" pitchFamily="2" charset="77"/>
                <a:cs typeface="Poppins" pitchFamily="2" charset="77"/>
              </a:rPr>
              <a:t>to remember what you have learned.</a:t>
            </a:r>
          </a:p>
        </p:txBody>
      </p:sp>
      <p:sp>
        <p:nvSpPr>
          <p:cNvPr id="2" name="Google Shape;799;p65">
            <a:extLst>
              <a:ext uri="{FF2B5EF4-FFF2-40B4-BE49-F238E27FC236}">
                <a16:creationId xmlns:a16="http://schemas.microsoft.com/office/drawing/2014/main" id="{74F54E08-40FE-DCD0-BD60-588EECA0C982}"/>
              </a:ext>
            </a:extLst>
          </p:cNvPr>
          <p:cNvSpPr txBox="1">
            <a:spLocks/>
          </p:cNvSpPr>
          <p:nvPr/>
        </p:nvSpPr>
        <p:spPr>
          <a:xfrm>
            <a:off x="713225" y="1490054"/>
            <a:ext cx="806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algn="ctr"/>
            <a:r>
              <a:rPr lang="en" sz="3000" dirty="0">
                <a:latin typeface="Golos Text Medium"/>
                <a:ea typeface="Golos Text Medium"/>
                <a:cs typeface="Golos Text Medium"/>
                <a:sym typeface="Golos Text Medium"/>
              </a:rPr>
              <a:t>03</a:t>
            </a:r>
          </a:p>
        </p:txBody>
      </p:sp>
      <p:sp>
        <p:nvSpPr>
          <p:cNvPr id="3" name="Google Shape;813;p65">
            <a:extLst>
              <a:ext uri="{FF2B5EF4-FFF2-40B4-BE49-F238E27FC236}">
                <a16:creationId xmlns:a16="http://schemas.microsoft.com/office/drawing/2014/main" id="{14BD15DA-9926-CC72-8891-5D86770AB185}"/>
              </a:ext>
            </a:extLst>
          </p:cNvPr>
          <p:cNvSpPr txBox="1">
            <a:spLocks/>
          </p:cNvSpPr>
          <p:nvPr/>
        </p:nvSpPr>
        <p:spPr>
          <a:xfrm>
            <a:off x="1625375" y="1490054"/>
            <a:ext cx="193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Practice</a:t>
            </a:r>
            <a:endParaRPr lang="en-US" sz="1200" dirty="0"/>
          </a:p>
        </p:txBody>
      </p:sp>
      <p:pic>
        <p:nvPicPr>
          <p:cNvPr id="4098" name="Picture 2" descr="SETTING THE RIGHT PRIORITY – Daily devotionals and bible studies.">
            <a:extLst>
              <a:ext uri="{FF2B5EF4-FFF2-40B4-BE49-F238E27FC236}">
                <a16:creationId xmlns:a16="http://schemas.microsoft.com/office/drawing/2014/main" id="{BF327DCF-8350-E9F9-3BD5-EB18F60E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77" y="1301773"/>
            <a:ext cx="4131144" cy="275239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5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Bonus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90DA41-2FD7-C3D9-C103-F6A895DE052F}"/>
              </a:ext>
            </a:extLst>
          </p:cNvPr>
          <p:cNvSpPr txBox="1"/>
          <p:nvPr/>
        </p:nvSpPr>
        <p:spPr>
          <a:xfrm>
            <a:off x="1073426" y="1518699"/>
            <a:ext cx="68937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many ways to learn: Teach what you are learning, learn in multiple ways, … . You can find out what suits you, and you can also combine them to achieve better results.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VN" dirty="0">
                <a:solidFill>
                  <a:schemeClr val="tx1"/>
                </a:solidFill>
              </a:rPr>
              <a:t>Utilize Technology: ChatGPT , Copilot,….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Mind Map</a:t>
            </a:r>
            <a:endParaRPr dirty="0"/>
          </a:p>
        </p:txBody>
      </p:sp>
      <p:pic>
        <p:nvPicPr>
          <p:cNvPr id="3" name="Picture 2" descr="A diagram of a chart&#10;&#10;Description automatically generated with medium confidence">
            <a:extLst>
              <a:ext uri="{FF2B5EF4-FFF2-40B4-BE49-F238E27FC236}">
                <a16:creationId xmlns:a16="http://schemas.microsoft.com/office/drawing/2014/main" id="{9AF6C9F4-7E6F-4A6F-76A0-B6BAB99D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75" y="1256141"/>
            <a:ext cx="5156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7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1"/>
          <p:cNvSpPr txBox="1">
            <a:spLocks noGrp="1"/>
          </p:cNvSpPr>
          <p:nvPr>
            <p:ph type="title"/>
          </p:nvPr>
        </p:nvSpPr>
        <p:spPr>
          <a:xfrm>
            <a:off x="1907238" y="2019450"/>
            <a:ext cx="5186400" cy="11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Thanks</a:t>
            </a:r>
            <a:r>
              <a:rPr lang="en" i="1" dirty="0">
                <a:latin typeface="Golos Text Medium"/>
                <a:ea typeface="Golos Text Medium"/>
                <a:cs typeface="Golos Text Medium"/>
                <a:sym typeface="Golos Text Medium"/>
              </a:rPr>
              <a:t>!</a:t>
            </a:r>
            <a:endParaRPr i="1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3E396-CD26-98CE-26D3-FA555F0C998B}"/>
              </a:ext>
            </a:extLst>
          </p:cNvPr>
          <p:cNvSpPr/>
          <p:nvPr/>
        </p:nvSpPr>
        <p:spPr>
          <a:xfrm>
            <a:off x="1057523" y="3188473"/>
            <a:ext cx="6885830" cy="12245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>
            <a:spLocks noGrp="1"/>
          </p:cNvSpPr>
          <p:nvPr>
            <p:ph type="title" idx="15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1057291" y="156012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title" idx="5"/>
          </p:nvPr>
        </p:nvSpPr>
        <p:spPr>
          <a:xfrm>
            <a:off x="2741720" y="294828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6"/>
          </p:nvPr>
        </p:nvSpPr>
        <p:spPr>
          <a:xfrm>
            <a:off x="4952830" y="156012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8"/>
          </p:nvPr>
        </p:nvSpPr>
        <p:spPr>
          <a:xfrm>
            <a:off x="1978474" y="1456625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learn and learn fast?</a:t>
            </a:r>
            <a:endParaRPr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9"/>
          </p:nvPr>
        </p:nvSpPr>
        <p:spPr>
          <a:xfrm>
            <a:off x="5874803" y="1456625"/>
            <a:ext cx="310833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do we need to learn fast?</a:t>
            </a:r>
            <a:endParaRPr dirty="0"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13"/>
          </p:nvPr>
        </p:nvSpPr>
        <p:spPr>
          <a:xfrm>
            <a:off x="3662903" y="2844776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learn fast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/>
          <p:nvPr/>
        </p:nvSpPr>
        <p:spPr>
          <a:xfrm>
            <a:off x="-21750" y="940350"/>
            <a:ext cx="9187500" cy="32628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 flipH="1">
            <a:off x="3753016" y="2147838"/>
            <a:ext cx="4674409" cy="16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What’s learn and learn fast</a:t>
            </a:r>
            <a:endParaRPr i="1" dirty="0"/>
          </a:p>
        </p:txBody>
      </p:sp>
      <p:sp>
        <p:nvSpPr>
          <p:cNvPr id="391" name="Google Shape;391;p41"/>
          <p:cNvSpPr txBox="1">
            <a:spLocks noGrp="1"/>
          </p:cNvSpPr>
          <p:nvPr>
            <p:ph type="title" idx="2"/>
          </p:nvPr>
        </p:nvSpPr>
        <p:spPr>
          <a:xfrm flipH="1">
            <a:off x="716575" y="2738538"/>
            <a:ext cx="12543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learn and learn fast?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1"/>
          </p:nvPr>
        </p:nvSpPr>
        <p:spPr>
          <a:xfrm>
            <a:off x="713225" y="2437431"/>
            <a:ext cx="3759900" cy="766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dirty="0"/>
              <a:t>Learn: to </a:t>
            </a:r>
            <a:r>
              <a:rPr lang="en-US" dirty="0">
                <a:solidFill>
                  <a:srgbClr val="FFFF00"/>
                </a:solidFill>
              </a:rPr>
              <a:t>get new knowledge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skill</a:t>
            </a:r>
            <a:r>
              <a:rPr lang="en-US" dirty="0"/>
              <a:t> in subject or activity. </a:t>
            </a:r>
          </a:p>
          <a:p>
            <a:pPr marL="171450" indent="-171450">
              <a:buSzPts val="1100"/>
            </a:pPr>
            <a:r>
              <a:rPr lang="en-US" dirty="0"/>
              <a:t>Learn fast: it same learn but </a:t>
            </a:r>
            <a:r>
              <a:rPr lang="en-US" dirty="0">
                <a:solidFill>
                  <a:srgbClr val="FFFF00"/>
                </a:solidFill>
              </a:rPr>
              <a:t>faster</a:t>
            </a:r>
            <a:r>
              <a:rPr lang="en-US" dirty="0"/>
              <a:t>.</a:t>
            </a:r>
          </a:p>
          <a:p>
            <a:pPr marL="171450" indent="-171450">
              <a:buSzPts val="1100"/>
            </a:pPr>
            <a:endParaRPr dirty="0"/>
          </a:p>
        </p:txBody>
      </p:sp>
      <p:pic>
        <p:nvPicPr>
          <p:cNvPr id="1026" name="Picture 2" descr="Phân biệt Learn và Study | Cách dùng chi tiết và bài tập áp dụng">
            <a:extLst>
              <a:ext uri="{FF2B5EF4-FFF2-40B4-BE49-F238E27FC236}">
                <a16:creationId xmlns:a16="http://schemas.microsoft.com/office/drawing/2014/main" id="{72CEF6C5-46D6-C0EB-DD79-06DC2A49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93" y="1611554"/>
            <a:ext cx="3704573" cy="24666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4"/>
          <p:cNvSpPr/>
          <p:nvPr/>
        </p:nvSpPr>
        <p:spPr>
          <a:xfrm>
            <a:off x="0" y="940350"/>
            <a:ext cx="9187500" cy="32628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3" name="Google Shape;623;p54"/>
          <p:cNvSpPr txBox="1">
            <a:spLocks noGrp="1"/>
          </p:cNvSpPr>
          <p:nvPr>
            <p:ph type="subTitle" idx="1"/>
          </p:nvPr>
        </p:nvSpPr>
        <p:spPr>
          <a:xfrm>
            <a:off x="1460950" y="1562175"/>
            <a:ext cx="68253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Knowledge is what remains after the learning process</a:t>
            </a:r>
            <a:r>
              <a:rPr lang="en" dirty="0"/>
              <a:t>”</a:t>
            </a:r>
            <a:endParaRPr dirty="0"/>
          </a:p>
        </p:txBody>
      </p:sp>
      <p:sp>
        <p:nvSpPr>
          <p:cNvPr id="624" name="Google Shape;624;p54"/>
          <p:cNvSpPr txBox="1">
            <a:spLocks noGrp="1"/>
          </p:cNvSpPr>
          <p:nvPr>
            <p:ph type="title"/>
          </p:nvPr>
        </p:nvSpPr>
        <p:spPr>
          <a:xfrm>
            <a:off x="1460825" y="3074950"/>
            <a:ext cx="7496908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— </a:t>
            </a:r>
            <a:r>
              <a:rPr lang="en-US" dirty="0"/>
              <a:t>Anonymous Person (</a:t>
            </a:r>
            <a:r>
              <a:rPr lang="en" dirty="0"/>
              <a:t>D** V* :&gt;) </a:t>
            </a:r>
            <a:endParaRPr dirty="0"/>
          </a:p>
        </p:txBody>
      </p:sp>
      <p:sp>
        <p:nvSpPr>
          <p:cNvPr id="625" name="Google Shape;625;p54"/>
          <p:cNvSpPr/>
          <p:nvPr/>
        </p:nvSpPr>
        <p:spPr>
          <a:xfrm flipH="1">
            <a:off x="785580" y="4553540"/>
            <a:ext cx="716700" cy="271500"/>
          </a:xfrm>
          <a:prstGeom prst="roundRect">
            <a:avLst>
              <a:gd name="adj" fmla="val 2891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"/>
          <p:cNvSpPr/>
          <p:nvPr/>
        </p:nvSpPr>
        <p:spPr>
          <a:xfrm>
            <a:off x="-21750" y="940350"/>
            <a:ext cx="9187500" cy="32628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0" name="Google Shape;570;p51"/>
          <p:cNvSpPr txBox="1">
            <a:spLocks noGrp="1"/>
          </p:cNvSpPr>
          <p:nvPr>
            <p:ph type="title"/>
          </p:nvPr>
        </p:nvSpPr>
        <p:spPr>
          <a:xfrm>
            <a:off x="713150" y="1657475"/>
            <a:ext cx="6456550" cy="218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do we need to learn fast?</a:t>
            </a:r>
          </a:p>
        </p:txBody>
      </p:sp>
      <p:sp>
        <p:nvSpPr>
          <p:cNvPr id="571" name="Google Shape;571;p51"/>
          <p:cNvSpPr txBox="1">
            <a:spLocks noGrp="1"/>
          </p:cNvSpPr>
          <p:nvPr>
            <p:ph type="title" idx="2"/>
          </p:nvPr>
        </p:nvSpPr>
        <p:spPr>
          <a:xfrm>
            <a:off x="7176550" y="2770525"/>
            <a:ext cx="12543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8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do we need to learn fast?</a:t>
            </a:r>
            <a:endParaRPr dirty="0"/>
          </a:p>
        </p:txBody>
      </p:sp>
      <p:sp>
        <p:nvSpPr>
          <p:cNvPr id="489" name="Google Shape;489;p48"/>
          <p:cNvSpPr txBox="1">
            <a:spLocks noGrp="1"/>
          </p:cNvSpPr>
          <p:nvPr>
            <p:ph type="subTitle" idx="5"/>
          </p:nvPr>
        </p:nvSpPr>
        <p:spPr>
          <a:xfrm>
            <a:off x="2334880" y="1943730"/>
            <a:ext cx="18429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Saving Time</a:t>
            </a:r>
            <a:endParaRPr dirty="0"/>
          </a:p>
        </p:txBody>
      </p:sp>
      <p:sp>
        <p:nvSpPr>
          <p:cNvPr id="490" name="Google Shape;490;p48"/>
          <p:cNvSpPr txBox="1">
            <a:spLocks noGrp="1"/>
          </p:cNvSpPr>
          <p:nvPr>
            <p:ph type="subTitle" idx="6"/>
          </p:nvPr>
        </p:nvSpPr>
        <p:spPr>
          <a:xfrm>
            <a:off x="971363" y="3284183"/>
            <a:ext cx="3869266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up with innovation</a:t>
            </a:r>
            <a:endParaRPr dirty="0"/>
          </a:p>
        </p:txBody>
      </p:sp>
      <p:sp>
        <p:nvSpPr>
          <p:cNvPr id="491" name="Google Shape;491;p48"/>
          <p:cNvSpPr txBox="1">
            <a:spLocks noGrp="1"/>
          </p:cNvSpPr>
          <p:nvPr>
            <p:ph type="subTitle" idx="7"/>
          </p:nvPr>
        </p:nvSpPr>
        <p:spPr>
          <a:xfrm>
            <a:off x="4557951" y="1943730"/>
            <a:ext cx="2713047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Competitive Edge</a:t>
            </a:r>
          </a:p>
        </p:txBody>
      </p:sp>
      <p:grpSp>
        <p:nvGrpSpPr>
          <p:cNvPr id="2" name="Google Shape;5372;p85">
            <a:extLst>
              <a:ext uri="{FF2B5EF4-FFF2-40B4-BE49-F238E27FC236}">
                <a16:creationId xmlns:a16="http://schemas.microsoft.com/office/drawing/2014/main" id="{7A200452-BCAE-C6F9-E4E4-069E3E3B534A}"/>
              </a:ext>
            </a:extLst>
          </p:cNvPr>
          <p:cNvGrpSpPr/>
          <p:nvPr/>
        </p:nvGrpSpPr>
        <p:grpSpPr>
          <a:xfrm>
            <a:off x="3011373" y="1536717"/>
            <a:ext cx="429504" cy="370879"/>
            <a:chOff x="-42651700" y="3217825"/>
            <a:chExt cx="367600" cy="31742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Google Shape;5373;p85">
              <a:extLst>
                <a:ext uri="{FF2B5EF4-FFF2-40B4-BE49-F238E27FC236}">
                  <a16:creationId xmlns:a16="http://schemas.microsoft.com/office/drawing/2014/main" id="{234C548C-077E-9300-B691-5E9567F63296}"/>
                </a:ext>
              </a:extLst>
            </p:cNvPr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374;p85">
              <a:extLst>
                <a:ext uri="{FF2B5EF4-FFF2-40B4-BE49-F238E27FC236}">
                  <a16:creationId xmlns:a16="http://schemas.microsoft.com/office/drawing/2014/main" id="{D0EFD0C9-BA00-E223-D544-E03335B755BD}"/>
                </a:ext>
              </a:extLst>
            </p:cNvPr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75;p85">
              <a:extLst>
                <a:ext uri="{FF2B5EF4-FFF2-40B4-BE49-F238E27FC236}">
                  <a16:creationId xmlns:a16="http://schemas.microsoft.com/office/drawing/2014/main" id="{66461F50-C611-6C00-9F5F-D65E41B62DC0}"/>
                </a:ext>
              </a:extLst>
            </p:cNvPr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76;p85">
              <a:extLst>
                <a:ext uri="{FF2B5EF4-FFF2-40B4-BE49-F238E27FC236}">
                  <a16:creationId xmlns:a16="http://schemas.microsoft.com/office/drawing/2014/main" id="{662DF492-41E8-3D6C-5CD7-C5D6EA154B85}"/>
                </a:ext>
              </a:extLst>
            </p:cNvPr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6146;p86">
            <a:extLst>
              <a:ext uri="{FF2B5EF4-FFF2-40B4-BE49-F238E27FC236}">
                <a16:creationId xmlns:a16="http://schemas.microsoft.com/office/drawing/2014/main" id="{621545C3-4F5B-BC64-19B4-7C00737BE5B5}"/>
              </a:ext>
            </a:extLst>
          </p:cNvPr>
          <p:cNvGrpSpPr/>
          <p:nvPr/>
        </p:nvGrpSpPr>
        <p:grpSpPr>
          <a:xfrm>
            <a:off x="6615996" y="1397069"/>
            <a:ext cx="350079" cy="350079"/>
            <a:chOff x="2037825" y="3254050"/>
            <a:chExt cx="296175" cy="296175"/>
          </a:xfrm>
        </p:grpSpPr>
        <p:sp>
          <p:nvSpPr>
            <p:cNvPr id="8" name="Google Shape;6147;p86">
              <a:extLst>
                <a:ext uri="{FF2B5EF4-FFF2-40B4-BE49-F238E27FC236}">
                  <a16:creationId xmlns:a16="http://schemas.microsoft.com/office/drawing/2014/main" id="{FEE3CD67-20FF-6A90-D74F-4FF4354F8A1F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48;p86">
              <a:extLst>
                <a:ext uri="{FF2B5EF4-FFF2-40B4-BE49-F238E27FC236}">
                  <a16:creationId xmlns:a16="http://schemas.microsoft.com/office/drawing/2014/main" id="{8965B96E-85D8-01E1-D351-850692BC1D81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49;p86">
              <a:extLst>
                <a:ext uri="{FF2B5EF4-FFF2-40B4-BE49-F238E27FC236}">
                  <a16:creationId xmlns:a16="http://schemas.microsoft.com/office/drawing/2014/main" id="{877A0160-1050-0407-68A1-D11A9E213C05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50;p86">
              <a:extLst>
                <a:ext uri="{FF2B5EF4-FFF2-40B4-BE49-F238E27FC236}">
                  <a16:creationId xmlns:a16="http://schemas.microsoft.com/office/drawing/2014/main" id="{E92E21E8-A2A7-FF3A-33F4-F458B68AF5FA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51;p86">
              <a:extLst>
                <a:ext uri="{FF2B5EF4-FFF2-40B4-BE49-F238E27FC236}">
                  <a16:creationId xmlns:a16="http://schemas.microsoft.com/office/drawing/2014/main" id="{DA3FC87B-FC62-4110-4365-B6C4E6BD5C6E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52;p86">
              <a:extLst>
                <a:ext uri="{FF2B5EF4-FFF2-40B4-BE49-F238E27FC236}">
                  <a16:creationId xmlns:a16="http://schemas.microsoft.com/office/drawing/2014/main" id="{550F3E8E-66AB-0CD2-DEA8-D883B7E14923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6146;p86">
            <a:extLst>
              <a:ext uri="{FF2B5EF4-FFF2-40B4-BE49-F238E27FC236}">
                <a16:creationId xmlns:a16="http://schemas.microsoft.com/office/drawing/2014/main" id="{02852009-3D3E-697C-35EC-69876DABFEA0}"/>
              </a:ext>
            </a:extLst>
          </p:cNvPr>
          <p:cNvGrpSpPr/>
          <p:nvPr/>
        </p:nvGrpSpPr>
        <p:grpSpPr>
          <a:xfrm>
            <a:off x="5732362" y="1557517"/>
            <a:ext cx="350079" cy="350079"/>
            <a:chOff x="2037825" y="3254050"/>
            <a:chExt cx="296175" cy="2961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5" name="Google Shape;6147;p86">
              <a:extLst>
                <a:ext uri="{FF2B5EF4-FFF2-40B4-BE49-F238E27FC236}">
                  <a16:creationId xmlns:a16="http://schemas.microsoft.com/office/drawing/2014/main" id="{7F1340BA-8DE7-E788-903F-13B6CE166B6B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48;p86">
              <a:extLst>
                <a:ext uri="{FF2B5EF4-FFF2-40B4-BE49-F238E27FC236}">
                  <a16:creationId xmlns:a16="http://schemas.microsoft.com/office/drawing/2014/main" id="{7BDF2B7A-3612-B8D4-B553-3600104F4CB3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49;p86">
              <a:extLst>
                <a:ext uri="{FF2B5EF4-FFF2-40B4-BE49-F238E27FC236}">
                  <a16:creationId xmlns:a16="http://schemas.microsoft.com/office/drawing/2014/main" id="{9DB6A388-83B1-B36B-90E0-EABF89671567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50;p86">
              <a:extLst>
                <a:ext uri="{FF2B5EF4-FFF2-40B4-BE49-F238E27FC236}">
                  <a16:creationId xmlns:a16="http://schemas.microsoft.com/office/drawing/2014/main" id="{34928558-131E-AFFA-3B9B-9463B034BA2C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51;p86">
              <a:extLst>
                <a:ext uri="{FF2B5EF4-FFF2-40B4-BE49-F238E27FC236}">
                  <a16:creationId xmlns:a16="http://schemas.microsoft.com/office/drawing/2014/main" id="{FBB9A303-A3AD-94C5-3F01-9FB44BEF0B68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52;p86">
              <a:extLst>
                <a:ext uri="{FF2B5EF4-FFF2-40B4-BE49-F238E27FC236}">
                  <a16:creationId xmlns:a16="http://schemas.microsoft.com/office/drawing/2014/main" id="{2D650069-2C3F-2846-4C8A-4EBC645701A3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5752;p86">
            <a:extLst>
              <a:ext uri="{FF2B5EF4-FFF2-40B4-BE49-F238E27FC236}">
                <a16:creationId xmlns:a16="http://schemas.microsoft.com/office/drawing/2014/main" id="{BC1AA149-C36D-783B-9654-B60F4DAF11AB}"/>
              </a:ext>
            </a:extLst>
          </p:cNvPr>
          <p:cNvSpPr/>
          <p:nvPr/>
        </p:nvSpPr>
        <p:spPr>
          <a:xfrm>
            <a:off x="2722366" y="2953885"/>
            <a:ext cx="367261" cy="36543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90;p48">
            <a:extLst>
              <a:ext uri="{FF2B5EF4-FFF2-40B4-BE49-F238E27FC236}">
                <a16:creationId xmlns:a16="http://schemas.microsoft.com/office/drawing/2014/main" id="{071CE9BF-566E-4E97-FE8C-F7C4463586B2}"/>
              </a:ext>
            </a:extLst>
          </p:cNvPr>
          <p:cNvSpPr txBox="1">
            <a:spLocks/>
          </p:cNvSpPr>
          <p:nvPr/>
        </p:nvSpPr>
        <p:spPr>
          <a:xfrm>
            <a:off x="4557951" y="3284183"/>
            <a:ext cx="3869266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/>
            <a:r>
              <a:rPr lang="en-US" dirty="0"/>
              <a:t>Brain Development</a:t>
            </a:r>
          </a:p>
        </p:txBody>
      </p:sp>
      <p:sp>
        <p:nvSpPr>
          <p:cNvPr id="31" name="Google Shape;5753;p86">
            <a:extLst>
              <a:ext uri="{FF2B5EF4-FFF2-40B4-BE49-F238E27FC236}">
                <a16:creationId xmlns:a16="http://schemas.microsoft.com/office/drawing/2014/main" id="{E22E7006-E01C-D0C4-AA80-84B3FB4A9AED}"/>
              </a:ext>
            </a:extLst>
          </p:cNvPr>
          <p:cNvSpPr/>
          <p:nvPr/>
        </p:nvSpPr>
        <p:spPr>
          <a:xfrm>
            <a:off x="6279040" y="2916922"/>
            <a:ext cx="312592" cy="36726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0"/>
          <p:cNvSpPr txBox="1">
            <a:spLocks noGrp="1"/>
          </p:cNvSpPr>
          <p:nvPr>
            <p:ph type="title"/>
          </p:nvPr>
        </p:nvSpPr>
        <p:spPr>
          <a:xfrm flipH="1">
            <a:off x="721508" y="2182655"/>
            <a:ext cx="43446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How to learn fast?</a:t>
            </a:r>
            <a:endParaRPr i="1" dirty="0"/>
          </a:p>
        </p:txBody>
      </p:sp>
      <p:sp>
        <p:nvSpPr>
          <p:cNvPr id="687" name="Google Shape;687;p60"/>
          <p:cNvSpPr txBox="1">
            <a:spLocks noGrp="1"/>
          </p:cNvSpPr>
          <p:nvPr>
            <p:ph type="title" idx="2"/>
          </p:nvPr>
        </p:nvSpPr>
        <p:spPr>
          <a:xfrm flipH="1">
            <a:off x="721508" y="988652"/>
            <a:ext cx="12543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5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How to learn fast?</a:t>
            </a:r>
            <a:endParaRPr dirty="0"/>
          </a:p>
        </p:txBody>
      </p:sp>
      <p:sp>
        <p:nvSpPr>
          <p:cNvPr id="799" name="Google Shape;799;p65"/>
          <p:cNvSpPr txBox="1">
            <a:spLocks noGrp="1"/>
          </p:cNvSpPr>
          <p:nvPr>
            <p:ph type="title" idx="4294967295"/>
          </p:nvPr>
        </p:nvSpPr>
        <p:spPr>
          <a:xfrm>
            <a:off x="3161192" y="1985820"/>
            <a:ext cx="806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Golos Text Medium"/>
                <a:ea typeface="Golos Text Medium"/>
                <a:cs typeface="Golos Text Medium"/>
                <a:sym typeface="Golos Text Medium"/>
              </a:rPr>
              <a:t>01</a:t>
            </a:r>
            <a:endParaRPr sz="3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801" name="Google Shape;801;p65"/>
          <p:cNvSpPr txBox="1">
            <a:spLocks noGrp="1"/>
          </p:cNvSpPr>
          <p:nvPr>
            <p:ph type="title" idx="4294967295"/>
          </p:nvPr>
        </p:nvSpPr>
        <p:spPr>
          <a:xfrm>
            <a:off x="5207914" y="1985820"/>
            <a:ext cx="806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los Text Medium"/>
                <a:ea typeface="Golos Text Medium"/>
                <a:cs typeface="Golos Text Medium"/>
                <a:sym typeface="Golos Text Medium"/>
              </a:rPr>
              <a:t>02</a:t>
            </a:r>
            <a:endParaRPr sz="300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803" name="Google Shape;803;p65"/>
          <p:cNvSpPr txBox="1">
            <a:spLocks noGrp="1"/>
          </p:cNvSpPr>
          <p:nvPr>
            <p:ph type="title" idx="4294967295"/>
          </p:nvPr>
        </p:nvSpPr>
        <p:spPr>
          <a:xfrm>
            <a:off x="3161192" y="3190497"/>
            <a:ext cx="806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los Text Medium"/>
                <a:ea typeface="Golos Text Medium"/>
                <a:cs typeface="Golos Text Medium"/>
                <a:sym typeface="Golos Text Medium"/>
              </a:rPr>
              <a:t>03</a:t>
            </a:r>
            <a:endParaRPr sz="300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804" name="Google Shape;804;p65"/>
          <p:cNvSpPr txBox="1">
            <a:spLocks noGrp="1"/>
          </p:cNvSpPr>
          <p:nvPr>
            <p:ph type="title" idx="4294967295"/>
          </p:nvPr>
        </p:nvSpPr>
        <p:spPr>
          <a:xfrm>
            <a:off x="5207914" y="3190497"/>
            <a:ext cx="806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Golos Text Medium"/>
                <a:ea typeface="Golos Text Medium"/>
                <a:cs typeface="Golos Text Medium"/>
                <a:sym typeface="Golos Text Medium"/>
              </a:rPr>
              <a:t>04</a:t>
            </a:r>
            <a:endParaRPr sz="3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cxnSp>
        <p:nvCxnSpPr>
          <p:cNvPr id="805" name="Google Shape;805;p65"/>
          <p:cNvCxnSpPr>
            <a:cxnSpLocks/>
            <a:stCxn id="799" idx="3"/>
            <a:endCxn id="801" idx="1"/>
          </p:cNvCxnSpPr>
          <p:nvPr/>
        </p:nvCxnSpPr>
        <p:spPr>
          <a:xfrm>
            <a:off x="3967892" y="2272170"/>
            <a:ext cx="12399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6" name="Google Shape;806;p65"/>
          <p:cNvCxnSpPr>
            <a:stCxn id="801" idx="2"/>
            <a:endCxn id="803" idx="0"/>
          </p:cNvCxnSpPr>
          <p:nvPr/>
        </p:nvCxnSpPr>
        <p:spPr>
          <a:xfrm rot="5400000">
            <a:off x="4271914" y="1851270"/>
            <a:ext cx="632100" cy="2046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7" name="Google Shape;807;p65"/>
          <p:cNvCxnSpPr>
            <a:stCxn id="803" idx="3"/>
            <a:endCxn id="804" idx="1"/>
          </p:cNvCxnSpPr>
          <p:nvPr/>
        </p:nvCxnSpPr>
        <p:spPr>
          <a:xfrm>
            <a:off x="3967892" y="3476847"/>
            <a:ext cx="12399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10" name="Google Shape;810;p65"/>
          <p:cNvSpPr txBox="1">
            <a:spLocks noGrp="1"/>
          </p:cNvSpPr>
          <p:nvPr>
            <p:ph type="subTitle" idx="4294967295"/>
          </p:nvPr>
        </p:nvSpPr>
        <p:spPr>
          <a:xfrm>
            <a:off x="6268877" y="1985820"/>
            <a:ext cx="19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Break down into small sections</a:t>
            </a:r>
            <a:endParaRPr sz="1200" dirty="0"/>
          </a:p>
        </p:txBody>
      </p:sp>
      <p:sp>
        <p:nvSpPr>
          <p:cNvPr id="812" name="Google Shape;812;p65"/>
          <p:cNvSpPr txBox="1">
            <a:spLocks noGrp="1"/>
          </p:cNvSpPr>
          <p:nvPr>
            <p:ph type="subTitle" idx="4294967295"/>
          </p:nvPr>
        </p:nvSpPr>
        <p:spPr>
          <a:xfrm>
            <a:off x="971278" y="3190497"/>
            <a:ext cx="19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Arrange Priority</a:t>
            </a:r>
            <a:endParaRPr sz="1200" dirty="0"/>
          </a:p>
        </p:txBody>
      </p:sp>
      <p:sp>
        <p:nvSpPr>
          <p:cNvPr id="813" name="Google Shape;813;p65"/>
          <p:cNvSpPr txBox="1">
            <a:spLocks noGrp="1"/>
          </p:cNvSpPr>
          <p:nvPr>
            <p:ph type="subTitle" idx="4294967295"/>
          </p:nvPr>
        </p:nvSpPr>
        <p:spPr>
          <a:xfrm>
            <a:off x="971278" y="1985820"/>
            <a:ext cx="19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Set clear Goals</a:t>
            </a:r>
            <a:endParaRPr sz="1200" dirty="0"/>
          </a:p>
        </p:txBody>
      </p:sp>
      <p:sp>
        <p:nvSpPr>
          <p:cNvPr id="814" name="Google Shape;814;p65"/>
          <p:cNvSpPr txBox="1">
            <a:spLocks noGrp="1"/>
          </p:cNvSpPr>
          <p:nvPr>
            <p:ph type="subTitle" idx="4294967295"/>
          </p:nvPr>
        </p:nvSpPr>
        <p:spPr>
          <a:xfrm>
            <a:off x="6268877" y="3190495"/>
            <a:ext cx="19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Practice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trends - Phygital Experience by Slidesgo">
  <a:themeElements>
    <a:clrScheme name="Simple Light">
      <a:dk1>
        <a:srgbClr val="FFFFFF"/>
      </a:dk1>
      <a:lt1>
        <a:srgbClr val="171717"/>
      </a:lt1>
      <a:dk2>
        <a:srgbClr val="212121"/>
      </a:dk2>
      <a:lt2>
        <a:srgbClr val="999999"/>
      </a:lt2>
      <a:accent1>
        <a:srgbClr val="A23C10"/>
      </a:accent1>
      <a:accent2>
        <a:srgbClr val="F6A68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289</Words>
  <Application>Microsoft Macintosh PowerPoint</Application>
  <PresentationFormat>On-screen Show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Nunito Light</vt:lpstr>
      <vt:lpstr>Golos Text</vt:lpstr>
      <vt:lpstr>Anaheim</vt:lpstr>
      <vt:lpstr>Golos Text Medium</vt:lpstr>
      <vt:lpstr>Poppins</vt:lpstr>
      <vt:lpstr>Marketing trends - Phygital Experience by Slidesgo</vt:lpstr>
      <vt:lpstr>Leaning  Learning Fast</vt:lpstr>
      <vt:lpstr>Table of contents</vt:lpstr>
      <vt:lpstr>What’s learn and learn fast</vt:lpstr>
      <vt:lpstr>What’s learn and learn fast?</vt:lpstr>
      <vt:lpstr>— Anonymous Person (D** V* :&gt;) </vt:lpstr>
      <vt:lpstr>Why do we need to learn fast?</vt:lpstr>
      <vt:lpstr>Why do we need to learn fast?</vt:lpstr>
      <vt:lpstr>How to learn fast?</vt:lpstr>
      <vt:lpstr>How to learn fast?</vt:lpstr>
      <vt:lpstr>How to learn fast?</vt:lpstr>
      <vt:lpstr>How to learn fast?</vt:lpstr>
      <vt:lpstr>How to learn fast?</vt:lpstr>
      <vt:lpstr>How to learn fast?</vt:lpstr>
      <vt:lpstr>Bonus</vt:lpstr>
      <vt:lpstr>Mind Map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Leaning  Learning Fast</dc:title>
  <cp:lastModifiedBy>Mẫn Nguyễn</cp:lastModifiedBy>
  <cp:revision>2</cp:revision>
  <dcterms:modified xsi:type="dcterms:W3CDTF">2024-01-14T14:00:30Z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2024-01-12T15:26:07Z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b667c829-ea2f-463e-974a-2259607856bd</vt:lpwstr>
  </property>
  <property fmtid="{D5CDD505-2E9C-101B-9397-08002B2CF9AE}" pid="7" name="MSIP_Label_defa4170-0d19-0005-0004-bc88714345d2_ActionId">
    <vt:lpwstr>d4381992-fa59-4d5e-a2ac-fec9911f93c9</vt:lpwstr>
  </property>
  <property fmtid="{D5CDD505-2E9C-101B-9397-08002B2CF9AE}" pid="8" name="MSIP_Label_defa4170-0d19-0005-0004-bc88714345d2_ContentBits">
    <vt:lpwstr>0</vt:lpwstr>
  </property>
</Properties>
</file>