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7F86-213E-0418-250D-75258377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4AECB-A490-8745-D4BC-563D321A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A629-55B1-C0B2-2572-B0C83C60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6161-35AB-D31F-F9D5-A45A394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19C-0E3B-E226-3492-9D814B12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A424-2F3E-4B23-DE7A-868DF2BD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3F451-E188-99EB-3E7B-DFFBACFA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CF7F-8080-3847-75A5-05102831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EAF9-1F9B-A314-3A2A-74D487A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2F1F-1DCD-0D21-97E6-DAD3024B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53659-6FCF-6FEF-9F51-08BC2063F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A9EFF-200F-0617-D9E8-B50B6EB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28D4-68F2-FE63-85DB-43E57675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742E-D416-245F-E323-1CE0B794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732F-33E1-7A19-24E8-FAAA09E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5226-83EA-FEB0-2CD1-8F413AFB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460A-F47C-6680-6960-C2763D66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0582-2A74-93FB-B4F0-166D4BE3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F4BE-B013-BD69-3A2B-FEA274BD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69D7-DB03-E405-F993-3DA83CB0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4EA-C097-028E-0784-1609941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8D5C-0D26-618B-DBBD-A8FE0482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996F-19A1-4E2B-023C-D1B9CFE5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90A6-B24A-AAB4-5554-AB92962C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6C25-FC13-AE7F-0006-5D9F6D69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38C-B0CB-CAC9-08E6-E57DE33B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6091-331D-3092-D402-F042FC4B5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6E39F-79A5-612C-B6D1-338A481AC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ABF1-4390-51DB-0CB3-84725BE4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2F038-7FAB-F277-5482-0B4874E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7672-8E07-14E1-4CC4-8F2AA38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33A3-B06D-75F7-B3E3-5E0D3B0E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550E-7D9B-0171-3CFF-4D1A27EB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20C5C-15A0-9FF4-9B9A-0A1DE52F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4902-8779-0673-EEA4-D8DFA3F67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B0AAB-2934-BDD6-C4E1-645789A9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AD38F-86EF-7DD5-8CF4-E1653D9C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70351-CA5B-AA82-D0F3-10A8894D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D85FB-A95F-9D29-B90A-FCBDE0C8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8BAE-1F31-5C94-700A-3187745C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0101D-7C0B-549E-80E3-AC8B80DA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0A7AC-14BB-541E-B26F-EE406EA5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B30A-954D-64D2-0F7D-7AC224C2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1C791-447E-0E91-F198-553C4ABE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A0EF4-5FF3-1B07-CAE2-5A8C946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B8C7-C790-ECFB-A3FD-8193061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DDE9-B054-CDC1-96B2-30B577EA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E221-20F5-EF04-F934-80466F4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B5C22-330E-1844-24F1-F8392383A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C9D8-7C54-60CD-7A37-8ACB05C3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99E2-DEF5-DE06-EBF9-AE9EDDF2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5FF5-DEE6-9FE4-06F1-041E4AE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92A2-3C71-8BC6-1B6C-BBA96D8A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B7EA4-8624-864C-9DBD-8F40E4BB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ED54-96BE-F571-7252-D65C4B2C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EC50C-DBF8-CBB9-14B3-E4F4DAD3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14FA-6A1D-FA1A-7CE0-DD3D43D8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A46C-1738-9636-F727-773EFE7D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511C-548B-0BE7-4DE0-E3CFCED1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8460-719A-3A94-A346-4924C376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35F8-6D47-8764-521A-1A63EE5E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013C-53B0-4094-BBB4-671908BF4A9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D910-93D7-4505-487A-20DA4ADE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BB82-3DEE-DF02-2728-73402607B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0manns-projects/team-infin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FEA-9701-E26A-7541-F3DCC8D6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Commerce Bank Fundraiser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6A9F-0D40-7815-E65F-6A4605625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53" y="3602038"/>
            <a:ext cx="1198485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Infinity: </a:t>
            </a:r>
          </a:p>
          <a:p>
            <a:r>
              <a:rPr lang="en-US" i="1" dirty="0">
                <a:solidFill>
                  <a:schemeClr val="bg1"/>
                </a:solidFill>
              </a:rPr>
              <a:t>Elizabeth Manemann, Karan Singh, Melisa Nguyen, Haritha </a:t>
            </a:r>
            <a:r>
              <a:rPr lang="en-US" i="1" dirty="0" err="1">
                <a:solidFill>
                  <a:schemeClr val="bg1"/>
                </a:solidFill>
              </a:rPr>
              <a:t>Guggilla</a:t>
            </a:r>
            <a:r>
              <a:rPr lang="en-US" i="1" dirty="0">
                <a:solidFill>
                  <a:schemeClr val="bg1"/>
                </a:solidFill>
              </a:rPr>
              <a:t>, Abdirahman Issa </a:t>
            </a:r>
          </a:p>
        </p:txBody>
      </p:sp>
    </p:spTree>
    <p:extLst>
      <p:ext uri="{BB962C8B-B14F-4D97-AF65-F5344CB8AC3E}">
        <p14:creationId xmlns:p14="http://schemas.microsoft.com/office/powerpoint/2010/main" val="9284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57C4-635F-B012-959F-D3873E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9D6837-1BFF-9AA0-4542-4F5E764B1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355582"/>
            <a:ext cx="11830050" cy="2832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A0414-5259-9F84-FA5C-B092FF8D7D4D}"/>
              </a:ext>
            </a:extLst>
          </p:cNvPr>
          <p:cNvSpPr txBox="1"/>
          <p:nvPr/>
        </p:nvSpPr>
        <p:spPr>
          <a:xfrm>
            <a:off x="301841" y="5832629"/>
            <a:ext cx="1155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 See full architecture diagram in GitHub repo: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https://github.com/man0manns-projects/team-infinity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FEA-9701-E26A-7541-F3DCC8D6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6A9F-0D40-7815-E65F-6A4605625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53" y="3602038"/>
            <a:ext cx="11984855" cy="1655762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Now for Q&amp;A…</a:t>
            </a:r>
          </a:p>
        </p:txBody>
      </p:sp>
    </p:spTree>
    <p:extLst>
      <p:ext uri="{BB962C8B-B14F-4D97-AF65-F5344CB8AC3E}">
        <p14:creationId xmlns:p14="http://schemas.microsoft.com/office/powerpoint/2010/main" val="19887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Commerce Bank Fundraiser Web Application</vt:lpstr>
      <vt:lpstr>Architecture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Bank Fundraiser Web Application</dc:title>
  <dc:creator>Elizabeth Manemann</dc:creator>
  <cp:lastModifiedBy>Elizabeth Manemann</cp:lastModifiedBy>
  <cp:revision>2</cp:revision>
  <dcterms:created xsi:type="dcterms:W3CDTF">2022-12-02T19:45:35Z</dcterms:created>
  <dcterms:modified xsi:type="dcterms:W3CDTF">2022-12-05T00:06:16Z</dcterms:modified>
</cp:coreProperties>
</file>