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0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3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4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D5DD-5B88-486D-B736-EE85B9AD6F87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6C4F-5C3D-4DFB-B5E4-01BB02193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2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403273" y="52536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2926080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577542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3751811" y="52536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2100349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5403273" y="43309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2926080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4577542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3751811" y="43309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2100349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5403273" y="34331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2926080" y="29759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4577542" y="29759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3751811" y="34331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2100349" y="34248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5403273" y="25270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2926080" y="20698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4577542" y="20698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3751811" y="25270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 rot="10800000">
            <a:off x="2100349" y="25187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 rot="10800000">
            <a:off x="5403273" y="162098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0800000">
            <a:off x="2926080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0800000">
            <a:off x="4577542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0800000">
            <a:off x="3751811" y="162098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0800000">
            <a:off x="2100349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 rot="10800000">
            <a:off x="5391081" y="6982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 rot="10800000">
            <a:off x="2913888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/>
          <p:cNvSpPr/>
          <p:nvPr/>
        </p:nvSpPr>
        <p:spPr>
          <a:xfrm rot="10800000">
            <a:off x="4565350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/>
          <p:cNvSpPr/>
          <p:nvPr/>
        </p:nvSpPr>
        <p:spPr>
          <a:xfrm rot="10800000">
            <a:off x="3739619" y="6982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/>
          <p:cNvSpPr/>
          <p:nvPr/>
        </p:nvSpPr>
        <p:spPr>
          <a:xfrm rot="10800000">
            <a:off x="2088157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六邊形 37"/>
          <p:cNvSpPr/>
          <p:nvPr/>
        </p:nvSpPr>
        <p:spPr>
          <a:xfrm>
            <a:off x="6229003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/>
        </p:nvSpPr>
        <p:spPr>
          <a:xfrm>
            <a:off x="8706196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>
            <a:off x="7054734" y="6899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>
            <a:off x="7880465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>
            <a:off x="9531927" y="2410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>
            <a:off x="6229003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>
            <a:off x="8706196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>
            <a:off x="7054734" y="161267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>
            <a:off x="7880465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>
            <a:off x="9531927" y="116378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>
            <a:off x="6229003" y="20532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>
            <a:off x="8706196" y="2510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>
            <a:off x="7054734" y="2510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>
            <a:off x="7880465" y="20532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>
            <a:off x="9531927" y="20615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>
            <a:off x="6229003" y="29593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>
            <a:off x="8706196" y="34165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>
            <a:off x="7054734" y="34165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>
            <a:off x="7880465" y="295933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>
            <a:off x="9531927" y="296764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>
            <a:off x="6229003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>
            <a:off x="8706196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>
            <a:off x="7054734" y="432261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>
            <a:off x="7880465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>
            <a:off x="9531927" y="38737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六邊形 62"/>
          <p:cNvSpPr/>
          <p:nvPr/>
        </p:nvSpPr>
        <p:spPr>
          <a:xfrm>
            <a:off x="6241195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/>
          <p:cNvSpPr/>
          <p:nvPr/>
        </p:nvSpPr>
        <p:spPr>
          <a:xfrm>
            <a:off x="8718388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>
            <a:off x="7066926" y="52453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/>
          <p:cNvSpPr/>
          <p:nvPr/>
        </p:nvSpPr>
        <p:spPr>
          <a:xfrm>
            <a:off x="7892657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>
            <a:off x="9544119" y="479644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1271014" y="478813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1271014" y="386541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1271014" y="296764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1271014" y="206155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六邊形 78"/>
          <p:cNvSpPr/>
          <p:nvPr/>
        </p:nvSpPr>
        <p:spPr>
          <a:xfrm rot="10800000">
            <a:off x="1271014" y="115547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六邊形 79"/>
          <p:cNvSpPr/>
          <p:nvPr/>
        </p:nvSpPr>
        <p:spPr>
          <a:xfrm rot="10800000">
            <a:off x="1258822" y="23275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2814409" y="41698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4465871" y="41698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2814409" y="32637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465871" y="3263785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3640140" y="3720985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1988678" y="3712672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2814409" y="235769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4465871" y="235769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3640140" y="281489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1988678" y="28065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2802217" y="14349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4453679" y="14349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3627948" y="18921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1984799" y="1892185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1159343" y="4161559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1159343" y="3255472"/>
            <a:ext cx="1060704" cy="914400"/>
          </a:xfrm>
          <a:prstGeom prst="hexagon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1159343" y="2349385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1147151" y="1426672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3640140" y="4618759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1988678" y="461044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2814408" y="506972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4465870" y="506972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3613263" y="98609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1961801" y="977784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1159342" y="506141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8120700" y="428071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9772162" y="428071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 rot="10800000">
            <a:off x="8120700" y="3075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 rot="10800000">
            <a:off x="9772162" y="3075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 rot="10800000">
            <a:off x="8946431" y="383182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 rot="10800000">
            <a:off x="7294969" y="382351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 rot="10800000">
            <a:off x="8120700" y="194483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 rot="10800000">
            <a:off x="9772162" y="194483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0800000">
            <a:off x="8946431" y="262647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 rot="10800000">
            <a:off x="7294969" y="26181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 rot="10800000">
            <a:off x="8120699" y="55660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 rot="10800000">
            <a:off x="9772161" y="55660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 rot="10800000">
            <a:off x="8934239" y="14793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 rot="10800000">
            <a:off x="7291090" y="14793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六邊形 62"/>
          <p:cNvSpPr/>
          <p:nvPr/>
        </p:nvSpPr>
        <p:spPr>
          <a:xfrm rot="10800000">
            <a:off x="6465634" y="427239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/>
          <p:cNvSpPr/>
          <p:nvPr/>
        </p:nvSpPr>
        <p:spPr>
          <a:xfrm rot="10800000">
            <a:off x="6465634" y="306705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 rot="10800000">
            <a:off x="6465634" y="193652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/>
          <p:cNvSpPr/>
          <p:nvPr/>
        </p:nvSpPr>
        <p:spPr>
          <a:xfrm rot="10800000">
            <a:off x="6465633" y="54829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 rot="10800000">
            <a:off x="8946431" y="529486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六邊形 67"/>
          <p:cNvSpPr/>
          <p:nvPr/>
        </p:nvSpPr>
        <p:spPr>
          <a:xfrm rot="10800000">
            <a:off x="7294969" y="5286548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六邊形 68"/>
          <p:cNvSpPr/>
          <p:nvPr/>
        </p:nvSpPr>
        <p:spPr>
          <a:xfrm rot="10800000">
            <a:off x="8120699" y="574582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六邊形 69"/>
          <p:cNvSpPr/>
          <p:nvPr/>
        </p:nvSpPr>
        <p:spPr>
          <a:xfrm rot="10800000">
            <a:off x="9772161" y="574582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六邊形 70"/>
          <p:cNvSpPr/>
          <p:nvPr/>
        </p:nvSpPr>
        <p:spPr>
          <a:xfrm rot="10800000">
            <a:off x="8931745" y="107718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六邊形 71"/>
          <p:cNvSpPr/>
          <p:nvPr/>
        </p:nvSpPr>
        <p:spPr>
          <a:xfrm rot="10800000">
            <a:off x="7280283" y="99405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六邊形 72"/>
          <p:cNvSpPr/>
          <p:nvPr/>
        </p:nvSpPr>
        <p:spPr>
          <a:xfrm rot="10800000">
            <a:off x="6465633" y="573751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六邊形 73"/>
          <p:cNvSpPr/>
          <p:nvPr/>
        </p:nvSpPr>
        <p:spPr>
          <a:xfrm rot="10800000">
            <a:off x="2814408" y="324127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4465870" y="324127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3640139" y="369847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1988677" y="3690158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4465870" y="233518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六邊形 78"/>
          <p:cNvSpPr/>
          <p:nvPr/>
        </p:nvSpPr>
        <p:spPr>
          <a:xfrm rot="10800000">
            <a:off x="1159342" y="323295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687608" y="298669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4861877" y="343558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5675416" y="2063981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4857998" y="2521181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4032542" y="2978381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4020350" y="2055668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4835000" y="1606780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5687608" y="3901094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4032542" y="3892781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4020350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546823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72554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220452" y="171451"/>
            <a:ext cx="0" cy="5910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128058" y="1615092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238103" y="2071598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28058" y="2521180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128058" y="2966949"/>
            <a:ext cx="6874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44809" y="6081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02791" y="61071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R+0.5R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35474" y="163102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0.871R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1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8299424" y="45072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9950886" y="45072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8299424" y="36011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9950886" y="36011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9125155" y="40583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7473693" y="405003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8299424" y="269505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9950886" y="269505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9125155" y="3152256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7473693" y="31439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8287232" y="17723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9938694" y="177234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9112963" y="22295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7469814" y="2229543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6644358" y="4498917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6644358" y="3592830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6644358" y="268674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6632166" y="176403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9125155" y="4956117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7473693" y="4947804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8299423" y="5407082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9950885" y="5407082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9098278" y="1323455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7446816" y="1315142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6644357" y="5398769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六邊形 74"/>
          <p:cNvSpPr/>
          <p:nvPr/>
        </p:nvSpPr>
        <p:spPr>
          <a:xfrm rot="10800000">
            <a:off x="2470582" y="4607676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六邊形 75"/>
          <p:cNvSpPr/>
          <p:nvPr/>
        </p:nvSpPr>
        <p:spPr>
          <a:xfrm rot="10800000">
            <a:off x="1644851" y="50565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六邊形 76"/>
          <p:cNvSpPr/>
          <p:nvPr/>
        </p:nvSpPr>
        <p:spPr>
          <a:xfrm rot="10800000">
            <a:off x="2458390" y="3684963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六邊形 77"/>
          <p:cNvSpPr/>
          <p:nvPr/>
        </p:nvSpPr>
        <p:spPr>
          <a:xfrm rot="10800000">
            <a:off x="1640972" y="4142163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六邊形 79"/>
          <p:cNvSpPr/>
          <p:nvPr/>
        </p:nvSpPr>
        <p:spPr>
          <a:xfrm rot="10800000">
            <a:off x="815516" y="4599363"/>
            <a:ext cx="1060704" cy="91440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六邊形 80"/>
          <p:cNvSpPr/>
          <p:nvPr/>
        </p:nvSpPr>
        <p:spPr>
          <a:xfrm rot="10800000">
            <a:off x="803324" y="3676650"/>
            <a:ext cx="1060704" cy="91440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六邊形 81"/>
          <p:cNvSpPr/>
          <p:nvPr/>
        </p:nvSpPr>
        <p:spPr>
          <a:xfrm rot="10800000">
            <a:off x="1617974" y="3227762"/>
            <a:ext cx="1060704" cy="914400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54380" y="362575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2X2</a:t>
            </a:r>
            <a:endParaRPr lang="zh-TW" altLang="en-US" sz="88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838811" y="49496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3X3</a:t>
            </a:r>
            <a:endParaRPr lang="zh-TW" altLang="en-US" sz="8800" b="1" dirty="0"/>
          </a:p>
        </p:txBody>
      </p:sp>
      <p:sp>
        <p:nvSpPr>
          <p:cNvPr id="84" name="六邊形 83"/>
          <p:cNvSpPr/>
          <p:nvPr/>
        </p:nvSpPr>
        <p:spPr>
          <a:xfrm rot="10800000">
            <a:off x="2470582" y="5522076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六邊形 84"/>
          <p:cNvSpPr/>
          <p:nvPr/>
        </p:nvSpPr>
        <p:spPr>
          <a:xfrm rot="10800000">
            <a:off x="815516" y="5513763"/>
            <a:ext cx="1060704" cy="914400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682542" y="253331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6945875" y="253331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5682542" y="184018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6945875" y="184018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6314209" y="218993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5050876" y="218357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5682542" y="114704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6945875" y="114704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6314209" y="149679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5050876" y="149043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5673216" y="44118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6936549" y="44118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6304882" y="79093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5047909" y="790937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4416453" y="252695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4416453" y="183382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4416453" y="1140685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4407126" y="434830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6314209" y="287670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5050876" y="2870348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5682542" y="322168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6945875" y="322168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6293649" y="97799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5030316" y="91440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4416452" y="321532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430391" y="0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4X4</a:t>
            </a:r>
            <a:endParaRPr lang="zh-TW" altLang="en-US" sz="8800" b="1" dirty="0"/>
          </a:p>
        </p:txBody>
      </p:sp>
      <p:sp>
        <p:nvSpPr>
          <p:cNvPr id="37" name="六邊形 36"/>
          <p:cNvSpPr/>
          <p:nvPr/>
        </p:nvSpPr>
        <p:spPr>
          <a:xfrm rot="10800000">
            <a:off x="8217905" y="2526958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六邊形 37"/>
          <p:cNvSpPr/>
          <p:nvPr/>
        </p:nvSpPr>
        <p:spPr>
          <a:xfrm rot="10800000">
            <a:off x="8217905" y="183382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/>
        </p:nvSpPr>
        <p:spPr>
          <a:xfrm rot="10800000">
            <a:off x="7586239" y="2183570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 rot="10800000">
            <a:off x="8217905" y="1140684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 rot="10800000">
            <a:off x="7586239" y="1490433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0800000">
            <a:off x="8208579" y="434829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0800000">
            <a:off x="7576912" y="78457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7586239" y="2870347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8217905" y="3215326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 rot="10800000">
            <a:off x="7565679" y="91439"/>
            <a:ext cx="811416" cy="699496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六邊形 113"/>
          <p:cNvSpPr/>
          <p:nvPr/>
        </p:nvSpPr>
        <p:spPr>
          <a:xfrm rot="10800000">
            <a:off x="5682542" y="390369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六邊形 114"/>
          <p:cNvSpPr/>
          <p:nvPr/>
        </p:nvSpPr>
        <p:spPr>
          <a:xfrm rot="10800000">
            <a:off x="6945875" y="390369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六邊形 115"/>
          <p:cNvSpPr/>
          <p:nvPr/>
        </p:nvSpPr>
        <p:spPr>
          <a:xfrm rot="10800000">
            <a:off x="6314209" y="356030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六邊形 116"/>
          <p:cNvSpPr/>
          <p:nvPr/>
        </p:nvSpPr>
        <p:spPr>
          <a:xfrm rot="10800000">
            <a:off x="5050876" y="355394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六邊形 117"/>
          <p:cNvSpPr/>
          <p:nvPr/>
        </p:nvSpPr>
        <p:spPr>
          <a:xfrm rot="10800000">
            <a:off x="4416453" y="3897333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六邊形 118"/>
          <p:cNvSpPr/>
          <p:nvPr/>
        </p:nvSpPr>
        <p:spPr>
          <a:xfrm rot="10800000">
            <a:off x="8217905" y="389733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六邊形 119"/>
          <p:cNvSpPr/>
          <p:nvPr/>
        </p:nvSpPr>
        <p:spPr>
          <a:xfrm rot="10800000">
            <a:off x="7586239" y="3553944"/>
            <a:ext cx="811416" cy="699496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六邊形 120"/>
          <p:cNvSpPr/>
          <p:nvPr/>
        </p:nvSpPr>
        <p:spPr>
          <a:xfrm rot="10800000">
            <a:off x="6314209" y="425662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六邊形 121"/>
          <p:cNvSpPr/>
          <p:nvPr/>
        </p:nvSpPr>
        <p:spPr>
          <a:xfrm rot="10800000">
            <a:off x="5050876" y="4250262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六邊形 122"/>
          <p:cNvSpPr/>
          <p:nvPr/>
        </p:nvSpPr>
        <p:spPr>
          <a:xfrm rot="10800000">
            <a:off x="5682542" y="460160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六邊形 123"/>
          <p:cNvSpPr/>
          <p:nvPr/>
        </p:nvSpPr>
        <p:spPr>
          <a:xfrm rot="10800000">
            <a:off x="6945875" y="460160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六邊形 124"/>
          <p:cNvSpPr/>
          <p:nvPr/>
        </p:nvSpPr>
        <p:spPr>
          <a:xfrm rot="10800000">
            <a:off x="4416452" y="459524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六邊形 125"/>
          <p:cNvSpPr/>
          <p:nvPr/>
        </p:nvSpPr>
        <p:spPr>
          <a:xfrm rot="10800000">
            <a:off x="7586239" y="4250261"/>
            <a:ext cx="811416" cy="699496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六邊形 126"/>
          <p:cNvSpPr/>
          <p:nvPr/>
        </p:nvSpPr>
        <p:spPr>
          <a:xfrm rot="10800000">
            <a:off x="8217905" y="4595240"/>
            <a:ext cx="811416" cy="699496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7348451" y="164302"/>
            <a:ext cx="0" cy="40923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4189615" y="2526958"/>
            <a:ext cx="3158836" cy="1729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4991" y="0"/>
            <a:ext cx="1951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5X5</a:t>
            </a:r>
            <a:endParaRPr lang="zh-TW" altLang="en-US" sz="8800" b="1" dirty="0"/>
          </a:p>
        </p:txBody>
      </p:sp>
      <p:sp>
        <p:nvSpPr>
          <p:cNvPr id="3" name="六邊形 2"/>
          <p:cNvSpPr/>
          <p:nvPr/>
        </p:nvSpPr>
        <p:spPr>
          <a:xfrm rot="10800000">
            <a:off x="5430764" y="30837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6444704" y="30837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5430764" y="252747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6444704" y="252747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5937734" y="280818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4923794" y="280307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5430764" y="197116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6444704" y="197116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5937734" y="225187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4923794" y="224677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5423279" y="14046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6437219" y="14046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5930249" y="168536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4921413" y="1685361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4414612" y="3078677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4414612" y="252237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10800000">
            <a:off x="4414612" y="196606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4407126" y="1399553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5937734" y="335938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 rot="10800000">
            <a:off x="4923794" y="335427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 rot="10800000">
            <a:off x="5430764" y="36362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0800000">
            <a:off x="6444704" y="36362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0800000">
            <a:off x="5921233" y="1129054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0800000">
            <a:off x="4907293" y="1123951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0800000">
            <a:off x="4414611" y="363115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 rot="10800000">
            <a:off x="7465625" y="307867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 rot="10800000">
            <a:off x="7465625" y="252237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/>
          <p:cNvSpPr/>
          <p:nvPr/>
        </p:nvSpPr>
        <p:spPr>
          <a:xfrm rot="10800000">
            <a:off x="6958655" y="280307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/>
          <p:cNvSpPr/>
          <p:nvPr/>
        </p:nvSpPr>
        <p:spPr>
          <a:xfrm rot="10800000">
            <a:off x="7465625" y="196606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/>
          <p:cNvSpPr/>
          <p:nvPr/>
        </p:nvSpPr>
        <p:spPr>
          <a:xfrm rot="10800000">
            <a:off x="6958655" y="224677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六邊形 32"/>
          <p:cNvSpPr/>
          <p:nvPr/>
        </p:nvSpPr>
        <p:spPr>
          <a:xfrm rot="10800000">
            <a:off x="7458140" y="139955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/>
          <p:cNvSpPr/>
          <p:nvPr/>
        </p:nvSpPr>
        <p:spPr>
          <a:xfrm rot="10800000">
            <a:off x="6951169" y="168025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六邊形 34"/>
          <p:cNvSpPr/>
          <p:nvPr/>
        </p:nvSpPr>
        <p:spPr>
          <a:xfrm rot="10800000">
            <a:off x="6958655" y="335427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六邊形 35"/>
          <p:cNvSpPr/>
          <p:nvPr/>
        </p:nvSpPr>
        <p:spPr>
          <a:xfrm rot="10800000">
            <a:off x="7465625" y="363115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六邊形 36"/>
          <p:cNvSpPr/>
          <p:nvPr/>
        </p:nvSpPr>
        <p:spPr>
          <a:xfrm rot="10800000">
            <a:off x="6942154" y="1123950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 rot="10800000">
            <a:off x="5944414" y="391185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 rot="10800000">
            <a:off x="6958354" y="391185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0800000">
            <a:off x="6451384" y="419256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0800000">
            <a:off x="5442548" y="4192563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4928261" y="390675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 rot="10800000">
            <a:off x="7979275" y="390675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7472304" y="41874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 rot="10800000">
            <a:off x="8484504" y="308309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 rot="10800000">
            <a:off x="8484504" y="252679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 rot="10800000">
            <a:off x="7977534" y="280749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 rot="10800000">
            <a:off x="8484504" y="197048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0800000">
            <a:off x="7977534" y="225119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 rot="10800000">
            <a:off x="8477019" y="140397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 rot="10800000">
            <a:off x="7970048" y="168467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六邊形 59"/>
          <p:cNvSpPr/>
          <p:nvPr/>
        </p:nvSpPr>
        <p:spPr>
          <a:xfrm rot="10800000">
            <a:off x="7977534" y="3358700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 rot="10800000">
            <a:off x="8484504" y="363557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 rot="10800000">
            <a:off x="7961033" y="1128372"/>
            <a:ext cx="651236" cy="561409"/>
          </a:xfrm>
          <a:prstGeom prst="hexagon">
            <a:avLst/>
          </a:prstGeom>
          <a:solidFill>
            <a:srgbClr val="5B9B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 rot="10800000">
            <a:off x="8491183" y="419188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 rot="10800000">
            <a:off x="4440392" y="419188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六邊形 108"/>
          <p:cNvSpPr/>
          <p:nvPr/>
        </p:nvSpPr>
        <p:spPr>
          <a:xfrm rot="10800000">
            <a:off x="5447020" y="473423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六邊形 109"/>
          <p:cNvSpPr/>
          <p:nvPr/>
        </p:nvSpPr>
        <p:spPr>
          <a:xfrm rot="10800000">
            <a:off x="6460960" y="473423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六邊形 110"/>
          <p:cNvSpPr/>
          <p:nvPr/>
        </p:nvSpPr>
        <p:spPr>
          <a:xfrm rot="10800000">
            <a:off x="5953990" y="445863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六邊形 111"/>
          <p:cNvSpPr/>
          <p:nvPr/>
        </p:nvSpPr>
        <p:spPr>
          <a:xfrm rot="10800000">
            <a:off x="4940050" y="4453534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六邊形 112"/>
          <p:cNvSpPr/>
          <p:nvPr/>
        </p:nvSpPr>
        <p:spPr>
          <a:xfrm rot="10800000">
            <a:off x="4430868" y="472913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六邊形 113"/>
          <p:cNvSpPr/>
          <p:nvPr/>
        </p:nvSpPr>
        <p:spPr>
          <a:xfrm rot="10800000">
            <a:off x="5953990" y="5009840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六邊形 114"/>
          <p:cNvSpPr/>
          <p:nvPr/>
        </p:nvSpPr>
        <p:spPr>
          <a:xfrm rot="10800000">
            <a:off x="4940050" y="500473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六邊形 115"/>
          <p:cNvSpPr/>
          <p:nvPr/>
        </p:nvSpPr>
        <p:spPr>
          <a:xfrm rot="10800000">
            <a:off x="5447020" y="528671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六邊形 116"/>
          <p:cNvSpPr/>
          <p:nvPr/>
        </p:nvSpPr>
        <p:spPr>
          <a:xfrm rot="10800000">
            <a:off x="6460960" y="5286717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六邊形 117"/>
          <p:cNvSpPr/>
          <p:nvPr/>
        </p:nvSpPr>
        <p:spPr>
          <a:xfrm rot="10800000">
            <a:off x="4430867" y="528161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六邊形 118"/>
          <p:cNvSpPr/>
          <p:nvPr/>
        </p:nvSpPr>
        <p:spPr>
          <a:xfrm rot="10800000">
            <a:off x="7481881" y="472913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六邊形 119"/>
          <p:cNvSpPr/>
          <p:nvPr/>
        </p:nvSpPr>
        <p:spPr>
          <a:xfrm rot="10800000">
            <a:off x="6974911" y="4453534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六邊形 120"/>
          <p:cNvSpPr/>
          <p:nvPr/>
        </p:nvSpPr>
        <p:spPr>
          <a:xfrm rot="10800000">
            <a:off x="6974911" y="500473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六邊形 121"/>
          <p:cNvSpPr/>
          <p:nvPr/>
        </p:nvSpPr>
        <p:spPr>
          <a:xfrm rot="10800000">
            <a:off x="7481881" y="5281613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六邊形 122"/>
          <p:cNvSpPr/>
          <p:nvPr/>
        </p:nvSpPr>
        <p:spPr>
          <a:xfrm rot="10800000">
            <a:off x="5960670" y="556231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六邊形 123"/>
          <p:cNvSpPr/>
          <p:nvPr/>
        </p:nvSpPr>
        <p:spPr>
          <a:xfrm rot="10800000">
            <a:off x="6974610" y="556231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六邊形 126"/>
          <p:cNvSpPr/>
          <p:nvPr/>
        </p:nvSpPr>
        <p:spPr>
          <a:xfrm rot="10800000">
            <a:off x="4944517" y="5557213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六邊形 127"/>
          <p:cNvSpPr/>
          <p:nvPr/>
        </p:nvSpPr>
        <p:spPr>
          <a:xfrm rot="10800000">
            <a:off x="7995531" y="555721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六邊形 129"/>
          <p:cNvSpPr/>
          <p:nvPr/>
        </p:nvSpPr>
        <p:spPr>
          <a:xfrm rot="10800000">
            <a:off x="8500760" y="47335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六邊形 130"/>
          <p:cNvSpPr/>
          <p:nvPr/>
        </p:nvSpPr>
        <p:spPr>
          <a:xfrm rot="10800000">
            <a:off x="7993790" y="445795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六邊形 131"/>
          <p:cNvSpPr/>
          <p:nvPr/>
        </p:nvSpPr>
        <p:spPr>
          <a:xfrm rot="10800000">
            <a:off x="7993790" y="500915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六邊形 132"/>
          <p:cNvSpPr/>
          <p:nvPr/>
        </p:nvSpPr>
        <p:spPr>
          <a:xfrm rot="10800000">
            <a:off x="8500760" y="528603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六邊形 135"/>
          <p:cNvSpPr/>
          <p:nvPr/>
        </p:nvSpPr>
        <p:spPr>
          <a:xfrm rot="10800000">
            <a:off x="5456545" y="5829668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六邊形 136"/>
          <p:cNvSpPr/>
          <p:nvPr/>
        </p:nvSpPr>
        <p:spPr>
          <a:xfrm rot="10800000">
            <a:off x="6470485" y="5829668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六邊形 137"/>
          <p:cNvSpPr/>
          <p:nvPr/>
        </p:nvSpPr>
        <p:spPr>
          <a:xfrm rot="10800000">
            <a:off x="4440392" y="5824564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六邊形 138"/>
          <p:cNvSpPr/>
          <p:nvPr/>
        </p:nvSpPr>
        <p:spPr>
          <a:xfrm rot="10800000">
            <a:off x="7491406" y="5824564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六邊形 139"/>
          <p:cNvSpPr/>
          <p:nvPr/>
        </p:nvSpPr>
        <p:spPr>
          <a:xfrm rot="10800000">
            <a:off x="8510285" y="5828986"/>
            <a:ext cx="651236" cy="561409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"/>
          <p:cNvSpPr/>
          <p:nvPr/>
        </p:nvSpPr>
        <p:spPr>
          <a:xfrm rot="10800000">
            <a:off x="5430764" y="3083781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六邊形 2"/>
          <p:cNvSpPr/>
          <p:nvPr/>
        </p:nvSpPr>
        <p:spPr>
          <a:xfrm rot="10800000">
            <a:off x="6444704" y="30837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 rot="10800000">
            <a:off x="5430764" y="2527475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10800000">
            <a:off x="6444704" y="2527475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 rot="10800000">
            <a:off x="5937734" y="2808181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4923794" y="2803076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10800000">
            <a:off x="5430764" y="1971169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6444704" y="1971169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0800000">
            <a:off x="5937734" y="2251875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10800000">
            <a:off x="4923794" y="2246770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10800000">
            <a:off x="5423279" y="14046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10800000">
            <a:off x="6437219" y="1404656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10800000">
            <a:off x="5930249" y="1685361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0800000">
            <a:off x="4921413" y="168536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10800000">
            <a:off x="4414612" y="3078677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0800000">
            <a:off x="4414612" y="252237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10800000">
            <a:off x="4414612" y="196606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 rot="10800000">
            <a:off x="5937734" y="3359382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 rot="10800000">
            <a:off x="4923794" y="3354278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 rot="10800000">
            <a:off x="5430764" y="3636259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 rot="10800000">
            <a:off x="6444704" y="3636259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0800000">
            <a:off x="5921233" y="112905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0800000">
            <a:off x="4414611" y="3631155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0800000">
            <a:off x="7465625" y="3078676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 rot="10800000">
            <a:off x="7465625" y="2522371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 rot="10800000">
            <a:off x="6958655" y="2803076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/>
          <p:cNvSpPr/>
          <p:nvPr/>
        </p:nvSpPr>
        <p:spPr>
          <a:xfrm rot="10800000">
            <a:off x="7465625" y="1966065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/>
          <p:cNvSpPr/>
          <p:nvPr/>
        </p:nvSpPr>
        <p:spPr>
          <a:xfrm rot="10800000">
            <a:off x="6958655" y="2246770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/>
          <p:cNvSpPr/>
          <p:nvPr/>
        </p:nvSpPr>
        <p:spPr>
          <a:xfrm rot="10800000">
            <a:off x="7458140" y="139955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六邊形 32"/>
          <p:cNvSpPr/>
          <p:nvPr/>
        </p:nvSpPr>
        <p:spPr>
          <a:xfrm rot="10800000">
            <a:off x="6951169" y="1680257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/>
          <p:cNvSpPr/>
          <p:nvPr/>
        </p:nvSpPr>
        <p:spPr>
          <a:xfrm rot="10800000">
            <a:off x="6958655" y="3354278"/>
            <a:ext cx="651236" cy="561409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六邊形 34"/>
          <p:cNvSpPr/>
          <p:nvPr/>
        </p:nvSpPr>
        <p:spPr>
          <a:xfrm rot="10800000">
            <a:off x="7465625" y="3631155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六邊形 35"/>
          <p:cNvSpPr/>
          <p:nvPr/>
        </p:nvSpPr>
        <p:spPr>
          <a:xfrm rot="10800000">
            <a:off x="6942154" y="112395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六邊形 36"/>
          <p:cNvSpPr/>
          <p:nvPr/>
        </p:nvSpPr>
        <p:spPr>
          <a:xfrm rot="10800000">
            <a:off x="5944414" y="3911858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六邊形 37"/>
          <p:cNvSpPr/>
          <p:nvPr/>
        </p:nvSpPr>
        <p:spPr>
          <a:xfrm rot="10800000">
            <a:off x="6958354" y="3911858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/>
        </p:nvSpPr>
        <p:spPr>
          <a:xfrm rot="10800000">
            <a:off x="6451384" y="4192563"/>
            <a:ext cx="651236" cy="56140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六邊形 39"/>
          <p:cNvSpPr/>
          <p:nvPr/>
        </p:nvSpPr>
        <p:spPr>
          <a:xfrm rot="10800000">
            <a:off x="5442548" y="4192563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六邊形 40"/>
          <p:cNvSpPr/>
          <p:nvPr/>
        </p:nvSpPr>
        <p:spPr>
          <a:xfrm rot="10800000">
            <a:off x="4928261" y="3906755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0800000">
            <a:off x="7979275" y="3906754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0800000">
            <a:off x="7472304" y="4187459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0800000">
            <a:off x="8484504" y="3083098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0800000">
            <a:off x="8484504" y="2526793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六邊形 45"/>
          <p:cNvSpPr/>
          <p:nvPr/>
        </p:nvSpPr>
        <p:spPr>
          <a:xfrm rot="10800000">
            <a:off x="7977534" y="2807498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 rot="10800000">
            <a:off x="8484504" y="1970487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 rot="10800000">
            <a:off x="7977534" y="2251192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六邊形 49"/>
          <p:cNvSpPr/>
          <p:nvPr/>
        </p:nvSpPr>
        <p:spPr>
          <a:xfrm rot="10800000">
            <a:off x="7970048" y="168467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六邊形 50"/>
          <p:cNvSpPr/>
          <p:nvPr/>
        </p:nvSpPr>
        <p:spPr>
          <a:xfrm rot="10800000">
            <a:off x="7977534" y="3358700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 rot="10800000">
            <a:off x="8484504" y="3635577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 rot="10800000">
            <a:off x="8491183" y="4191881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六邊形 54"/>
          <p:cNvSpPr/>
          <p:nvPr/>
        </p:nvSpPr>
        <p:spPr>
          <a:xfrm rot="10800000">
            <a:off x="4440392" y="419188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 rot="10800000">
            <a:off x="5447020" y="4734239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0800000">
            <a:off x="6460960" y="4734239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六邊形 57"/>
          <p:cNvSpPr/>
          <p:nvPr/>
        </p:nvSpPr>
        <p:spPr>
          <a:xfrm rot="10800000">
            <a:off x="5953990" y="4458639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六邊形 58"/>
          <p:cNvSpPr/>
          <p:nvPr/>
        </p:nvSpPr>
        <p:spPr>
          <a:xfrm rot="10800000">
            <a:off x="4940050" y="445353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 rot="10800000">
            <a:off x="7481881" y="4729134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 rot="10800000">
            <a:off x="6974911" y="4453534"/>
            <a:ext cx="651236" cy="56140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/>
          <p:cNvSpPr/>
          <p:nvPr/>
        </p:nvSpPr>
        <p:spPr>
          <a:xfrm rot="10800000">
            <a:off x="7993790" y="445795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/>
          <p:cNvSpPr/>
          <p:nvPr/>
        </p:nvSpPr>
        <p:spPr>
          <a:xfrm rot="10800000">
            <a:off x="6437219" y="852176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/>
          <p:cNvSpPr/>
          <p:nvPr/>
        </p:nvSpPr>
        <p:spPr>
          <a:xfrm rot="10800000">
            <a:off x="5951475" y="5009840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/>
          <p:cNvSpPr/>
          <p:nvPr/>
        </p:nvSpPr>
        <p:spPr>
          <a:xfrm rot="10800000">
            <a:off x="6972395" y="499138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六邊形 67"/>
          <p:cNvSpPr/>
          <p:nvPr/>
        </p:nvSpPr>
        <p:spPr>
          <a:xfrm rot="10800000">
            <a:off x="6455564" y="5285442"/>
            <a:ext cx="651236" cy="561409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215104" y="2797511"/>
            <a:ext cx="1146778" cy="1146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5716769" y="2284725"/>
            <a:ext cx="2158764" cy="21587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073799" y="1637198"/>
            <a:ext cx="3417384" cy="34173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2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</Words>
  <Application>Microsoft Office PowerPoint</Application>
  <PresentationFormat>寬螢幕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0w0</dc:creator>
  <cp:lastModifiedBy>0w0</cp:lastModifiedBy>
  <cp:revision>20</cp:revision>
  <dcterms:created xsi:type="dcterms:W3CDTF">2018-07-16T12:08:45Z</dcterms:created>
  <dcterms:modified xsi:type="dcterms:W3CDTF">2018-07-16T18:34:36Z</dcterms:modified>
</cp:coreProperties>
</file>