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07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3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5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46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4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9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7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4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13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2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4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5403273" y="52536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2926080" y="4796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4577542" y="4796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3751811" y="52536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2100349" y="52453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5403273" y="433093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2926080" y="38737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4577542" y="38737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3751811" y="433093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2100349" y="432261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5403273" y="34331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2926080" y="29759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4577542" y="29759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3751811" y="34331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2100349" y="34248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5403273" y="25270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2926080" y="20698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4577542" y="20698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3751811" y="25270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 rot="10800000">
            <a:off x="2100349" y="25187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 rot="10800000">
            <a:off x="5403273" y="162098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0800000">
            <a:off x="2926080" y="116378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0800000">
            <a:off x="4577542" y="116378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0800000">
            <a:off x="3751811" y="162098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0800000">
            <a:off x="2100349" y="16126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 rot="10800000">
            <a:off x="5391081" y="6982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 rot="10800000">
            <a:off x="2913888" y="2410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六邊形 29"/>
          <p:cNvSpPr/>
          <p:nvPr/>
        </p:nvSpPr>
        <p:spPr>
          <a:xfrm rot="10800000">
            <a:off x="4565350" y="2410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六邊形 30"/>
          <p:cNvSpPr/>
          <p:nvPr/>
        </p:nvSpPr>
        <p:spPr>
          <a:xfrm rot="10800000">
            <a:off x="3739619" y="6982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六邊形 31"/>
          <p:cNvSpPr/>
          <p:nvPr/>
        </p:nvSpPr>
        <p:spPr>
          <a:xfrm rot="10800000">
            <a:off x="2088157" y="6899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六邊形 37"/>
          <p:cNvSpPr/>
          <p:nvPr/>
        </p:nvSpPr>
        <p:spPr>
          <a:xfrm>
            <a:off x="6229003" y="2327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六邊形 38"/>
          <p:cNvSpPr/>
          <p:nvPr/>
        </p:nvSpPr>
        <p:spPr>
          <a:xfrm>
            <a:off x="8706196" y="6899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六邊形 39"/>
          <p:cNvSpPr/>
          <p:nvPr/>
        </p:nvSpPr>
        <p:spPr>
          <a:xfrm>
            <a:off x="7054734" y="6899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六邊形 40"/>
          <p:cNvSpPr/>
          <p:nvPr/>
        </p:nvSpPr>
        <p:spPr>
          <a:xfrm>
            <a:off x="7880465" y="2327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六邊形 41"/>
          <p:cNvSpPr/>
          <p:nvPr/>
        </p:nvSpPr>
        <p:spPr>
          <a:xfrm>
            <a:off x="9531927" y="2410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六邊形 42"/>
          <p:cNvSpPr/>
          <p:nvPr/>
        </p:nvSpPr>
        <p:spPr>
          <a:xfrm>
            <a:off x="6229003" y="11554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>
            <a:off x="8706196" y="16126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>
            <a:off x="7054734" y="16126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>
            <a:off x="7880465" y="11554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>
            <a:off x="9531927" y="116378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>
            <a:off x="6229003" y="20532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>
            <a:off x="8706196" y="2510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>
            <a:off x="7054734" y="2510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六邊形 50"/>
          <p:cNvSpPr/>
          <p:nvPr/>
        </p:nvSpPr>
        <p:spPr>
          <a:xfrm>
            <a:off x="7880465" y="20532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六邊形 51"/>
          <p:cNvSpPr/>
          <p:nvPr/>
        </p:nvSpPr>
        <p:spPr>
          <a:xfrm>
            <a:off x="9531927" y="20615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六邊形 52"/>
          <p:cNvSpPr/>
          <p:nvPr/>
        </p:nvSpPr>
        <p:spPr>
          <a:xfrm>
            <a:off x="6229003" y="295933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六邊形 53"/>
          <p:cNvSpPr/>
          <p:nvPr/>
        </p:nvSpPr>
        <p:spPr>
          <a:xfrm>
            <a:off x="8706196" y="34165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六邊形 54"/>
          <p:cNvSpPr/>
          <p:nvPr/>
        </p:nvSpPr>
        <p:spPr>
          <a:xfrm>
            <a:off x="7054734" y="34165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>
            <a:off x="7880465" y="295933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六邊形 56"/>
          <p:cNvSpPr/>
          <p:nvPr/>
        </p:nvSpPr>
        <p:spPr>
          <a:xfrm>
            <a:off x="9531927" y="2967644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六邊形 57"/>
          <p:cNvSpPr/>
          <p:nvPr/>
        </p:nvSpPr>
        <p:spPr>
          <a:xfrm>
            <a:off x="6229003" y="3865418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六邊形 58"/>
          <p:cNvSpPr/>
          <p:nvPr/>
        </p:nvSpPr>
        <p:spPr>
          <a:xfrm>
            <a:off x="8706196" y="432261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六邊形 59"/>
          <p:cNvSpPr/>
          <p:nvPr/>
        </p:nvSpPr>
        <p:spPr>
          <a:xfrm>
            <a:off x="7054734" y="432261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六邊形 60"/>
          <p:cNvSpPr/>
          <p:nvPr/>
        </p:nvSpPr>
        <p:spPr>
          <a:xfrm>
            <a:off x="7880465" y="3865418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六邊形 61"/>
          <p:cNvSpPr/>
          <p:nvPr/>
        </p:nvSpPr>
        <p:spPr>
          <a:xfrm>
            <a:off x="9531927" y="38737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六邊形 62"/>
          <p:cNvSpPr/>
          <p:nvPr/>
        </p:nvSpPr>
        <p:spPr>
          <a:xfrm>
            <a:off x="6241195" y="47881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六邊形 63"/>
          <p:cNvSpPr/>
          <p:nvPr/>
        </p:nvSpPr>
        <p:spPr>
          <a:xfrm>
            <a:off x="8718388" y="52453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六邊形 64"/>
          <p:cNvSpPr/>
          <p:nvPr/>
        </p:nvSpPr>
        <p:spPr>
          <a:xfrm>
            <a:off x="7066926" y="52453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六邊形 65"/>
          <p:cNvSpPr/>
          <p:nvPr/>
        </p:nvSpPr>
        <p:spPr>
          <a:xfrm>
            <a:off x="7892657" y="47881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六邊形 66"/>
          <p:cNvSpPr/>
          <p:nvPr/>
        </p:nvSpPr>
        <p:spPr>
          <a:xfrm>
            <a:off x="9544119" y="4796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六邊形 74"/>
          <p:cNvSpPr/>
          <p:nvPr/>
        </p:nvSpPr>
        <p:spPr>
          <a:xfrm rot="10800000">
            <a:off x="1271014" y="47881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六邊形 75"/>
          <p:cNvSpPr/>
          <p:nvPr/>
        </p:nvSpPr>
        <p:spPr>
          <a:xfrm rot="10800000">
            <a:off x="1271014" y="3865418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六邊形 76"/>
          <p:cNvSpPr/>
          <p:nvPr/>
        </p:nvSpPr>
        <p:spPr>
          <a:xfrm rot="10800000">
            <a:off x="1271014" y="2967644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六邊形 77"/>
          <p:cNvSpPr/>
          <p:nvPr/>
        </p:nvSpPr>
        <p:spPr>
          <a:xfrm rot="10800000">
            <a:off x="1271014" y="20615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六邊形 78"/>
          <p:cNvSpPr/>
          <p:nvPr/>
        </p:nvSpPr>
        <p:spPr>
          <a:xfrm rot="10800000">
            <a:off x="1271014" y="11554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六邊形 79"/>
          <p:cNvSpPr/>
          <p:nvPr/>
        </p:nvSpPr>
        <p:spPr>
          <a:xfrm rot="10800000">
            <a:off x="1258822" y="2327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2814409" y="4169872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4465871" y="4169872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2814409" y="3263785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4465871" y="3263785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3640140" y="3720985"/>
            <a:ext cx="1060704" cy="914400"/>
          </a:xfrm>
          <a:prstGeom prst="hexagon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1988678" y="3712672"/>
            <a:ext cx="1060704" cy="914400"/>
          </a:xfrm>
          <a:prstGeom prst="hexagon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2814409" y="2357698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4465871" y="2357698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3640140" y="281489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1988678" y="2806585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2802217" y="1434985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4453679" y="1434985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3627948" y="1892185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1984799" y="1892185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1159343" y="4161559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1159343" y="3255472"/>
            <a:ext cx="1060704" cy="914400"/>
          </a:xfrm>
          <a:prstGeom prst="hexagon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1159343" y="2349385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1147151" y="1426672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3640140" y="4618759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1988678" y="461044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 rot="10800000">
            <a:off x="2814408" y="5069724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4465870" y="5069724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 rot="10800000">
            <a:off x="3613263" y="98609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 rot="10800000">
            <a:off x="1961801" y="977784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 rot="10800000">
            <a:off x="1159342" y="5061411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 rot="10800000">
            <a:off x="8120700" y="428071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 rot="10800000">
            <a:off x="9772162" y="428071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六邊形 50"/>
          <p:cNvSpPr/>
          <p:nvPr/>
        </p:nvSpPr>
        <p:spPr>
          <a:xfrm rot="10800000">
            <a:off x="8120700" y="307536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六邊形 51"/>
          <p:cNvSpPr/>
          <p:nvPr/>
        </p:nvSpPr>
        <p:spPr>
          <a:xfrm rot="10800000">
            <a:off x="9772162" y="307536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六邊形 52"/>
          <p:cNvSpPr/>
          <p:nvPr/>
        </p:nvSpPr>
        <p:spPr>
          <a:xfrm rot="10800000">
            <a:off x="8946431" y="383182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六邊形 53"/>
          <p:cNvSpPr/>
          <p:nvPr/>
        </p:nvSpPr>
        <p:spPr>
          <a:xfrm rot="10800000">
            <a:off x="7294969" y="382351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六邊形 54"/>
          <p:cNvSpPr/>
          <p:nvPr/>
        </p:nvSpPr>
        <p:spPr>
          <a:xfrm rot="10800000">
            <a:off x="8120700" y="194483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 rot="10800000">
            <a:off x="9772162" y="194483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六邊形 56"/>
          <p:cNvSpPr/>
          <p:nvPr/>
        </p:nvSpPr>
        <p:spPr>
          <a:xfrm rot="10800000">
            <a:off x="8946431" y="262647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六邊形 57"/>
          <p:cNvSpPr/>
          <p:nvPr/>
        </p:nvSpPr>
        <p:spPr>
          <a:xfrm rot="10800000">
            <a:off x="7294969" y="261816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六邊形 58"/>
          <p:cNvSpPr/>
          <p:nvPr/>
        </p:nvSpPr>
        <p:spPr>
          <a:xfrm rot="10800000">
            <a:off x="8120699" y="55660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六邊形 59"/>
          <p:cNvSpPr/>
          <p:nvPr/>
        </p:nvSpPr>
        <p:spPr>
          <a:xfrm rot="10800000">
            <a:off x="9772161" y="55660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六邊形 60"/>
          <p:cNvSpPr/>
          <p:nvPr/>
        </p:nvSpPr>
        <p:spPr>
          <a:xfrm rot="10800000">
            <a:off x="8934239" y="147932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六邊形 61"/>
          <p:cNvSpPr/>
          <p:nvPr/>
        </p:nvSpPr>
        <p:spPr>
          <a:xfrm rot="10800000">
            <a:off x="7291090" y="147932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六邊形 62"/>
          <p:cNvSpPr/>
          <p:nvPr/>
        </p:nvSpPr>
        <p:spPr>
          <a:xfrm rot="10800000">
            <a:off x="6465634" y="427239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六邊形 63"/>
          <p:cNvSpPr/>
          <p:nvPr/>
        </p:nvSpPr>
        <p:spPr>
          <a:xfrm rot="10800000">
            <a:off x="6465634" y="306705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六邊形 64"/>
          <p:cNvSpPr/>
          <p:nvPr/>
        </p:nvSpPr>
        <p:spPr>
          <a:xfrm rot="10800000">
            <a:off x="6465634" y="193652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六邊形 65"/>
          <p:cNvSpPr/>
          <p:nvPr/>
        </p:nvSpPr>
        <p:spPr>
          <a:xfrm rot="10800000">
            <a:off x="6465633" y="54829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六邊形 66"/>
          <p:cNvSpPr/>
          <p:nvPr/>
        </p:nvSpPr>
        <p:spPr>
          <a:xfrm rot="10800000">
            <a:off x="8946431" y="529486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六邊形 67"/>
          <p:cNvSpPr/>
          <p:nvPr/>
        </p:nvSpPr>
        <p:spPr>
          <a:xfrm rot="10800000">
            <a:off x="7294969" y="5286548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六邊形 68"/>
          <p:cNvSpPr/>
          <p:nvPr/>
        </p:nvSpPr>
        <p:spPr>
          <a:xfrm rot="10800000">
            <a:off x="8120699" y="574582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六邊形 69"/>
          <p:cNvSpPr/>
          <p:nvPr/>
        </p:nvSpPr>
        <p:spPr>
          <a:xfrm rot="10800000">
            <a:off x="9772161" y="574582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六邊形 70"/>
          <p:cNvSpPr/>
          <p:nvPr/>
        </p:nvSpPr>
        <p:spPr>
          <a:xfrm rot="10800000">
            <a:off x="8931745" y="107718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六邊形 71"/>
          <p:cNvSpPr/>
          <p:nvPr/>
        </p:nvSpPr>
        <p:spPr>
          <a:xfrm rot="10800000">
            <a:off x="7280283" y="99405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六邊形 72"/>
          <p:cNvSpPr/>
          <p:nvPr/>
        </p:nvSpPr>
        <p:spPr>
          <a:xfrm rot="10800000">
            <a:off x="6465633" y="573751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六邊形 73"/>
          <p:cNvSpPr/>
          <p:nvPr/>
        </p:nvSpPr>
        <p:spPr>
          <a:xfrm rot="10800000">
            <a:off x="2814408" y="3241271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六邊形 74"/>
          <p:cNvSpPr/>
          <p:nvPr/>
        </p:nvSpPr>
        <p:spPr>
          <a:xfrm rot="10800000">
            <a:off x="4465870" y="324127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六邊形 75"/>
          <p:cNvSpPr/>
          <p:nvPr/>
        </p:nvSpPr>
        <p:spPr>
          <a:xfrm rot="10800000">
            <a:off x="3640139" y="3698471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六邊形 76"/>
          <p:cNvSpPr/>
          <p:nvPr/>
        </p:nvSpPr>
        <p:spPr>
          <a:xfrm rot="10800000">
            <a:off x="1988677" y="3690158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六邊形 77"/>
          <p:cNvSpPr/>
          <p:nvPr/>
        </p:nvSpPr>
        <p:spPr>
          <a:xfrm rot="10800000">
            <a:off x="4465870" y="2335184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六邊形 78"/>
          <p:cNvSpPr/>
          <p:nvPr/>
        </p:nvSpPr>
        <p:spPr>
          <a:xfrm rot="10800000">
            <a:off x="1159342" y="323295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5687608" y="298669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4861877" y="343558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5675416" y="206398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4857998" y="2521181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4032542" y="297838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4020350" y="205566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4835000" y="1606780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5687608" y="3901094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4032542" y="3892781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4020350" y="171451"/>
            <a:ext cx="0" cy="5910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546823" y="171451"/>
            <a:ext cx="0" cy="5910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372554" y="171451"/>
            <a:ext cx="0" cy="5910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220452" y="171451"/>
            <a:ext cx="0" cy="5910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128058" y="1615092"/>
            <a:ext cx="6874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238103" y="2071598"/>
            <a:ext cx="6874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28058" y="2521180"/>
            <a:ext cx="6874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128058" y="2966949"/>
            <a:ext cx="6874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144809" y="6081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02791" y="61071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R+0.5R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35474" y="163102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1.4R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14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8299424" y="450723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9950886" y="450723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8299424" y="36011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9950886" y="36011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9125155" y="40583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7473693" y="405003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8299424" y="269505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9950886" y="269505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9125155" y="315225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7473693" y="314394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8287232" y="177234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9938694" y="177234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9112963" y="22295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7469814" y="2229543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6644358" y="449891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6644358" y="359283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6644358" y="26867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6632166" y="176403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9125155" y="495611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7473693" y="494780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 rot="10800000">
            <a:off x="8299423" y="5407082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9950885" y="5407082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 rot="10800000">
            <a:off x="9098278" y="1323455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 rot="10800000">
            <a:off x="7446816" y="1315142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 rot="10800000">
            <a:off x="6644357" y="5398769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六邊形 74"/>
          <p:cNvSpPr/>
          <p:nvPr/>
        </p:nvSpPr>
        <p:spPr>
          <a:xfrm rot="10800000">
            <a:off x="2470582" y="460767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六邊形 75"/>
          <p:cNvSpPr/>
          <p:nvPr/>
        </p:nvSpPr>
        <p:spPr>
          <a:xfrm rot="10800000">
            <a:off x="1644851" y="505656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六邊形 76"/>
          <p:cNvSpPr/>
          <p:nvPr/>
        </p:nvSpPr>
        <p:spPr>
          <a:xfrm rot="10800000">
            <a:off x="2458390" y="368496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六邊形 77"/>
          <p:cNvSpPr/>
          <p:nvPr/>
        </p:nvSpPr>
        <p:spPr>
          <a:xfrm rot="10800000">
            <a:off x="1640972" y="4142163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六邊形 79"/>
          <p:cNvSpPr/>
          <p:nvPr/>
        </p:nvSpPr>
        <p:spPr>
          <a:xfrm rot="10800000">
            <a:off x="815516" y="459936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六邊形 80"/>
          <p:cNvSpPr/>
          <p:nvPr/>
        </p:nvSpPr>
        <p:spPr>
          <a:xfrm rot="10800000">
            <a:off x="803324" y="367665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六邊形 81"/>
          <p:cNvSpPr/>
          <p:nvPr/>
        </p:nvSpPr>
        <p:spPr>
          <a:xfrm rot="10800000">
            <a:off x="1617974" y="3227762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54380" y="362575"/>
            <a:ext cx="1951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2X2</a:t>
            </a:r>
            <a:endParaRPr lang="zh-TW" altLang="en-US" sz="88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838811" y="49496"/>
            <a:ext cx="1951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3X3</a:t>
            </a:r>
            <a:endParaRPr lang="zh-TW" altLang="en-US" sz="8800" b="1" dirty="0"/>
          </a:p>
        </p:txBody>
      </p:sp>
      <p:sp>
        <p:nvSpPr>
          <p:cNvPr id="84" name="六邊形 83"/>
          <p:cNvSpPr/>
          <p:nvPr/>
        </p:nvSpPr>
        <p:spPr>
          <a:xfrm rot="10800000">
            <a:off x="2470582" y="5522076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六邊形 84"/>
          <p:cNvSpPr/>
          <p:nvPr/>
        </p:nvSpPr>
        <p:spPr>
          <a:xfrm rot="10800000">
            <a:off x="815516" y="5513763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5682542" y="2533318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6945875" y="2533318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5682542" y="184018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6945875" y="184018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6314209" y="2189930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5050876" y="2183570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5682542" y="1147044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6945875" y="1147044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6314209" y="1496793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5050876" y="1490433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5673216" y="441189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6936549" y="441189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6304882" y="790937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5047909" y="790937"/>
            <a:ext cx="811416" cy="699496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4416453" y="2526959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4416453" y="183382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4416453" y="1140685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4407126" y="434830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6314209" y="2876707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5050876" y="2870348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 rot="10800000">
            <a:off x="5682542" y="3221686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6945875" y="3221686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 rot="10800000">
            <a:off x="6293649" y="97799"/>
            <a:ext cx="811416" cy="699496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 rot="10800000">
            <a:off x="5030316" y="91440"/>
            <a:ext cx="811416" cy="699496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 rot="10800000">
            <a:off x="4416452" y="3215326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430391" y="0"/>
            <a:ext cx="1951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4X4</a:t>
            </a:r>
            <a:endParaRPr lang="zh-TW" altLang="en-US" sz="8800" b="1" dirty="0"/>
          </a:p>
        </p:txBody>
      </p:sp>
      <p:sp>
        <p:nvSpPr>
          <p:cNvPr id="37" name="六邊形 36"/>
          <p:cNvSpPr/>
          <p:nvPr/>
        </p:nvSpPr>
        <p:spPr>
          <a:xfrm rot="10800000">
            <a:off x="8217905" y="2526958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六邊形 37"/>
          <p:cNvSpPr/>
          <p:nvPr/>
        </p:nvSpPr>
        <p:spPr>
          <a:xfrm rot="10800000">
            <a:off x="8217905" y="183382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六邊形 38"/>
          <p:cNvSpPr/>
          <p:nvPr/>
        </p:nvSpPr>
        <p:spPr>
          <a:xfrm rot="10800000">
            <a:off x="7586239" y="2183570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六邊形 39"/>
          <p:cNvSpPr/>
          <p:nvPr/>
        </p:nvSpPr>
        <p:spPr>
          <a:xfrm rot="10800000">
            <a:off x="8217905" y="1140684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六邊形 40"/>
          <p:cNvSpPr/>
          <p:nvPr/>
        </p:nvSpPr>
        <p:spPr>
          <a:xfrm rot="10800000">
            <a:off x="7586239" y="1490433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六邊形 41"/>
          <p:cNvSpPr/>
          <p:nvPr/>
        </p:nvSpPr>
        <p:spPr>
          <a:xfrm rot="10800000">
            <a:off x="8208579" y="434829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六邊形 42"/>
          <p:cNvSpPr/>
          <p:nvPr/>
        </p:nvSpPr>
        <p:spPr>
          <a:xfrm rot="10800000">
            <a:off x="7576912" y="784577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 rot="10800000">
            <a:off x="7586239" y="2870347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 rot="10800000">
            <a:off x="8217905" y="3215326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六邊形 50"/>
          <p:cNvSpPr/>
          <p:nvPr/>
        </p:nvSpPr>
        <p:spPr>
          <a:xfrm rot="10800000">
            <a:off x="7565679" y="91439"/>
            <a:ext cx="811416" cy="699496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六邊形 113"/>
          <p:cNvSpPr/>
          <p:nvPr/>
        </p:nvSpPr>
        <p:spPr>
          <a:xfrm rot="10800000">
            <a:off x="5682542" y="390369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六邊形 114"/>
          <p:cNvSpPr/>
          <p:nvPr/>
        </p:nvSpPr>
        <p:spPr>
          <a:xfrm rot="10800000">
            <a:off x="6945875" y="390369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六邊形 115"/>
          <p:cNvSpPr/>
          <p:nvPr/>
        </p:nvSpPr>
        <p:spPr>
          <a:xfrm rot="10800000">
            <a:off x="6314209" y="3560304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六邊形 116"/>
          <p:cNvSpPr/>
          <p:nvPr/>
        </p:nvSpPr>
        <p:spPr>
          <a:xfrm rot="10800000">
            <a:off x="5050876" y="3553944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六邊形 117"/>
          <p:cNvSpPr/>
          <p:nvPr/>
        </p:nvSpPr>
        <p:spPr>
          <a:xfrm rot="10800000">
            <a:off x="4416453" y="3897333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六邊形 118"/>
          <p:cNvSpPr/>
          <p:nvPr/>
        </p:nvSpPr>
        <p:spPr>
          <a:xfrm rot="10800000">
            <a:off x="8217905" y="389733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六邊形 119"/>
          <p:cNvSpPr/>
          <p:nvPr/>
        </p:nvSpPr>
        <p:spPr>
          <a:xfrm rot="10800000">
            <a:off x="7586239" y="3553944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六邊形 120"/>
          <p:cNvSpPr/>
          <p:nvPr/>
        </p:nvSpPr>
        <p:spPr>
          <a:xfrm rot="10800000">
            <a:off x="6314209" y="425662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六邊形 121"/>
          <p:cNvSpPr/>
          <p:nvPr/>
        </p:nvSpPr>
        <p:spPr>
          <a:xfrm rot="10800000">
            <a:off x="5050876" y="425026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六邊形 122"/>
          <p:cNvSpPr/>
          <p:nvPr/>
        </p:nvSpPr>
        <p:spPr>
          <a:xfrm rot="10800000">
            <a:off x="5682542" y="4601600"/>
            <a:ext cx="811416" cy="699496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六邊形 123"/>
          <p:cNvSpPr/>
          <p:nvPr/>
        </p:nvSpPr>
        <p:spPr>
          <a:xfrm rot="10800000">
            <a:off x="6945875" y="4601600"/>
            <a:ext cx="811416" cy="699496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六邊形 124"/>
          <p:cNvSpPr/>
          <p:nvPr/>
        </p:nvSpPr>
        <p:spPr>
          <a:xfrm rot="10800000">
            <a:off x="4416452" y="4595240"/>
            <a:ext cx="811416" cy="699496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六邊形 125"/>
          <p:cNvSpPr/>
          <p:nvPr/>
        </p:nvSpPr>
        <p:spPr>
          <a:xfrm rot="10800000">
            <a:off x="7586239" y="425026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六邊形 126"/>
          <p:cNvSpPr/>
          <p:nvPr/>
        </p:nvSpPr>
        <p:spPr>
          <a:xfrm rot="10800000">
            <a:off x="8217905" y="4595240"/>
            <a:ext cx="811416" cy="699496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4991" y="0"/>
            <a:ext cx="1951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5X5</a:t>
            </a:r>
            <a:endParaRPr lang="zh-TW" altLang="en-US" sz="8800" b="1" dirty="0"/>
          </a:p>
        </p:txBody>
      </p:sp>
      <p:sp>
        <p:nvSpPr>
          <p:cNvPr id="3" name="六邊形 2"/>
          <p:cNvSpPr/>
          <p:nvPr/>
        </p:nvSpPr>
        <p:spPr>
          <a:xfrm rot="10800000">
            <a:off x="5430764" y="3083781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6444704" y="3083781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5430764" y="252747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6444704" y="252747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5937734" y="280818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4923794" y="280307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5430764" y="197116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6444704" y="197116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5937734" y="2251875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4923794" y="2246770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5423279" y="140465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6437219" y="140465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5930249" y="168536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4921413" y="1685361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4414612" y="3078677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4414612" y="2522372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4414612" y="196606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4407126" y="1399553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5937734" y="3359382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 rot="10800000">
            <a:off x="4923794" y="335427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 rot="10800000">
            <a:off x="5430764" y="363625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0800000">
            <a:off x="6444704" y="363625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0800000">
            <a:off x="5921233" y="1129054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0800000">
            <a:off x="4907293" y="1123951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0800000">
            <a:off x="4414611" y="363115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 rot="10800000">
            <a:off x="7465625" y="307867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 rot="10800000">
            <a:off x="7465625" y="252237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六邊形 29"/>
          <p:cNvSpPr/>
          <p:nvPr/>
        </p:nvSpPr>
        <p:spPr>
          <a:xfrm rot="10800000">
            <a:off x="6958655" y="280307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六邊形 30"/>
          <p:cNvSpPr/>
          <p:nvPr/>
        </p:nvSpPr>
        <p:spPr>
          <a:xfrm rot="10800000">
            <a:off x="7465625" y="196606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六邊形 31"/>
          <p:cNvSpPr/>
          <p:nvPr/>
        </p:nvSpPr>
        <p:spPr>
          <a:xfrm rot="10800000">
            <a:off x="6958655" y="2246770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六邊形 32"/>
          <p:cNvSpPr/>
          <p:nvPr/>
        </p:nvSpPr>
        <p:spPr>
          <a:xfrm rot="10800000">
            <a:off x="7458140" y="139955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六邊形 33"/>
          <p:cNvSpPr/>
          <p:nvPr/>
        </p:nvSpPr>
        <p:spPr>
          <a:xfrm rot="10800000">
            <a:off x="6951169" y="168025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六邊形 34"/>
          <p:cNvSpPr/>
          <p:nvPr/>
        </p:nvSpPr>
        <p:spPr>
          <a:xfrm rot="10800000">
            <a:off x="6958655" y="335427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六邊形 35"/>
          <p:cNvSpPr/>
          <p:nvPr/>
        </p:nvSpPr>
        <p:spPr>
          <a:xfrm rot="10800000">
            <a:off x="7465625" y="363115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六邊形 36"/>
          <p:cNvSpPr/>
          <p:nvPr/>
        </p:nvSpPr>
        <p:spPr>
          <a:xfrm rot="10800000">
            <a:off x="6942154" y="1123950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六邊形 39"/>
          <p:cNvSpPr/>
          <p:nvPr/>
        </p:nvSpPr>
        <p:spPr>
          <a:xfrm rot="10800000">
            <a:off x="5944414" y="3911858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六邊形 40"/>
          <p:cNvSpPr/>
          <p:nvPr/>
        </p:nvSpPr>
        <p:spPr>
          <a:xfrm rot="10800000">
            <a:off x="6958354" y="3911858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六邊形 41"/>
          <p:cNvSpPr/>
          <p:nvPr/>
        </p:nvSpPr>
        <p:spPr>
          <a:xfrm rot="10800000">
            <a:off x="6451384" y="4192563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六邊形 42"/>
          <p:cNvSpPr/>
          <p:nvPr/>
        </p:nvSpPr>
        <p:spPr>
          <a:xfrm rot="10800000">
            <a:off x="5442548" y="4192563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4928261" y="3906755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 rot="10800000">
            <a:off x="7979275" y="390675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 rot="10800000">
            <a:off x="7472304" y="418745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六邊形 52"/>
          <p:cNvSpPr/>
          <p:nvPr/>
        </p:nvSpPr>
        <p:spPr>
          <a:xfrm rot="10800000">
            <a:off x="8484504" y="3083098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六邊形 53"/>
          <p:cNvSpPr/>
          <p:nvPr/>
        </p:nvSpPr>
        <p:spPr>
          <a:xfrm rot="10800000">
            <a:off x="8484504" y="2526793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六邊形 54"/>
          <p:cNvSpPr/>
          <p:nvPr/>
        </p:nvSpPr>
        <p:spPr>
          <a:xfrm rot="10800000">
            <a:off x="7977534" y="280749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 rot="10800000">
            <a:off x="8484504" y="197048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六邊形 56"/>
          <p:cNvSpPr/>
          <p:nvPr/>
        </p:nvSpPr>
        <p:spPr>
          <a:xfrm rot="10800000">
            <a:off x="7977534" y="225119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六邊形 57"/>
          <p:cNvSpPr/>
          <p:nvPr/>
        </p:nvSpPr>
        <p:spPr>
          <a:xfrm rot="10800000">
            <a:off x="8477019" y="140397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六邊形 58"/>
          <p:cNvSpPr/>
          <p:nvPr/>
        </p:nvSpPr>
        <p:spPr>
          <a:xfrm rot="10800000">
            <a:off x="7970048" y="168467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六邊形 59"/>
          <p:cNvSpPr/>
          <p:nvPr/>
        </p:nvSpPr>
        <p:spPr>
          <a:xfrm rot="10800000">
            <a:off x="7977534" y="3358700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六邊形 60"/>
          <p:cNvSpPr/>
          <p:nvPr/>
        </p:nvSpPr>
        <p:spPr>
          <a:xfrm rot="10800000">
            <a:off x="8484504" y="363557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六邊形 61"/>
          <p:cNvSpPr/>
          <p:nvPr/>
        </p:nvSpPr>
        <p:spPr>
          <a:xfrm rot="10800000">
            <a:off x="7961033" y="1128372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六邊形 64"/>
          <p:cNvSpPr/>
          <p:nvPr/>
        </p:nvSpPr>
        <p:spPr>
          <a:xfrm rot="10800000">
            <a:off x="8491183" y="419188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六邊形 66"/>
          <p:cNvSpPr/>
          <p:nvPr/>
        </p:nvSpPr>
        <p:spPr>
          <a:xfrm rot="10800000">
            <a:off x="4440392" y="4191882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六邊形 108"/>
          <p:cNvSpPr/>
          <p:nvPr/>
        </p:nvSpPr>
        <p:spPr>
          <a:xfrm rot="10800000">
            <a:off x="5447020" y="4734239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六邊形 109"/>
          <p:cNvSpPr/>
          <p:nvPr/>
        </p:nvSpPr>
        <p:spPr>
          <a:xfrm rot="10800000">
            <a:off x="6460960" y="4734239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六邊形 110"/>
          <p:cNvSpPr/>
          <p:nvPr/>
        </p:nvSpPr>
        <p:spPr>
          <a:xfrm rot="10800000">
            <a:off x="5953990" y="445863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六邊形 111"/>
          <p:cNvSpPr/>
          <p:nvPr/>
        </p:nvSpPr>
        <p:spPr>
          <a:xfrm rot="10800000">
            <a:off x="4940050" y="4453534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六邊形 112"/>
          <p:cNvSpPr/>
          <p:nvPr/>
        </p:nvSpPr>
        <p:spPr>
          <a:xfrm rot="10800000">
            <a:off x="4430868" y="4729135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六邊形 113"/>
          <p:cNvSpPr/>
          <p:nvPr/>
        </p:nvSpPr>
        <p:spPr>
          <a:xfrm rot="10800000">
            <a:off x="5953990" y="5009840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六邊形 114"/>
          <p:cNvSpPr/>
          <p:nvPr/>
        </p:nvSpPr>
        <p:spPr>
          <a:xfrm rot="10800000">
            <a:off x="4940050" y="500473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六邊形 115"/>
          <p:cNvSpPr/>
          <p:nvPr/>
        </p:nvSpPr>
        <p:spPr>
          <a:xfrm rot="10800000">
            <a:off x="5447020" y="528671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六邊形 116"/>
          <p:cNvSpPr/>
          <p:nvPr/>
        </p:nvSpPr>
        <p:spPr>
          <a:xfrm rot="10800000">
            <a:off x="6460960" y="528671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六邊形 117"/>
          <p:cNvSpPr/>
          <p:nvPr/>
        </p:nvSpPr>
        <p:spPr>
          <a:xfrm rot="10800000">
            <a:off x="4430867" y="5281613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六邊形 118"/>
          <p:cNvSpPr/>
          <p:nvPr/>
        </p:nvSpPr>
        <p:spPr>
          <a:xfrm rot="10800000">
            <a:off x="7481881" y="472913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六邊形 119"/>
          <p:cNvSpPr/>
          <p:nvPr/>
        </p:nvSpPr>
        <p:spPr>
          <a:xfrm rot="10800000">
            <a:off x="6974911" y="4453534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六邊形 120"/>
          <p:cNvSpPr/>
          <p:nvPr/>
        </p:nvSpPr>
        <p:spPr>
          <a:xfrm rot="10800000">
            <a:off x="6974911" y="500473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六邊形 121"/>
          <p:cNvSpPr/>
          <p:nvPr/>
        </p:nvSpPr>
        <p:spPr>
          <a:xfrm rot="10800000">
            <a:off x="7481881" y="5281613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六邊形 122"/>
          <p:cNvSpPr/>
          <p:nvPr/>
        </p:nvSpPr>
        <p:spPr>
          <a:xfrm rot="10800000">
            <a:off x="5960670" y="556231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六邊形 123"/>
          <p:cNvSpPr/>
          <p:nvPr/>
        </p:nvSpPr>
        <p:spPr>
          <a:xfrm rot="10800000">
            <a:off x="6974610" y="556231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六邊形 126"/>
          <p:cNvSpPr/>
          <p:nvPr/>
        </p:nvSpPr>
        <p:spPr>
          <a:xfrm rot="10800000">
            <a:off x="4944517" y="5557213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六邊形 127"/>
          <p:cNvSpPr/>
          <p:nvPr/>
        </p:nvSpPr>
        <p:spPr>
          <a:xfrm rot="10800000">
            <a:off x="7995531" y="555721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六邊形 129"/>
          <p:cNvSpPr/>
          <p:nvPr/>
        </p:nvSpPr>
        <p:spPr>
          <a:xfrm rot="10800000">
            <a:off x="8500760" y="473355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六邊形 130"/>
          <p:cNvSpPr/>
          <p:nvPr/>
        </p:nvSpPr>
        <p:spPr>
          <a:xfrm rot="10800000">
            <a:off x="7993790" y="445795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六邊形 131"/>
          <p:cNvSpPr/>
          <p:nvPr/>
        </p:nvSpPr>
        <p:spPr>
          <a:xfrm rot="10800000">
            <a:off x="7993790" y="500915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六邊形 132"/>
          <p:cNvSpPr/>
          <p:nvPr/>
        </p:nvSpPr>
        <p:spPr>
          <a:xfrm rot="10800000">
            <a:off x="8500760" y="528603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六邊形 135"/>
          <p:cNvSpPr/>
          <p:nvPr/>
        </p:nvSpPr>
        <p:spPr>
          <a:xfrm rot="10800000">
            <a:off x="5456545" y="5829668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六邊形 136"/>
          <p:cNvSpPr/>
          <p:nvPr/>
        </p:nvSpPr>
        <p:spPr>
          <a:xfrm rot="10800000">
            <a:off x="6470485" y="5829668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六邊形 137"/>
          <p:cNvSpPr/>
          <p:nvPr/>
        </p:nvSpPr>
        <p:spPr>
          <a:xfrm rot="10800000">
            <a:off x="4440392" y="5824564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六邊形 138"/>
          <p:cNvSpPr/>
          <p:nvPr/>
        </p:nvSpPr>
        <p:spPr>
          <a:xfrm rot="10800000">
            <a:off x="7491406" y="5824564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六邊形 139"/>
          <p:cNvSpPr/>
          <p:nvPr/>
        </p:nvSpPr>
        <p:spPr>
          <a:xfrm rot="10800000">
            <a:off x="8510285" y="5828986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0w0</dc:creator>
  <cp:lastModifiedBy>0w0</cp:lastModifiedBy>
  <cp:revision>16</cp:revision>
  <dcterms:created xsi:type="dcterms:W3CDTF">2018-07-16T12:08:45Z</dcterms:created>
  <dcterms:modified xsi:type="dcterms:W3CDTF">2018-07-16T16:30:59Z</dcterms:modified>
</cp:coreProperties>
</file>