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0" r:id="rId2"/>
    <p:sldId id="272" r:id="rId3"/>
    <p:sldId id="257" r:id="rId4"/>
    <p:sldId id="268" r:id="rId5"/>
    <p:sldId id="273" r:id="rId6"/>
    <p:sldId id="266" r:id="rId7"/>
    <p:sldId id="275" r:id="rId8"/>
    <p:sldId id="276" r:id="rId9"/>
    <p:sldId id="277" r:id="rId10"/>
    <p:sldId id="278" r:id="rId11"/>
    <p:sldId id="279" r:id="rId12"/>
    <p:sldId id="280" r:id="rId13"/>
    <p:sldId id="282" r:id="rId14"/>
    <p:sldId id="281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FDD52-9539-4368-92AC-DBF4F82C01C0}" type="datetimeFigureOut">
              <a:rPr lang="zh-TW" altLang="en-US" smtClean="0"/>
              <a:t>2017/9/10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7A3C1-BBE1-40D4-8523-87E89DA07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158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7A3C1-BBE1-40D4-8523-87E89DA0795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237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7A3C1-BBE1-40D4-8523-87E89DA0795E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96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7A3C1-BBE1-40D4-8523-87E89DA0795E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237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28F-A68E-4ECE-B8ED-0CE4A9313DA5}" type="datetimeFigureOut">
              <a:rPr lang="zh-TW" altLang="en-US" smtClean="0"/>
              <a:t>2017/9/10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EDC-9927-4D2F-A16B-B2A738C42F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12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28F-A68E-4ECE-B8ED-0CE4A9313DA5}" type="datetimeFigureOut">
              <a:rPr lang="zh-TW" altLang="en-US" smtClean="0"/>
              <a:t>2017/9/10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EDC-9927-4D2F-A16B-B2A738C42F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85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28F-A68E-4ECE-B8ED-0CE4A9313DA5}" type="datetimeFigureOut">
              <a:rPr lang="zh-TW" altLang="en-US" smtClean="0"/>
              <a:t>2017/9/10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EDC-9927-4D2F-A16B-B2A738C42F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01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28F-A68E-4ECE-B8ED-0CE4A9313DA5}" type="datetimeFigureOut">
              <a:rPr lang="zh-TW" altLang="en-US" smtClean="0"/>
              <a:t>2017/9/10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EDC-9927-4D2F-A16B-B2A738C42F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51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28F-A68E-4ECE-B8ED-0CE4A9313DA5}" type="datetimeFigureOut">
              <a:rPr lang="zh-TW" altLang="en-US" smtClean="0"/>
              <a:t>2017/9/10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EDC-9927-4D2F-A16B-B2A738C42F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45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28F-A68E-4ECE-B8ED-0CE4A9313DA5}" type="datetimeFigureOut">
              <a:rPr lang="zh-TW" altLang="en-US" smtClean="0"/>
              <a:t>2017/9/10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EDC-9927-4D2F-A16B-B2A738C42F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76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28F-A68E-4ECE-B8ED-0CE4A9313DA5}" type="datetimeFigureOut">
              <a:rPr lang="zh-TW" altLang="en-US" smtClean="0"/>
              <a:t>2017/9/10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EDC-9927-4D2F-A16B-B2A738C42F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08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28F-A68E-4ECE-B8ED-0CE4A9313DA5}" type="datetimeFigureOut">
              <a:rPr lang="zh-TW" altLang="en-US" smtClean="0"/>
              <a:t>2017/9/10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EDC-9927-4D2F-A16B-B2A738C42F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00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28F-A68E-4ECE-B8ED-0CE4A9313DA5}" type="datetimeFigureOut">
              <a:rPr lang="zh-TW" altLang="en-US" smtClean="0"/>
              <a:t>2017/9/10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EDC-9927-4D2F-A16B-B2A738C42F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10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28F-A68E-4ECE-B8ED-0CE4A9313DA5}" type="datetimeFigureOut">
              <a:rPr lang="zh-TW" altLang="en-US" smtClean="0"/>
              <a:t>2017/9/10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EDC-9927-4D2F-A16B-B2A738C42F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94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828F-A68E-4ECE-B8ED-0CE4A9313DA5}" type="datetimeFigureOut">
              <a:rPr lang="zh-TW" altLang="en-US" smtClean="0"/>
              <a:t>2017/9/10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EDC-9927-4D2F-A16B-B2A738C42F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22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B828F-A68E-4ECE-B8ED-0CE4A9313DA5}" type="datetimeFigureOut">
              <a:rPr lang="zh-TW" altLang="en-US" smtClean="0"/>
              <a:t>2017/9/10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43EDC-9927-4D2F-A16B-B2A738C42F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13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遊戲 </a:t>
            </a:r>
            <a:r>
              <a:rPr lang="en-US" altLang="zh-TW" dirty="0" smtClean="0"/>
              <a:t>Core </a:t>
            </a:r>
            <a:r>
              <a:rPr lang="zh-TW" altLang="en-US" dirty="0" smtClean="0"/>
              <a:t>分析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31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&lt;verbs&gt;  &lt;/verbs&gt;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000" dirty="0" smtClean="0"/>
              <a:t>&lt;li&gt;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  &lt;</a:t>
            </a:r>
            <a:r>
              <a:rPr lang="en-US" altLang="zh-TW" sz="2000" dirty="0" err="1"/>
              <a:t>verbClass</a:t>
            </a:r>
            <a:r>
              <a:rPr lang="en-US" altLang="zh-TW" sz="2000" dirty="0" smtClean="0"/>
              <a:t>&gt; </a:t>
            </a:r>
            <a:r>
              <a:rPr lang="zh-TW" altLang="en-US" sz="2000" dirty="0" smtClean="0"/>
              <a:t>動作分類</a:t>
            </a:r>
            <a:r>
              <a:rPr lang="en-US" altLang="zh-TW" sz="2000" dirty="0" smtClean="0"/>
              <a:t>?(</a:t>
            </a:r>
            <a:r>
              <a:rPr lang="zh-TW" altLang="en-US" sz="2000" dirty="0" smtClean="0"/>
              <a:t>應為連結其他程式的詞</a:t>
            </a:r>
            <a:r>
              <a:rPr lang="en-US" altLang="zh-TW" sz="2000" dirty="0" smtClean="0"/>
              <a:t>) &lt;/</a:t>
            </a:r>
            <a:r>
              <a:rPr lang="en-US" altLang="zh-TW" sz="2000" dirty="0" err="1"/>
              <a:t>verbClass</a:t>
            </a:r>
            <a:r>
              <a:rPr lang="en-US" altLang="zh-TW" sz="2000" dirty="0" smtClean="0"/>
              <a:t>&gt;</a:t>
            </a:r>
          </a:p>
          <a:p>
            <a:pPr marL="0" indent="0">
              <a:buNone/>
            </a:pPr>
            <a:r>
              <a:rPr lang="en-US" altLang="zh-TW" sz="2000" dirty="0" smtClean="0"/>
              <a:t>  &lt;</a:t>
            </a:r>
            <a:r>
              <a:rPr lang="en-US" altLang="zh-TW" sz="2000" dirty="0" err="1" smtClean="0"/>
              <a:t>defaultCooldownTime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 </a:t>
            </a:r>
            <a:r>
              <a:rPr lang="zh-TW" altLang="en-US" sz="2000" dirty="0"/>
              <a:t>冷卻時間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&lt;/</a:t>
            </a:r>
            <a:r>
              <a:rPr lang="en-US" altLang="zh-TW" sz="2000" dirty="0" err="1"/>
              <a:t>defaultCooldownTime</a:t>
            </a:r>
            <a:r>
              <a:rPr lang="en-US" altLang="zh-TW" sz="2000" dirty="0" smtClean="0"/>
              <a:t>&gt;</a:t>
            </a:r>
          </a:p>
          <a:p>
            <a:pPr marL="0" indent="0">
              <a:buNone/>
            </a:pPr>
            <a:r>
              <a:rPr lang="en-US" altLang="zh-TW" sz="2000" dirty="0" smtClean="0"/>
              <a:t>  &lt;</a:t>
            </a:r>
            <a:r>
              <a:rPr lang="en-US" altLang="zh-TW" sz="2000" dirty="0" err="1"/>
              <a:t>meleeDamageBaseAmount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 進戰傷害 </a:t>
            </a:r>
            <a:r>
              <a:rPr lang="en-US" altLang="zh-TW" sz="2000" dirty="0" smtClean="0"/>
              <a:t>&lt;/</a:t>
            </a:r>
            <a:r>
              <a:rPr lang="en-US" altLang="zh-TW" sz="2000" dirty="0" err="1"/>
              <a:t>meleeDamageBaseAmount</a:t>
            </a:r>
            <a:r>
              <a:rPr lang="en-US" altLang="zh-TW" sz="2000" dirty="0" smtClean="0"/>
              <a:t>&gt;</a:t>
            </a:r>
          </a:p>
          <a:p>
            <a:pPr marL="0" indent="0">
              <a:buNone/>
            </a:pPr>
            <a:r>
              <a:rPr lang="en-US" altLang="zh-TW" sz="2000" dirty="0" smtClean="0"/>
              <a:t>  &lt;</a:t>
            </a:r>
            <a:r>
              <a:rPr lang="en-US" altLang="zh-TW" sz="2000" dirty="0" err="1"/>
              <a:t>meleeDamageDef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 傷害類型 </a:t>
            </a:r>
            <a:r>
              <a:rPr lang="en-US" altLang="zh-TW" sz="2000" dirty="0" smtClean="0"/>
              <a:t>&lt;/</a:t>
            </a:r>
            <a:r>
              <a:rPr lang="en-US" altLang="zh-TW" sz="2000" dirty="0" err="1"/>
              <a:t>meleeDamageDef</a:t>
            </a:r>
            <a:r>
              <a:rPr lang="en-US" altLang="zh-TW" sz="2000" dirty="0" smtClean="0"/>
              <a:t>&gt;</a:t>
            </a:r>
          </a:p>
          <a:p>
            <a:pPr marL="0" indent="0">
              <a:buNone/>
            </a:pPr>
            <a:r>
              <a:rPr lang="en-US" altLang="zh-TW" sz="2000" dirty="0" smtClean="0"/>
              <a:t>  &lt;</a:t>
            </a:r>
            <a:r>
              <a:rPr lang="en-US" altLang="zh-TW" sz="2000" dirty="0" err="1" smtClean="0"/>
              <a:t>linkedBodyPartsGroup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 做此動作的物件 </a:t>
            </a:r>
            <a:r>
              <a:rPr lang="en-US" altLang="zh-TW" sz="2000" dirty="0" smtClean="0"/>
              <a:t>&lt;/</a:t>
            </a:r>
            <a:r>
              <a:rPr lang="en-US" altLang="zh-TW" sz="2000" dirty="0" err="1"/>
              <a:t>linkedBodyPartsGroup</a:t>
            </a:r>
            <a:r>
              <a:rPr lang="en-US" altLang="zh-TW" sz="2000" dirty="0" smtClean="0"/>
              <a:t>&gt;</a:t>
            </a:r>
          </a:p>
          <a:p>
            <a:pPr marL="0" indent="0">
              <a:buNone/>
            </a:pPr>
            <a:r>
              <a:rPr lang="en-US" altLang="zh-TW" sz="2000" dirty="0" smtClean="0"/>
              <a:t>  &lt;</a:t>
            </a:r>
            <a:r>
              <a:rPr lang="en-US" altLang="zh-TW" sz="2000" dirty="0" err="1"/>
              <a:t>surpriseAttack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    使具有偷襲屬性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&lt;</a:t>
            </a:r>
            <a:r>
              <a:rPr lang="en-US" altLang="zh-TW" sz="2000" dirty="0" err="1"/>
              <a:t>extraMeleeDamages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     額外傷害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 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&lt;</a:t>
            </a:r>
            <a:r>
              <a:rPr lang="en-US" altLang="zh-TW" sz="2000" dirty="0"/>
              <a:t>li</a:t>
            </a:r>
            <a:r>
              <a:rPr lang="en-US" altLang="zh-TW" sz="2000" dirty="0" smtClean="0"/>
              <a:t>&gt;</a:t>
            </a:r>
          </a:p>
          <a:p>
            <a:pPr marL="0" indent="0">
              <a:buNone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   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&lt;</a:t>
            </a:r>
            <a:r>
              <a:rPr lang="en-US" altLang="zh-TW" sz="2000" dirty="0" err="1"/>
              <a:t>def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Stun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&lt;/</a:t>
            </a:r>
            <a:r>
              <a:rPr lang="en-US" altLang="zh-TW" sz="2000" dirty="0" err="1"/>
              <a:t>def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 附加暈眩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以例子</a:t>
            </a:r>
            <a:r>
              <a:rPr lang="en-US" altLang="zh-TW" sz="2000" dirty="0" smtClean="0"/>
              <a:t>)</a:t>
            </a:r>
          </a:p>
          <a:p>
            <a:pPr marL="0" indent="0">
              <a:buNone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   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&lt;</a:t>
            </a:r>
            <a:r>
              <a:rPr lang="en-US" altLang="zh-TW" sz="2000" dirty="0"/>
              <a:t>amount&gt;10&lt;/amount</a:t>
            </a:r>
            <a:r>
              <a:rPr lang="en-US" altLang="zh-TW" sz="2000" dirty="0" smtClean="0"/>
              <a:t>&gt;</a:t>
            </a:r>
          </a:p>
          <a:p>
            <a:pPr marL="0" indent="0">
              <a:buNone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 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&lt;/</a:t>
            </a:r>
            <a:r>
              <a:rPr lang="en-US" altLang="zh-TW" sz="2000" dirty="0" smtClean="0"/>
              <a:t>li&gt;</a:t>
            </a:r>
          </a:p>
          <a:p>
            <a:pPr marL="0" indent="0">
              <a:buNone/>
            </a:pPr>
            <a:r>
              <a:rPr lang="zh-TW" altLang="en-US" sz="2000" dirty="0" smtClean="0"/>
              <a:t>  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&lt;/</a:t>
            </a:r>
            <a:r>
              <a:rPr lang="en-US" altLang="zh-TW" sz="2000" dirty="0" err="1" smtClean="0"/>
              <a:t>extraMeleeDamages</a:t>
            </a:r>
            <a:r>
              <a:rPr lang="en-US" altLang="zh-TW" sz="2000" dirty="0" smtClean="0"/>
              <a:t>&gt;</a:t>
            </a:r>
          </a:p>
          <a:p>
            <a:pPr marL="0" indent="0">
              <a:buNone/>
            </a:pPr>
            <a:r>
              <a:rPr lang="en-US" altLang="zh-TW" sz="2000" dirty="0" smtClean="0"/>
              <a:t>  &lt;/</a:t>
            </a:r>
            <a:r>
              <a:rPr lang="en-US" altLang="zh-TW" sz="2000" dirty="0" err="1" smtClean="0"/>
              <a:t>surpriseAttack</a:t>
            </a:r>
            <a:r>
              <a:rPr lang="en-US" altLang="zh-TW" sz="2000" dirty="0" smtClean="0"/>
              <a:t>&gt;</a:t>
            </a:r>
          </a:p>
          <a:p>
            <a:pPr marL="0" indent="0">
              <a:buNone/>
            </a:pPr>
            <a:r>
              <a:rPr lang="en-US" altLang="zh-TW" sz="2000" dirty="0" smtClean="0"/>
              <a:t>&lt;/li&gt;</a:t>
            </a:r>
            <a:endParaRPr lang="zh-TW" altLang="en-US" sz="2000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683568" y="4005064"/>
            <a:ext cx="0" cy="1980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827584" y="4293096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77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&lt;comps</a:t>
            </a:r>
            <a:r>
              <a:rPr lang="en-US" altLang="zh-TW" dirty="0" smtClean="0">
                <a:solidFill>
                  <a:srgbClr val="FF0000"/>
                </a:solidFill>
              </a:rPr>
              <a:t>&gt;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&lt;/</a:t>
            </a:r>
            <a:r>
              <a:rPr lang="en-US" altLang="zh-TW" dirty="0">
                <a:solidFill>
                  <a:srgbClr val="FF0000"/>
                </a:solidFill>
              </a:rPr>
              <a:t>comps&gt;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&lt;li </a:t>
            </a:r>
            <a:r>
              <a:rPr lang="en-US" altLang="zh-TW" sz="2400" dirty="0">
                <a:solidFill>
                  <a:srgbClr val="FFC000"/>
                </a:solidFill>
              </a:rPr>
              <a:t>Class</a:t>
            </a:r>
            <a:r>
              <a:rPr lang="en-US" altLang="zh-TW" sz="2400" dirty="0" smtClean="0"/>
              <a:t>=“</a:t>
            </a:r>
            <a:r>
              <a:rPr lang="en-US" altLang="zh-TW" sz="2400" dirty="0" err="1" smtClean="0"/>
              <a:t>CompProperties_Milkable</a:t>
            </a:r>
            <a:r>
              <a:rPr lang="en-US" altLang="zh-TW" sz="2400" dirty="0" smtClean="0"/>
              <a:t>”&gt; </a:t>
            </a:r>
            <a:r>
              <a:rPr lang="zh-TW" altLang="en-US" sz="2400" dirty="0" smtClean="0"/>
              <a:t> 生產牛奶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  </a:t>
            </a:r>
            <a:r>
              <a:rPr lang="en-US" altLang="zh-TW" sz="2400" dirty="0" smtClean="0"/>
              <a:t>&lt;</a:t>
            </a:r>
            <a:r>
              <a:rPr lang="en-US" altLang="zh-TW" sz="2400" dirty="0" err="1"/>
              <a:t>milkDef</a:t>
            </a:r>
            <a:r>
              <a:rPr lang="en-US" altLang="zh-TW" sz="2400" dirty="0" smtClean="0"/>
              <a:t>&gt;</a:t>
            </a:r>
            <a:r>
              <a:rPr lang="zh-TW" altLang="en-US" sz="2400" dirty="0" smtClean="0"/>
              <a:t> 生產的牛奶名稱 </a:t>
            </a:r>
            <a:r>
              <a:rPr lang="en-US" altLang="zh-TW" sz="2400" dirty="0" smtClean="0"/>
              <a:t>&lt;/</a:t>
            </a:r>
            <a:r>
              <a:rPr lang="en-US" altLang="zh-TW" sz="2400" dirty="0" err="1"/>
              <a:t>milkDef</a:t>
            </a:r>
            <a:r>
              <a:rPr lang="en-US" altLang="zh-TW" sz="2400" dirty="0" smtClean="0"/>
              <a:t>&gt;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&lt;</a:t>
            </a:r>
            <a:r>
              <a:rPr lang="en-US" altLang="zh-TW" sz="2400" dirty="0" err="1"/>
              <a:t>milkIntervalDays</a:t>
            </a:r>
            <a:r>
              <a:rPr lang="en-US" altLang="zh-TW" sz="2400" dirty="0" smtClean="0"/>
              <a:t>&gt;</a:t>
            </a:r>
            <a:r>
              <a:rPr lang="zh-TW" altLang="en-US" sz="2400" dirty="0" smtClean="0"/>
              <a:t> 牛奶生產間隔 </a:t>
            </a:r>
            <a:r>
              <a:rPr lang="en-US" altLang="zh-TW" sz="2400" dirty="0" smtClean="0"/>
              <a:t>&lt;/</a:t>
            </a:r>
            <a:r>
              <a:rPr lang="en-US" altLang="zh-TW" sz="2400" dirty="0" err="1"/>
              <a:t>milkIntervalDays</a:t>
            </a:r>
            <a:r>
              <a:rPr lang="en-US" altLang="zh-TW" sz="2400" dirty="0" smtClean="0"/>
              <a:t>&gt;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&lt;</a:t>
            </a:r>
            <a:r>
              <a:rPr lang="en-US" altLang="zh-TW" sz="2400" dirty="0" err="1"/>
              <a:t>milkAmount</a:t>
            </a:r>
            <a:r>
              <a:rPr lang="en-US" altLang="zh-TW" sz="2400" dirty="0" smtClean="0"/>
              <a:t>&gt;</a:t>
            </a:r>
            <a:r>
              <a:rPr lang="zh-TW" altLang="en-US" sz="2400" dirty="0" smtClean="0"/>
              <a:t> 生產量 </a:t>
            </a:r>
            <a:r>
              <a:rPr lang="en-US" altLang="zh-TW" sz="2400" dirty="0" smtClean="0"/>
              <a:t>&lt;/</a:t>
            </a:r>
            <a:r>
              <a:rPr lang="en-US" altLang="zh-TW" sz="2400" dirty="0" err="1"/>
              <a:t>milkAmount</a:t>
            </a:r>
            <a:r>
              <a:rPr lang="en-US" altLang="zh-TW" sz="2400" dirty="0"/>
              <a:t>&gt;</a:t>
            </a:r>
          </a:p>
          <a:p>
            <a:pPr marL="0" indent="0">
              <a:buNone/>
            </a:pPr>
            <a:r>
              <a:rPr lang="en-US" altLang="zh-TW" sz="2400" dirty="0" smtClean="0"/>
              <a:t>&lt;/</a:t>
            </a:r>
            <a:r>
              <a:rPr lang="en-US" altLang="zh-TW" sz="2400" dirty="0"/>
              <a:t>li</a:t>
            </a:r>
            <a:r>
              <a:rPr lang="en-US" altLang="zh-TW" sz="2400" dirty="0" smtClean="0"/>
              <a:t>&gt;</a:t>
            </a:r>
          </a:p>
          <a:p>
            <a:pPr marL="0" indent="0">
              <a:buNone/>
            </a:pPr>
            <a:r>
              <a:rPr lang="en-US" altLang="zh-TW" sz="2400" dirty="0" smtClean="0"/>
              <a:t>&lt;li </a:t>
            </a:r>
            <a:r>
              <a:rPr lang="en-US" altLang="zh-TW" sz="2400" dirty="0" smtClean="0">
                <a:solidFill>
                  <a:srgbClr val="FFC000"/>
                </a:solidFill>
              </a:rPr>
              <a:t>Class</a:t>
            </a:r>
            <a:r>
              <a:rPr lang="en-US" altLang="zh-TW" sz="2400" dirty="0" smtClean="0"/>
              <a:t>=</a:t>
            </a:r>
            <a:r>
              <a:rPr lang="en-US" altLang="zh-TW" sz="2400" dirty="0"/>
              <a:t>"</a:t>
            </a:r>
            <a:r>
              <a:rPr lang="en-US" altLang="zh-TW" sz="2400" dirty="0" err="1"/>
              <a:t>CompProperties_Shearable</a:t>
            </a:r>
            <a:r>
              <a:rPr lang="en-US" altLang="zh-TW" sz="2400" dirty="0"/>
              <a:t>"</a:t>
            </a:r>
            <a:r>
              <a:rPr lang="en-US" altLang="zh-TW" sz="2400" dirty="0" smtClean="0"/>
              <a:t>&gt; </a:t>
            </a:r>
            <a:r>
              <a:rPr lang="zh-TW" altLang="en-US" sz="2400" dirty="0" smtClean="0"/>
              <a:t> 生產牛奶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  </a:t>
            </a:r>
            <a:r>
              <a:rPr lang="en-US" altLang="zh-TW" sz="2400" dirty="0"/>
              <a:t>&lt;</a:t>
            </a:r>
            <a:r>
              <a:rPr lang="en-US" altLang="zh-TW" sz="2400" dirty="0" err="1"/>
              <a:t>woolDef</a:t>
            </a:r>
            <a:r>
              <a:rPr lang="en-US" altLang="zh-TW" sz="2400" dirty="0" smtClean="0"/>
              <a:t>&gt;</a:t>
            </a:r>
            <a:r>
              <a:rPr lang="zh-TW" altLang="en-US" sz="2400" dirty="0" smtClean="0"/>
              <a:t> 生產的布料名稱 </a:t>
            </a:r>
            <a:r>
              <a:rPr lang="en-US" altLang="zh-TW" sz="2400" dirty="0" smtClean="0"/>
              <a:t>&lt;/</a:t>
            </a:r>
            <a:r>
              <a:rPr lang="en-US" altLang="zh-TW" sz="2400" dirty="0" err="1"/>
              <a:t>woolDef</a:t>
            </a:r>
            <a:r>
              <a:rPr lang="en-US" altLang="zh-TW" sz="2400" dirty="0" smtClean="0"/>
              <a:t>&gt;</a:t>
            </a:r>
          </a:p>
          <a:p>
            <a:pPr marL="0" indent="0">
              <a:buNone/>
            </a:pPr>
            <a:r>
              <a:rPr lang="zh-TW" altLang="en-US" sz="2400" dirty="0" smtClean="0"/>
              <a:t>  </a:t>
            </a:r>
            <a:r>
              <a:rPr lang="en-US" altLang="zh-TW" sz="2400" dirty="0"/>
              <a:t>&lt;</a:t>
            </a:r>
            <a:r>
              <a:rPr lang="en-US" altLang="zh-TW" sz="2400" dirty="0" err="1"/>
              <a:t>shearIntervalDays</a:t>
            </a:r>
            <a:r>
              <a:rPr lang="en-US" altLang="zh-TW" sz="2400" dirty="0" smtClean="0"/>
              <a:t>&gt;</a:t>
            </a:r>
            <a:r>
              <a:rPr lang="zh-TW" altLang="en-US" sz="2400" dirty="0" smtClean="0"/>
              <a:t> 布料生產間隔 </a:t>
            </a:r>
            <a:r>
              <a:rPr lang="en-US" altLang="zh-TW" sz="2400" dirty="0" smtClean="0"/>
              <a:t>&lt;/</a:t>
            </a:r>
            <a:r>
              <a:rPr lang="en-US" altLang="zh-TW" sz="2400" dirty="0" err="1"/>
              <a:t>shearIntervalDays</a:t>
            </a:r>
            <a:r>
              <a:rPr lang="en-US" altLang="zh-TW" sz="2400" dirty="0" smtClean="0"/>
              <a:t>&gt;</a:t>
            </a:r>
          </a:p>
          <a:p>
            <a:pPr marL="0" indent="0">
              <a:buNone/>
            </a:pPr>
            <a:r>
              <a:rPr lang="zh-TW" altLang="en-US" sz="2400" dirty="0" smtClean="0"/>
              <a:t>  </a:t>
            </a:r>
            <a:r>
              <a:rPr lang="en-US" altLang="zh-TW" sz="2400" dirty="0"/>
              <a:t>&lt;</a:t>
            </a:r>
            <a:r>
              <a:rPr lang="en-US" altLang="zh-TW" sz="2400" dirty="0" err="1" smtClean="0"/>
              <a:t>woolAmount</a:t>
            </a:r>
            <a:r>
              <a:rPr lang="en-US" altLang="zh-TW" sz="2400" dirty="0" smtClean="0"/>
              <a:t>&gt;</a:t>
            </a:r>
            <a:r>
              <a:rPr lang="zh-TW" altLang="en-US" sz="2400" dirty="0" smtClean="0"/>
              <a:t> 生產量 </a:t>
            </a:r>
            <a:r>
              <a:rPr lang="en-US" altLang="zh-TW" sz="2400" dirty="0" smtClean="0"/>
              <a:t>&lt;/</a:t>
            </a:r>
            <a:r>
              <a:rPr lang="en-US" altLang="zh-TW" sz="2400" dirty="0" err="1"/>
              <a:t>woolAmount</a:t>
            </a:r>
            <a:r>
              <a:rPr lang="en-US" altLang="zh-TW" sz="2400" dirty="0" smtClean="0"/>
              <a:t>&gt;</a:t>
            </a:r>
          </a:p>
          <a:p>
            <a:pPr marL="0" indent="0">
              <a:buNone/>
            </a:pPr>
            <a:r>
              <a:rPr lang="en-US" altLang="zh-TW" sz="2400" dirty="0" smtClean="0"/>
              <a:t>&lt;/li&gt;</a:t>
            </a:r>
            <a:endParaRPr lang="zh-TW" altLang="en-US" sz="2400" b="1" dirty="0" smtClean="0"/>
          </a:p>
          <a:p>
            <a:pPr marL="0" indent="0">
              <a:buNone/>
            </a:pP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4431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&lt;race&gt;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&lt;/race&gt;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2000" dirty="0"/>
              <a:t>&lt;</a:t>
            </a:r>
            <a:r>
              <a:rPr lang="en-US" altLang="zh-TW" sz="2000" dirty="0" smtClean="0"/>
              <a:t>body&gt; </a:t>
            </a:r>
            <a:r>
              <a:rPr lang="zh-TW" altLang="en-US" sz="2000" dirty="0" smtClean="0"/>
              <a:t>呼叫 </a:t>
            </a:r>
            <a:r>
              <a:rPr lang="en-US" altLang="zh-TW" sz="2000" dirty="0" smtClean="0"/>
              <a:t>Bodies</a:t>
            </a:r>
            <a:r>
              <a:rPr lang="zh-TW" altLang="en-US" sz="2000" dirty="0" smtClean="0"/>
              <a:t> 內設定的物件名稱</a:t>
            </a:r>
            <a:r>
              <a:rPr lang="en-US" altLang="zh-TW" sz="2000" dirty="0" smtClean="0"/>
              <a:t> &lt;/</a:t>
            </a:r>
            <a:r>
              <a:rPr lang="en-US" altLang="zh-TW" sz="2000" dirty="0"/>
              <a:t>body</a:t>
            </a:r>
            <a:r>
              <a:rPr lang="en-US" altLang="zh-TW" sz="2000" dirty="0" smtClean="0"/>
              <a:t>&gt;</a:t>
            </a:r>
          </a:p>
          <a:p>
            <a:pPr marL="0" indent="0">
              <a:buNone/>
            </a:pPr>
            <a:r>
              <a:rPr lang="en-US" altLang="zh-TW" sz="2000" dirty="0"/>
              <a:t>&lt;</a:t>
            </a:r>
            <a:r>
              <a:rPr lang="en-US" altLang="zh-TW" sz="2000" dirty="0" smtClean="0"/>
              <a:t>predator&gt;</a:t>
            </a:r>
            <a:r>
              <a:rPr lang="zh-TW" altLang="en-US" sz="2000" dirty="0" smtClean="0"/>
              <a:t> 是否為捕食者 </a:t>
            </a:r>
            <a:r>
              <a:rPr lang="en-US" altLang="zh-TW" sz="2000" dirty="0" smtClean="0"/>
              <a:t>&lt;/</a:t>
            </a:r>
            <a:r>
              <a:rPr lang="en-US" altLang="zh-TW" sz="2000" dirty="0"/>
              <a:t>predator</a:t>
            </a:r>
            <a:r>
              <a:rPr lang="en-US" altLang="zh-TW" sz="2000" dirty="0" smtClean="0"/>
              <a:t>&gt;</a:t>
            </a:r>
          </a:p>
          <a:p>
            <a:pPr marL="0" indent="0">
              <a:buNone/>
            </a:pPr>
            <a:r>
              <a:rPr lang="en-US" altLang="zh-TW" sz="2000" dirty="0"/>
              <a:t>&lt;</a:t>
            </a:r>
            <a:r>
              <a:rPr lang="en-US" altLang="zh-TW" sz="2000" dirty="0" err="1"/>
              <a:t>petness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?</a:t>
            </a:r>
            <a:r>
              <a:rPr lang="zh-TW" altLang="en-US" sz="2000" dirty="0" smtClean="0"/>
              <a:t>是否可以成為寵物</a:t>
            </a:r>
            <a:r>
              <a:rPr lang="en-US" altLang="zh-TW" sz="2000" dirty="0" smtClean="0"/>
              <a:t>?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&lt;/</a:t>
            </a:r>
            <a:r>
              <a:rPr lang="en-US" altLang="zh-TW" sz="2000" dirty="0" err="1"/>
              <a:t>petness</a:t>
            </a:r>
            <a:r>
              <a:rPr lang="en-US" altLang="zh-TW" sz="2000" dirty="0" smtClean="0"/>
              <a:t>&gt;</a:t>
            </a:r>
          </a:p>
          <a:p>
            <a:pPr marL="0" indent="0">
              <a:buNone/>
            </a:pPr>
            <a:r>
              <a:rPr lang="en-US" altLang="zh-TW" sz="2000" dirty="0"/>
              <a:t>&lt;</a:t>
            </a:r>
            <a:r>
              <a:rPr lang="en-US" altLang="zh-TW" sz="2000" dirty="0" err="1"/>
              <a:t>herdAnimal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?</a:t>
            </a:r>
            <a:r>
              <a:rPr lang="zh-TW" altLang="en-US" sz="2000" dirty="0" smtClean="0"/>
              <a:t>是否為畜牧類動物</a:t>
            </a:r>
            <a:r>
              <a:rPr lang="en-US" altLang="zh-TW" sz="2000" dirty="0" smtClean="0"/>
              <a:t>?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&lt;/</a:t>
            </a:r>
            <a:r>
              <a:rPr lang="en-US" altLang="zh-TW" sz="2000" dirty="0" err="1"/>
              <a:t>herdAnimal</a:t>
            </a:r>
            <a:r>
              <a:rPr lang="en-US" altLang="zh-TW" sz="2000" dirty="0" smtClean="0"/>
              <a:t>&gt;</a:t>
            </a:r>
          </a:p>
          <a:p>
            <a:pPr marL="0" indent="0">
              <a:buNone/>
            </a:pPr>
            <a:r>
              <a:rPr lang="en-US" altLang="zh-TW" sz="2000" dirty="0"/>
              <a:t>&lt;</a:t>
            </a:r>
            <a:r>
              <a:rPr lang="en-US" altLang="zh-TW" sz="2000" dirty="0" err="1"/>
              <a:t>baseBodySize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 基本體型 </a:t>
            </a:r>
            <a:r>
              <a:rPr lang="en-US" altLang="zh-TW" sz="2000" dirty="0" smtClean="0"/>
              <a:t>&lt;/</a:t>
            </a:r>
            <a:r>
              <a:rPr lang="en-US" altLang="zh-TW" sz="2000" dirty="0" err="1"/>
              <a:t>baseBodySize</a:t>
            </a:r>
            <a:r>
              <a:rPr lang="en-US" altLang="zh-TW" sz="2000" dirty="0" smtClean="0"/>
              <a:t>&gt;</a:t>
            </a:r>
          </a:p>
          <a:p>
            <a:pPr marL="0" indent="0">
              <a:buNone/>
            </a:pPr>
            <a:r>
              <a:rPr lang="en-US" altLang="zh-TW" sz="2000" dirty="0"/>
              <a:t>&lt;</a:t>
            </a:r>
            <a:r>
              <a:rPr lang="en-US" altLang="zh-TW" sz="2000" dirty="0" err="1"/>
              <a:t>baseHungerRate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 飢餓速度 </a:t>
            </a:r>
            <a:r>
              <a:rPr lang="en-US" altLang="zh-TW" sz="2000" dirty="0" smtClean="0"/>
              <a:t>&lt;/</a:t>
            </a:r>
            <a:r>
              <a:rPr lang="en-US" altLang="zh-TW" sz="2000" dirty="0" err="1"/>
              <a:t>baseHungerRate</a:t>
            </a:r>
            <a:r>
              <a:rPr lang="en-US" altLang="zh-TW" sz="2000" dirty="0" smtClean="0"/>
              <a:t>&gt;</a:t>
            </a:r>
          </a:p>
          <a:p>
            <a:pPr marL="0" indent="0">
              <a:buNone/>
            </a:pPr>
            <a:r>
              <a:rPr lang="en-US" altLang="zh-TW" sz="2000" dirty="0"/>
              <a:t>&lt;</a:t>
            </a:r>
            <a:r>
              <a:rPr lang="en-US" altLang="zh-TW" sz="2000" dirty="0" err="1"/>
              <a:t>baseHealthScale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?</a:t>
            </a:r>
            <a:r>
              <a:rPr lang="zh-TW" altLang="en-US" sz="2000" dirty="0" smtClean="0"/>
              <a:t>健康</a:t>
            </a:r>
            <a:r>
              <a:rPr lang="en-US" altLang="zh-TW" sz="2000" dirty="0" smtClean="0"/>
              <a:t>?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&lt;/</a:t>
            </a:r>
            <a:r>
              <a:rPr lang="en-US" altLang="zh-TW" sz="2000" dirty="0" err="1"/>
              <a:t>baseHealthScale</a:t>
            </a:r>
            <a:r>
              <a:rPr lang="en-US" altLang="zh-TW" sz="2000" dirty="0" smtClean="0"/>
              <a:t>&gt;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0070C0"/>
                </a:solidFill>
              </a:rPr>
              <a:t>&lt;</a:t>
            </a:r>
            <a:r>
              <a:rPr lang="en-US" altLang="zh-TW" sz="2000" b="1" dirty="0" err="1">
                <a:solidFill>
                  <a:srgbClr val="0070C0"/>
                </a:solidFill>
              </a:rPr>
              <a:t>foodType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&gt;</a:t>
            </a:r>
            <a:r>
              <a:rPr lang="zh-TW" altLang="en-US" sz="2000" b="1" dirty="0" smtClean="0">
                <a:solidFill>
                  <a:srgbClr val="0070C0"/>
                </a:solidFill>
              </a:rPr>
              <a:t> 吃的食物類型 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&lt;/</a:t>
            </a:r>
            <a:r>
              <a:rPr lang="en-US" altLang="zh-TW" sz="2000" b="1" dirty="0" err="1">
                <a:solidFill>
                  <a:srgbClr val="0070C0"/>
                </a:solidFill>
              </a:rPr>
              <a:t>foodType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TW" sz="2000" dirty="0"/>
              <a:t>&lt;</a:t>
            </a:r>
            <a:r>
              <a:rPr lang="en-US" altLang="zh-TW" sz="2000" dirty="0" err="1"/>
              <a:t>leatherColor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 皮革顏色</a:t>
            </a:r>
            <a:r>
              <a:rPr lang="en-US" altLang="zh-TW" sz="2000" dirty="0" smtClean="0"/>
              <a:t>(RGB)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&lt;/</a:t>
            </a:r>
            <a:r>
              <a:rPr lang="en-US" altLang="zh-TW" sz="2000" dirty="0" err="1"/>
              <a:t>leatherColor</a:t>
            </a:r>
            <a:r>
              <a:rPr lang="en-US" altLang="zh-TW" sz="2000" dirty="0" smtClean="0"/>
              <a:t>&gt;</a:t>
            </a:r>
          </a:p>
          <a:p>
            <a:pPr marL="0" indent="0">
              <a:buNone/>
            </a:pPr>
            <a:r>
              <a:rPr lang="en-US" altLang="zh-TW" sz="2000" dirty="0"/>
              <a:t>&lt;</a:t>
            </a:r>
            <a:r>
              <a:rPr lang="en-US" altLang="zh-TW" sz="2000" dirty="0" err="1"/>
              <a:t>leatherCommonalityFactor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?</a:t>
            </a:r>
            <a:r>
              <a:rPr lang="zh-TW" altLang="en-US" sz="2000" dirty="0" smtClean="0"/>
              <a:t>看無</a:t>
            </a:r>
            <a:r>
              <a:rPr lang="en-US" altLang="zh-TW" sz="2000" dirty="0" smtClean="0"/>
              <a:t>?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&lt;/</a:t>
            </a:r>
            <a:r>
              <a:rPr lang="en-US" altLang="zh-TW" sz="2000" dirty="0" err="1" smtClean="0"/>
              <a:t>leatherCommonalityFactor</a:t>
            </a:r>
            <a:r>
              <a:rPr lang="en-US" altLang="zh-TW" sz="2000" dirty="0" smtClean="0"/>
              <a:t>&gt;</a:t>
            </a:r>
          </a:p>
          <a:p>
            <a:pPr marL="0" indent="0">
              <a:buNone/>
            </a:pPr>
            <a:r>
              <a:rPr lang="en-US" altLang="zh-TW" sz="2000" dirty="0"/>
              <a:t>&lt;</a:t>
            </a:r>
            <a:r>
              <a:rPr lang="en-US" altLang="zh-TW" sz="2000" dirty="0" err="1"/>
              <a:t>leatherMarketValueFactor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 皮革價格 </a:t>
            </a:r>
            <a:r>
              <a:rPr lang="en-US" altLang="zh-TW" sz="2000" dirty="0" smtClean="0"/>
              <a:t>&lt;/</a:t>
            </a:r>
            <a:r>
              <a:rPr lang="en-US" altLang="zh-TW" sz="2000" dirty="0" err="1"/>
              <a:t>leatherMarketValueFactor</a:t>
            </a:r>
            <a:r>
              <a:rPr lang="en-US" altLang="zh-TW" sz="2000" dirty="0" smtClean="0"/>
              <a:t>&gt;</a:t>
            </a:r>
          </a:p>
          <a:p>
            <a:pPr marL="0" indent="0">
              <a:buNone/>
            </a:pPr>
            <a:r>
              <a:rPr lang="en-US" altLang="zh-TW" sz="2000" dirty="0"/>
              <a:t>&lt;</a:t>
            </a:r>
            <a:r>
              <a:rPr lang="en-US" altLang="zh-TW" sz="2000" dirty="0" err="1"/>
              <a:t>leatherLabel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 皮革名稱 </a:t>
            </a:r>
            <a:r>
              <a:rPr lang="en-US" altLang="zh-TW" sz="2000" dirty="0" smtClean="0"/>
              <a:t>&lt;/</a:t>
            </a:r>
            <a:r>
              <a:rPr lang="en-US" altLang="zh-TW" sz="2000" dirty="0" err="1"/>
              <a:t>leatherLabel</a:t>
            </a:r>
            <a:r>
              <a:rPr lang="en-US" altLang="zh-TW" sz="2000" dirty="0" smtClean="0"/>
              <a:t>&gt;</a:t>
            </a:r>
          </a:p>
          <a:p>
            <a:pPr marL="0" indent="0">
              <a:buNone/>
            </a:pPr>
            <a:r>
              <a:rPr lang="en-US" altLang="zh-TW" sz="2000" dirty="0"/>
              <a:t>&lt;</a:t>
            </a:r>
            <a:r>
              <a:rPr lang="en-US" altLang="zh-TW" sz="2000" dirty="0" err="1"/>
              <a:t>leatherInsulation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?</a:t>
            </a:r>
            <a:r>
              <a:rPr lang="zh-TW" altLang="en-US" sz="2000" dirty="0" smtClean="0"/>
              <a:t>看無</a:t>
            </a:r>
            <a:r>
              <a:rPr lang="en-US" altLang="zh-TW" sz="2000" dirty="0" smtClean="0"/>
              <a:t>?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&lt;/</a:t>
            </a:r>
            <a:r>
              <a:rPr lang="en-US" altLang="zh-TW" sz="2000" dirty="0" err="1"/>
              <a:t>leatherInsulation</a:t>
            </a:r>
            <a:r>
              <a:rPr lang="en-US" altLang="zh-TW" sz="2000" dirty="0" smtClean="0"/>
              <a:t>&gt;</a:t>
            </a:r>
          </a:p>
          <a:p>
            <a:pPr marL="0" indent="0">
              <a:buNone/>
            </a:pPr>
            <a:r>
              <a:rPr lang="en-US" altLang="zh-TW" sz="2000" dirty="0"/>
              <a:t>&lt;</a:t>
            </a:r>
            <a:r>
              <a:rPr lang="en-US" altLang="zh-TW" sz="2000" dirty="0" err="1" smtClean="0"/>
              <a:t>gestationPeriodDays</a:t>
            </a:r>
            <a:r>
              <a:rPr lang="en-US" altLang="zh-TW" sz="2000" dirty="0" smtClean="0"/>
              <a:t>&gt;</a:t>
            </a:r>
            <a:r>
              <a:rPr lang="zh-CN" altLang="zh-TW" sz="2000" dirty="0" smtClean="0"/>
              <a:t>妊娠期</a:t>
            </a:r>
            <a:r>
              <a:rPr lang="en-US" altLang="zh-TW" sz="2000" dirty="0" smtClean="0"/>
              <a:t>&lt;/</a:t>
            </a:r>
            <a:r>
              <a:rPr lang="en-US" altLang="zh-TW" sz="2000" dirty="0" err="1"/>
              <a:t>gestationPeriodDays</a:t>
            </a:r>
            <a:r>
              <a:rPr lang="en-US" altLang="zh-TW" sz="2000" dirty="0" smtClean="0"/>
              <a:t>&gt;</a:t>
            </a:r>
          </a:p>
          <a:p>
            <a:pPr marL="0" indent="0">
              <a:buNone/>
            </a:pPr>
            <a:r>
              <a:rPr lang="en-US" altLang="zh-TW" sz="2000" dirty="0"/>
              <a:t>&lt;</a:t>
            </a:r>
            <a:r>
              <a:rPr lang="en-US" altLang="zh-TW" sz="2000" dirty="0" err="1"/>
              <a:t>nameOnTameChance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?</a:t>
            </a:r>
            <a:r>
              <a:rPr lang="zh-TW" altLang="en-US" sz="2000" dirty="0" smtClean="0"/>
              <a:t>看無</a:t>
            </a:r>
            <a:r>
              <a:rPr lang="en-US" altLang="zh-TW" sz="2000" dirty="0" smtClean="0"/>
              <a:t>?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&lt;/</a:t>
            </a:r>
            <a:r>
              <a:rPr lang="en-US" altLang="zh-TW" sz="2000" dirty="0" err="1"/>
              <a:t>nameOnTameChance</a:t>
            </a:r>
            <a:r>
              <a:rPr lang="en-US" altLang="zh-TW" sz="2000" dirty="0" smtClean="0"/>
              <a:t>&gt;</a:t>
            </a:r>
          </a:p>
          <a:p>
            <a:pPr marL="0" indent="0">
              <a:buNone/>
            </a:pPr>
            <a:r>
              <a:rPr lang="en-US" altLang="zh-TW" sz="2000" dirty="0"/>
              <a:t>&lt;</a:t>
            </a:r>
            <a:r>
              <a:rPr lang="en-US" altLang="zh-TW" sz="2000" dirty="0" err="1"/>
              <a:t>trainableIntelligence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 可訓練程度 </a:t>
            </a:r>
            <a:r>
              <a:rPr lang="en-US" altLang="zh-TW" sz="2000" dirty="0" smtClean="0"/>
              <a:t>&lt;/</a:t>
            </a:r>
            <a:r>
              <a:rPr lang="en-US" altLang="zh-TW" sz="2000" dirty="0" err="1"/>
              <a:t>trainableIntelligence</a:t>
            </a:r>
            <a:r>
              <a:rPr lang="en-US" altLang="zh-TW" sz="2000" dirty="0" smtClean="0"/>
              <a:t>&gt;</a:t>
            </a:r>
          </a:p>
          <a:p>
            <a:pPr marL="0" indent="0">
              <a:buNone/>
            </a:pPr>
            <a:r>
              <a:rPr lang="en-US" altLang="zh-TW" sz="2000" dirty="0"/>
              <a:t>&lt;</a:t>
            </a:r>
            <a:r>
              <a:rPr lang="en-US" altLang="zh-TW" sz="2000" dirty="0" smtClean="0"/>
              <a:t>wildness&gt;</a:t>
            </a:r>
            <a:r>
              <a:rPr lang="zh-TW" altLang="en-US" sz="2000" dirty="0" smtClean="0"/>
              <a:t> 可能是馴服難度 </a:t>
            </a:r>
            <a:r>
              <a:rPr lang="en-US" altLang="zh-TW" sz="2000" dirty="0" smtClean="0"/>
              <a:t>&lt;/</a:t>
            </a:r>
            <a:r>
              <a:rPr lang="en-US" altLang="zh-TW" sz="2000" dirty="0"/>
              <a:t>wildness</a:t>
            </a:r>
            <a:r>
              <a:rPr lang="en-US" altLang="zh-TW" sz="2000" dirty="0" smtClean="0"/>
              <a:t>&gt;</a:t>
            </a:r>
          </a:p>
          <a:p>
            <a:pPr marL="0" indent="0">
              <a:buNone/>
            </a:pPr>
            <a:r>
              <a:rPr lang="en-US" altLang="zh-TW" sz="2000" dirty="0"/>
              <a:t>&lt;</a:t>
            </a:r>
            <a:r>
              <a:rPr lang="en-US" altLang="zh-TW" sz="2000" dirty="0" err="1"/>
              <a:t>nuzzleMtbHours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?</a:t>
            </a:r>
            <a:r>
              <a:rPr lang="zh-TW" altLang="en-US" sz="2000" dirty="0" smtClean="0"/>
              <a:t>看無</a:t>
            </a:r>
            <a:r>
              <a:rPr lang="en-US" altLang="zh-TW" sz="2000" dirty="0" smtClean="0"/>
              <a:t>?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&lt;/</a:t>
            </a:r>
            <a:r>
              <a:rPr lang="en-US" altLang="zh-TW" sz="2000" dirty="0" err="1"/>
              <a:t>nuzzleMtbHours</a:t>
            </a:r>
            <a:r>
              <a:rPr lang="en-US" altLang="zh-TW" sz="2000" dirty="0" smtClean="0"/>
              <a:t>&gt;</a:t>
            </a:r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3699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&lt;race&gt;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&lt;/race&gt;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89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/>
              <a:t>&lt;</a:t>
            </a:r>
            <a:r>
              <a:rPr lang="en-US" altLang="zh-TW" sz="1800" dirty="0" err="1"/>
              <a:t>packAnimal</a:t>
            </a:r>
            <a:r>
              <a:rPr lang="en-US" altLang="zh-TW" sz="1800" dirty="0" smtClean="0"/>
              <a:t>&gt;</a:t>
            </a:r>
            <a:r>
              <a:rPr lang="zh-TW" altLang="en-US" sz="1800" dirty="0" smtClean="0"/>
              <a:t> 可能為是否可當駝獸 </a:t>
            </a:r>
            <a:r>
              <a:rPr lang="en-US" altLang="zh-TW" sz="1800" dirty="0" smtClean="0"/>
              <a:t>&lt;/</a:t>
            </a:r>
            <a:r>
              <a:rPr lang="en-US" altLang="zh-TW" sz="1800" dirty="0" err="1"/>
              <a:t>packAnimal</a:t>
            </a:r>
            <a:r>
              <a:rPr lang="en-US" altLang="zh-TW" sz="1800" dirty="0" smtClean="0"/>
              <a:t>&gt;</a:t>
            </a:r>
          </a:p>
          <a:p>
            <a:pPr marL="0" indent="0">
              <a:buNone/>
            </a:pPr>
            <a:r>
              <a:rPr lang="en-US" altLang="zh-TW" sz="1800" b="1" dirty="0">
                <a:solidFill>
                  <a:srgbClr val="0070C0"/>
                </a:solidFill>
              </a:rPr>
              <a:t>&lt;</a:t>
            </a:r>
            <a:r>
              <a:rPr lang="en-US" altLang="zh-TW" sz="1800" b="1" dirty="0" err="1">
                <a:solidFill>
                  <a:srgbClr val="0070C0"/>
                </a:solidFill>
              </a:rPr>
              <a:t>wildBiomes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&gt;</a:t>
            </a:r>
            <a:r>
              <a:rPr lang="zh-TW" altLang="en-US" sz="1800" b="1" dirty="0" smtClean="0">
                <a:solidFill>
                  <a:srgbClr val="0070C0"/>
                </a:solidFill>
              </a:rPr>
              <a:t>  </a:t>
            </a:r>
            <a:r>
              <a:rPr lang="zh-TW" altLang="en-US" sz="1800" b="1" dirty="0">
                <a:solidFill>
                  <a:srgbClr val="0070C0"/>
                </a:solidFill>
              </a:rPr>
              <a:t>野生生態</a:t>
            </a:r>
            <a:r>
              <a:rPr lang="zh-TW" altLang="en-US" sz="18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&lt;/</a:t>
            </a:r>
            <a:r>
              <a:rPr lang="en-US" altLang="zh-TW" sz="1800" b="1" dirty="0" err="1" smtClean="0">
                <a:solidFill>
                  <a:srgbClr val="0070C0"/>
                </a:solidFill>
              </a:rPr>
              <a:t>wildBiomes</a:t>
            </a:r>
            <a:r>
              <a:rPr lang="en-US" altLang="zh-TW" sz="1800" b="1" dirty="0">
                <a:solidFill>
                  <a:srgbClr val="0070C0"/>
                </a:solidFill>
              </a:rPr>
              <a:t>&gt;</a:t>
            </a:r>
            <a:endParaRPr lang="en-US" altLang="zh-TW" sz="18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1800" b="1" dirty="0">
                <a:solidFill>
                  <a:srgbClr val="0070C0"/>
                </a:solidFill>
              </a:rPr>
              <a:t>&lt;</a:t>
            </a:r>
            <a:r>
              <a:rPr lang="en-US" altLang="zh-TW" sz="1800" b="1" dirty="0" err="1">
                <a:solidFill>
                  <a:srgbClr val="0070C0"/>
                </a:solidFill>
              </a:rPr>
              <a:t>litterSizeCurve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&gt;</a:t>
            </a:r>
            <a:r>
              <a:rPr lang="en-US" altLang="zh-TW" sz="1800" b="1" dirty="0">
                <a:solidFill>
                  <a:srgbClr val="0070C0"/>
                </a:solidFill>
              </a:rPr>
              <a:t>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 ?</a:t>
            </a:r>
            <a:r>
              <a:rPr lang="zh-TW" altLang="en-US" sz="1800" b="1" dirty="0" smtClean="0">
                <a:solidFill>
                  <a:srgbClr val="0070C0"/>
                </a:solidFill>
              </a:rPr>
              <a:t>看無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? </a:t>
            </a:r>
            <a:r>
              <a:rPr lang="zh-TW" altLang="en-US" sz="1800" b="1" dirty="0" smtClean="0">
                <a:solidFill>
                  <a:srgbClr val="0070C0"/>
                </a:solidFill>
              </a:rPr>
              <a:t>與體型有關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? &lt;/</a:t>
            </a:r>
            <a:r>
              <a:rPr lang="en-US" altLang="zh-TW" sz="1800" b="1" dirty="0" err="1" smtClean="0">
                <a:solidFill>
                  <a:srgbClr val="0070C0"/>
                </a:solidFill>
              </a:rPr>
              <a:t>litterSizeCurve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TW" sz="1800" dirty="0"/>
              <a:t>&lt;</a:t>
            </a:r>
            <a:r>
              <a:rPr lang="en-US" altLang="zh-TW" sz="1800" dirty="0" err="1"/>
              <a:t>lifeExpectancy</a:t>
            </a:r>
            <a:r>
              <a:rPr lang="en-US" altLang="zh-TW" sz="1800" dirty="0" smtClean="0"/>
              <a:t>&gt;</a:t>
            </a:r>
            <a:r>
              <a:rPr lang="zh-TW" altLang="en-US" sz="1800" dirty="0" smtClean="0"/>
              <a:t>預期壽命</a:t>
            </a:r>
            <a:r>
              <a:rPr lang="en-US" altLang="zh-TW" sz="1800" dirty="0" smtClean="0"/>
              <a:t>&lt;/</a:t>
            </a:r>
            <a:r>
              <a:rPr lang="en-US" altLang="zh-TW" sz="1800" dirty="0" err="1"/>
              <a:t>lifeExpectancy</a:t>
            </a:r>
            <a:r>
              <a:rPr lang="en-US" altLang="zh-TW" sz="1800" dirty="0" smtClean="0"/>
              <a:t>&gt;</a:t>
            </a:r>
          </a:p>
          <a:p>
            <a:pPr marL="0" indent="0">
              <a:buNone/>
            </a:pPr>
            <a:r>
              <a:rPr lang="en-US" altLang="zh-TW" sz="1800" b="1" dirty="0">
                <a:solidFill>
                  <a:srgbClr val="0070C0"/>
                </a:solidFill>
              </a:rPr>
              <a:t>&lt;</a:t>
            </a:r>
            <a:r>
              <a:rPr lang="en-US" altLang="zh-TW" sz="1800" b="1" dirty="0" err="1">
                <a:solidFill>
                  <a:srgbClr val="0070C0"/>
                </a:solidFill>
              </a:rPr>
              <a:t>lifeStageAges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&gt; </a:t>
            </a:r>
            <a:r>
              <a:rPr lang="zh-TW" altLang="en-US" sz="1800" b="1" dirty="0" smtClean="0">
                <a:solidFill>
                  <a:srgbClr val="0070C0"/>
                </a:solidFill>
              </a:rPr>
              <a:t>成熟度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 &lt;/</a:t>
            </a:r>
            <a:r>
              <a:rPr lang="en-US" altLang="zh-TW" sz="1800" b="1" dirty="0" err="1" smtClean="0">
                <a:solidFill>
                  <a:srgbClr val="0070C0"/>
                </a:solidFill>
              </a:rPr>
              <a:t>lifeStageAges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TW" sz="1800" dirty="0"/>
              <a:t>&lt;</a:t>
            </a:r>
            <a:r>
              <a:rPr lang="en-US" altLang="zh-TW" sz="1800" dirty="0" err="1"/>
              <a:t>soundMeleeHitPawn</a:t>
            </a:r>
            <a:r>
              <a:rPr lang="en-US" altLang="zh-TW" sz="1800" dirty="0" smtClean="0"/>
              <a:t>&gt;</a:t>
            </a:r>
            <a:r>
              <a:rPr lang="zh-TW" altLang="en-US" sz="1800" dirty="0" smtClean="0"/>
              <a:t>  擊中敵人音效 </a:t>
            </a:r>
            <a:r>
              <a:rPr lang="en-US" altLang="zh-TW" sz="1800" dirty="0" smtClean="0"/>
              <a:t>&lt;/</a:t>
            </a:r>
            <a:r>
              <a:rPr lang="en-US" altLang="zh-TW" sz="1800" dirty="0" err="1"/>
              <a:t>soundMeleeHitPawn</a:t>
            </a:r>
            <a:r>
              <a:rPr lang="en-US" altLang="zh-TW" sz="1800" dirty="0" smtClean="0"/>
              <a:t>&gt;</a:t>
            </a:r>
          </a:p>
          <a:p>
            <a:pPr marL="0" indent="0">
              <a:buNone/>
            </a:pPr>
            <a:r>
              <a:rPr lang="en-US" altLang="zh-TW" sz="1800" dirty="0"/>
              <a:t>&lt;</a:t>
            </a:r>
            <a:r>
              <a:rPr lang="en-US" altLang="zh-TW" sz="1800" dirty="0" err="1"/>
              <a:t>soundMeleeHitBuilding</a:t>
            </a:r>
            <a:r>
              <a:rPr lang="en-US" altLang="zh-TW" sz="1800" dirty="0" smtClean="0"/>
              <a:t>&gt;</a:t>
            </a:r>
            <a:r>
              <a:rPr lang="zh-TW" altLang="en-US" sz="1800" dirty="0" smtClean="0"/>
              <a:t> 擊中建築物音效 </a:t>
            </a:r>
            <a:r>
              <a:rPr lang="en-US" altLang="zh-TW" sz="1800" dirty="0" smtClean="0"/>
              <a:t>&lt;/</a:t>
            </a:r>
            <a:r>
              <a:rPr lang="en-US" altLang="zh-TW" sz="1800" dirty="0" err="1"/>
              <a:t>soundMeleeHitBuilding</a:t>
            </a:r>
            <a:r>
              <a:rPr lang="en-US" altLang="zh-TW" sz="1800" dirty="0" smtClean="0"/>
              <a:t>&gt;</a:t>
            </a:r>
          </a:p>
          <a:p>
            <a:pPr marL="0" indent="0">
              <a:buNone/>
            </a:pPr>
            <a:r>
              <a:rPr lang="en-US" altLang="zh-TW" sz="1800" dirty="0"/>
              <a:t>&lt;</a:t>
            </a:r>
            <a:r>
              <a:rPr lang="en-US" altLang="zh-TW" sz="1800" dirty="0" err="1"/>
              <a:t>soundMeleeMiss</a:t>
            </a:r>
            <a:r>
              <a:rPr lang="en-US" altLang="zh-TW" sz="1800" dirty="0" smtClean="0"/>
              <a:t>&gt;  </a:t>
            </a:r>
            <a:r>
              <a:rPr lang="zh-TW" altLang="en-US" sz="1800" dirty="0" smtClean="0"/>
              <a:t>迴避音效</a:t>
            </a:r>
            <a:r>
              <a:rPr lang="en-US" altLang="zh-TW" sz="1800" dirty="0" smtClean="0"/>
              <a:t> &lt;/</a:t>
            </a:r>
            <a:r>
              <a:rPr lang="en-US" altLang="zh-TW" sz="1800" dirty="0" err="1"/>
              <a:t>soundMeleeMiss</a:t>
            </a:r>
            <a:r>
              <a:rPr lang="en-US" altLang="zh-TW" sz="1800" dirty="0" smtClean="0"/>
              <a:t>&gt;</a:t>
            </a:r>
          </a:p>
          <a:p>
            <a:pPr marL="0" indent="0">
              <a:buNone/>
            </a:pPr>
            <a:r>
              <a:rPr lang="en-US" altLang="zh-TW" sz="1800" b="1" dirty="0">
                <a:solidFill>
                  <a:srgbClr val="0070C0"/>
                </a:solidFill>
              </a:rPr>
              <a:t>&lt;</a:t>
            </a:r>
            <a:r>
              <a:rPr lang="en-US" altLang="zh-TW" sz="1800" b="1" dirty="0" err="1">
                <a:solidFill>
                  <a:srgbClr val="0070C0"/>
                </a:solidFill>
              </a:rPr>
              <a:t>ageGenerationCurve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&gt; </a:t>
            </a:r>
            <a:r>
              <a:rPr lang="zh-TW" altLang="en-US" sz="1800" b="1" dirty="0" smtClean="0">
                <a:solidFill>
                  <a:srgbClr val="0070C0"/>
                </a:solidFill>
              </a:rPr>
              <a:t>年齡生成曲線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 &lt;/</a:t>
            </a:r>
            <a:r>
              <a:rPr lang="en-US" altLang="zh-TW" sz="1800" b="1" dirty="0" err="1" smtClean="0">
                <a:solidFill>
                  <a:srgbClr val="0070C0"/>
                </a:solidFill>
              </a:rPr>
              <a:t>ageGenerationCurve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TW" sz="1600" dirty="0" smtClean="0"/>
              <a:t>&lt;</a:t>
            </a:r>
            <a:r>
              <a:rPr lang="en-US" altLang="zh-TW" sz="1600" dirty="0" err="1" smtClean="0"/>
              <a:t>manhunterOnTameFailChance</a:t>
            </a:r>
            <a:r>
              <a:rPr lang="en-US" altLang="zh-TW" sz="1600" dirty="0" smtClean="0"/>
              <a:t>&gt;</a:t>
            </a:r>
            <a:r>
              <a:rPr lang="zh-TW" altLang="en-US" sz="1600" dirty="0" smtClean="0"/>
              <a:t> 馴服失敗反擊機率 </a:t>
            </a:r>
            <a:r>
              <a:rPr lang="en-US" altLang="zh-TW" sz="1600" dirty="0" smtClean="0"/>
              <a:t>&lt;/</a:t>
            </a:r>
            <a:r>
              <a:rPr lang="en-US" altLang="zh-TW" sz="1600" dirty="0" err="1" smtClean="0"/>
              <a:t>manhunterOnTameFailChance</a:t>
            </a:r>
            <a:r>
              <a:rPr lang="en-US" altLang="zh-TW" sz="1600" dirty="0" smtClean="0"/>
              <a:t>&gt;</a:t>
            </a:r>
          </a:p>
          <a:p>
            <a:pPr marL="0" indent="0">
              <a:buNone/>
            </a:pPr>
            <a:r>
              <a:rPr lang="en-US" altLang="zh-TW" sz="1800" dirty="0" smtClean="0"/>
              <a:t>&lt;</a:t>
            </a:r>
            <a:r>
              <a:rPr lang="en-US" altLang="zh-TW" sz="1800" dirty="0" err="1" smtClean="0"/>
              <a:t>meatLabel</a:t>
            </a:r>
            <a:r>
              <a:rPr lang="en-US" altLang="zh-TW" sz="1800" dirty="0" smtClean="0"/>
              <a:t>&gt;</a:t>
            </a:r>
            <a:r>
              <a:rPr lang="zh-TW" altLang="en-US" sz="1800" dirty="0" smtClean="0"/>
              <a:t> 掉落的肉名 </a:t>
            </a:r>
            <a:r>
              <a:rPr lang="en-US" altLang="zh-TW" sz="1800" dirty="0" smtClean="0"/>
              <a:t>&lt;/</a:t>
            </a:r>
            <a:r>
              <a:rPr lang="en-US" altLang="zh-TW" sz="1800" dirty="0" err="1"/>
              <a:t>meatLabel</a:t>
            </a:r>
            <a:r>
              <a:rPr lang="en-US" altLang="zh-TW" sz="1800" dirty="0"/>
              <a:t>&gt;</a:t>
            </a:r>
            <a:endParaRPr lang="en-US" altLang="zh-TW" sz="18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1800" dirty="0"/>
              <a:t>&lt;</a:t>
            </a:r>
            <a:r>
              <a:rPr lang="en-US" altLang="zh-TW" sz="1800" dirty="0" err="1" smtClean="0"/>
              <a:t>useMeatFrom</a:t>
            </a:r>
            <a:r>
              <a:rPr lang="en-US" altLang="zh-TW" sz="1800" dirty="0" smtClean="0"/>
              <a:t>&gt;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?</a:t>
            </a:r>
            <a:r>
              <a:rPr lang="zh-TW" altLang="en-US" sz="1800" dirty="0" smtClean="0"/>
              <a:t>看無</a:t>
            </a:r>
            <a:r>
              <a:rPr lang="en-US" altLang="zh-TW" sz="1800" dirty="0" smtClean="0"/>
              <a:t>?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&lt;/</a:t>
            </a:r>
            <a:r>
              <a:rPr lang="en-US" altLang="zh-TW" sz="1800" dirty="0" err="1"/>
              <a:t>useMeatFrom</a:t>
            </a:r>
            <a:r>
              <a:rPr lang="en-US" altLang="zh-TW" sz="1800" dirty="0"/>
              <a:t>&gt;</a:t>
            </a:r>
            <a:endParaRPr lang="zh-TW" altLang="en-US" sz="1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46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&lt;</a:t>
            </a:r>
            <a:r>
              <a:rPr lang="en-US" altLang="zh-TW" b="1" dirty="0" err="1" smtClean="0">
                <a:solidFill>
                  <a:srgbClr val="0070C0"/>
                </a:solidFill>
              </a:rPr>
              <a:t>foodType</a:t>
            </a:r>
            <a:r>
              <a:rPr lang="en-US" altLang="zh-TW" b="1" dirty="0" smtClean="0">
                <a:solidFill>
                  <a:srgbClr val="0070C0"/>
                </a:solidFill>
              </a:rPr>
              <a:t>&gt;</a:t>
            </a:r>
            <a:r>
              <a:rPr lang="zh-TW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TW" b="1" dirty="0" smtClean="0">
                <a:solidFill>
                  <a:srgbClr val="0070C0"/>
                </a:solidFill>
              </a:rPr>
              <a:t>&lt;/</a:t>
            </a:r>
            <a:r>
              <a:rPr lang="en-US" altLang="zh-TW" b="1" dirty="0" err="1" smtClean="0">
                <a:solidFill>
                  <a:srgbClr val="0070C0"/>
                </a:solidFill>
              </a:rPr>
              <a:t>foodType</a:t>
            </a:r>
            <a:r>
              <a:rPr lang="en-US" altLang="zh-TW" b="1" dirty="0" smtClean="0">
                <a:solidFill>
                  <a:srgbClr val="0070C0"/>
                </a:solidFill>
              </a:rPr>
              <a:t>&gt;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 smtClean="0"/>
              <a:t>DendrovoreAnimal</a:t>
            </a:r>
            <a:r>
              <a:rPr lang="zh-TW" altLang="en-US" b="1" dirty="0" smtClean="0"/>
              <a:t>  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吃樹與</a:t>
            </a:r>
            <a:r>
              <a:rPr lang="en-US" altLang="zh-TW" b="1" dirty="0" smtClean="0"/>
              <a:t>WOOD)</a:t>
            </a:r>
          </a:p>
          <a:p>
            <a:r>
              <a:rPr lang="en-US" altLang="zh-TW" b="1" dirty="0" err="1" smtClean="0"/>
              <a:t>OvivoreAnimal</a:t>
            </a:r>
            <a:endParaRPr lang="en-US" altLang="zh-TW" b="1" dirty="0" smtClean="0"/>
          </a:p>
          <a:p>
            <a:r>
              <a:rPr lang="en-US" altLang="zh-TW" b="1" dirty="0" err="1"/>
              <a:t>OmnivoreRoughAnimal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75667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solidFill>
                  <a:srgbClr val="0070C0"/>
                </a:solidFill>
              </a:rPr>
              <a:t>&lt;</a:t>
            </a:r>
            <a:r>
              <a:rPr lang="en-US" altLang="zh-TW" sz="3600" b="1" dirty="0" err="1" smtClean="0">
                <a:solidFill>
                  <a:srgbClr val="0070C0"/>
                </a:solidFill>
              </a:rPr>
              <a:t>wildBiomes</a:t>
            </a:r>
            <a:r>
              <a:rPr lang="en-US" altLang="zh-TW" sz="3600" b="1" dirty="0" smtClean="0">
                <a:solidFill>
                  <a:srgbClr val="0070C0"/>
                </a:solidFill>
              </a:rPr>
              <a:t>&gt;</a:t>
            </a:r>
            <a:r>
              <a:rPr lang="zh-TW" altLang="en-US" sz="3600" b="1" dirty="0" smtClean="0">
                <a:solidFill>
                  <a:srgbClr val="0070C0"/>
                </a:solidFill>
              </a:rPr>
              <a:t>  野生生態 </a:t>
            </a:r>
            <a:r>
              <a:rPr lang="en-US" altLang="zh-TW" sz="3600" b="1" dirty="0" smtClean="0">
                <a:solidFill>
                  <a:srgbClr val="0070C0"/>
                </a:solidFill>
              </a:rPr>
              <a:t>&lt;/</a:t>
            </a:r>
            <a:r>
              <a:rPr lang="en-US" altLang="zh-TW" sz="3600" b="1" dirty="0" err="1" smtClean="0">
                <a:solidFill>
                  <a:srgbClr val="0070C0"/>
                </a:solidFill>
              </a:rPr>
              <a:t>wildBiomes</a:t>
            </a:r>
            <a:r>
              <a:rPr lang="en-US" altLang="zh-TW" sz="3600" b="1" dirty="0" smtClean="0">
                <a:solidFill>
                  <a:srgbClr val="0070C0"/>
                </a:solidFill>
              </a:rPr>
              <a:t>&gt;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&lt;</a:t>
            </a:r>
            <a:r>
              <a:rPr lang="en-US" altLang="zh-TW" sz="2400" dirty="0" err="1"/>
              <a:t>TemperateForest</a:t>
            </a:r>
            <a:r>
              <a:rPr lang="en-US" altLang="zh-TW" sz="2400" dirty="0" smtClean="0"/>
              <a:t>&gt;</a:t>
            </a:r>
            <a:r>
              <a:rPr lang="zh-TW" altLang="en-US" sz="2400" dirty="0" smtClean="0"/>
              <a:t> 溫帶森林產生率 </a:t>
            </a:r>
            <a:r>
              <a:rPr lang="en-US" altLang="zh-TW" sz="2400" dirty="0" smtClean="0"/>
              <a:t>&lt;/</a:t>
            </a:r>
            <a:r>
              <a:rPr lang="en-US" altLang="zh-TW" sz="2400" dirty="0" err="1"/>
              <a:t>TemperateForest</a:t>
            </a:r>
            <a:r>
              <a:rPr lang="en-US" altLang="zh-TW" sz="2400" dirty="0" smtClean="0"/>
              <a:t>&gt;</a:t>
            </a:r>
          </a:p>
          <a:p>
            <a:pPr marL="0" indent="0">
              <a:buNone/>
            </a:pPr>
            <a:r>
              <a:rPr lang="en-US" altLang="zh-TW" sz="2400" dirty="0"/>
              <a:t>&lt;</a:t>
            </a:r>
            <a:r>
              <a:rPr lang="en-US" altLang="zh-TW" sz="2400" dirty="0" err="1"/>
              <a:t>BorealForest</a:t>
            </a:r>
            <a:r>
              <a:rPr lang="en-US" altLang="zh-TW" sz="2400" dirty="0" smtClean="0"/>
              <a:t>&gt;</a:t>
            </a:r>
            <a:r>
              <a:rPr lang="zh-TW" altLang="en-US" sz="2400" dirty="0" smtClean="0"/>
              <a:t> 針葉林產生率 </a:t>
            </a:r>
            <a:r>
              <a:rPr lang="en-US" altLang="zh-TW" sz="2400" dirty="0" smtClean="0"/>
              <a:t>&lt;/</a:t>
            </a:r>
            <a:r>
              <a:rPr lang="en-US" altLang="zh-TW" sz="2400" dirty="0" err="1"/>
              <a:t>BorealForest</a:t>
            </a:r>
            <a:r>
              <a:rPr lang="en-US" altLang="zh-TW" sz="2400" dirty="0" smtClean="0"/>
              <a:t>&gt;</a:t>
            </a:r>
          </a:p>
          <a:p>
            <a:pPr marL="0" indent="0">
              <a:buNone/>
            </a:pPr>
            <a:r>
              <a:rPr lang="en-US" altLang="zh-TW" sz="2400" dirty="0"/>
              <a:t>&lt;Tundra</a:t>
            </a:r>
            <a:r>
              <a:rPr lang="en-US" altLang="zh-TW" sz="2400" dirty="0" smtClean="0"/>
              <a:t>&gt;</a:t>
            </a:r>
            <a:r>
              <a:rPr lang="zh-CN" altLang="zh-TW" sz="2400" dirty="0" smtClean="0"/>
              <a:t>苔原</a:t>
            </a:r>
            <a:r>
              <a:rPr lang="zh-TW" altLang="en-US" sz="2400" dirty="0" smtClean="0"/>
              <a:t>產生率</a:t>
            </a:r>
            <a:r>
              <a:rPr lang="en-US" altLang="zh-TW" sz="2400" dirty="0" smtClean="0"/>
              <a:t>&lt;/</a:t>
            </a:r>
            <a:r>
              <a:rPr lang="en-US" altLang="zh-TW" sz="2400" dirty="0"/>
              <a:t>Tundra&gt;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2210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400" b="1" dirty="0" smtClean="0">
                <a:solidFill>
                  <a:srgbClr val="0070C0"/>
                </a:solidFill>
              </a:rPr>
              <a:t>&lt;</a:t>
            </a:r>
            <a:r>
              <a:rPr lang="en-US" altLang="zh-TW" sz="2400" b="1" dirty="0" err="1" smtClean="0">
                <a:solidFill>
                  <a:srgbClr val="0070C0"/>
                </a:solidFill>
              </a:rPr>
              <a:t>litterSizeCurve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&gt;  ?</a:t>
            </a:r>
            <a:r>
              <a:rPr lang="zh-TW" altLang="en-US" sz="2400" b="1" dirty="0" smtClean="0">
                <a:solidFill>
                  <a:srgbClr val="0070C0"/>
                </a:solidFill>
              </a:rPr>
              <a:t>看無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? </a:t>
            </a:r>
            <a:r>
              <a:rPr lang="zh-TW" altLang="en-US" sz="2400" b="1" dirty="0" smtClean="0">
                <a:solidFill>
                  <a:srgbClr val="0070C0"/>
                </a:solidFill>
              </a:rPr>
              <a:t>與體型有關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? &lt;/</a:t>
            </a:r>
            <a:r>
              <a:rPr lang="en-US" altLang="zh-TW" sz="2400" b="1" dirty="0" err="1" smtClean="0">
                <a:solidFill>
                  <a:srgbClr val="0070C0"/>
                </a:solidFill>
              </a:rPr>
              <a:t>litterSizeCurve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&gt;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 smtClean="0"/>
              <a:t>&lt;</a:t>
            </a:r>
            <a:r>
              <a:rPr lang="en-US" altLang="zh-TW" sz="1800" dirty="0"/>
              <a:t>points&gt;</a:t>
            </a:r>
          </a:p>
          <a:p>
            <a:pPr marL="0" indent="0">
              <a:buNone/>
            </a:pPr>
            <a:r>
              <a:rPr lang="en-US" altLang="zh-TW" sz="1800" dirty="0"/>
              <a:t>          &lt;li&gt;(0.5, 0)&lt;/li&gt;</a:t>
            </a:r>
          </a:p>
          <a:p>
            <a:pPr marL="0" indent="0">
              <a:buNone/>
            </a:pPr>
            <a:r>
              <a:rPr lang="en-US" altLang="zh-TW" sz="1800" dirty="0"/>
              <a:t>          &lt;li&gt;(1, 1)&lt;/li&gt;</a:t>
            </a:r>
          </a:p>
          <a:p>
            <a:pPr marL="0" indent="0">
              <a:buNone/>
            </a:pPr>
            <a:r>
              <a:rPr lang="en-US" altLang="zh-TW" sz="1800" dirty="0"/>
              <a:t>          &lt;li&gt;(2, 1.7)&lt;/li&gt;</a:t>
            </a:r>
          </a:p>
          <a:p>
            <a:pPr marL="0" indent="0">
              <a:buNone/>
            </a:pPr>
            <a:r>
              <a:rPr lang="en-US" altLang="zh-TW" sz="1800" dirty="0"/>
              <a:t>          &lt;li&gt;(3, 0.7)&lt;/li&gt;</a:t>
            </a:r>
          </a:p>
          <a:p>
            <a:pPr marL="0" indent="0">
              <a:buNone/>
            </a:pPr>
            <a:r>
              <a:rPr lang="en-US" altLang="zh-TW" sz="1800" dirty="0"/>
              <a:t> </a:t>
            </a:r>
            <a:r>
              <a:rPr lang="en-US" altLang="zh-TW" sz="1800" dirty="0" smtClean="0"/>
              <a:t>         </a:t>
            </a:r>
            <a:r>
              <a:rPr lang="en-US" altLang="zh-TW" sz="1800" dirty="0" smtClean="0"/>
              <a:t>&lt;li</a:t>
            </a:r>
            <a:r>
              <a:rPr lang="en-US" altLang="zh-TW" sz="1800" dirty="0"/>
              <a:t>&gt;(3.5, 0)&lt;/li&gt;</a:t>
            </a:r>
          </a:p>
          <a:p>
            <a:pPr marL="0" indent="0">
              <a:buNone/>
            </a:pPr>
            <a:r>
              <a:rPr lang="en-US" altLang="zh-TW" sz="1800" dirty="0" smtClean="0"/>
              <a:t>&lt;/</a:t>
            </a:r>
            <a:r>
              <a:rPr lang="en-US" altLang="zh-TW" sz="1800" dirty="0"/>
              <a:t>points</a:t>
            </a:r>
            <a:r>
              <a:rPr lang="en-US" altLang="zh-TW" sz="1800" dirty="0" smtClean="0"/>
              <a:t>&gt;</a:t>
            </a:r>
          </a:p>
          <a:p>
            <a:pPr marL="0" indent="0">
              <a:buNone/>
            </a:pPr>
            <a:r>
              <a:rPr lang="zh-TW" altLang="en-US" sz="1800" dirty="0"/>
              <a:t>完全看無</a:t>
            </a:r>
          </a:p>
        </p:txBody>
      </p:sp>
    </p:spTree>
    <p:extLst>
      <p:ext uri="{BB962C8B-B14F-4D97-AF65-F5344CB8AC3E}">
        <p14:creationId xmlns:p14="http://schemas.microsoft.com/office/powerpoint/2010/main" val="339130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600" b="1" dirty="0" smtClean="0">
                <a:solidFill>
                  <a:srgbClr val="0070C0"/>
                </a:solidFill>
              </a:rPr>
              <a:t>&lt;</a:t>
            </a:r>
            <a:r>
              <a:rPr lang="en-US" altLang="zh-TW" sz="3600" b="1" dirty="0" err="1" smtClean="0">
                <a:solidFill>
                  <a:srgbClr val="0070C0"/>
                </a:solidFill>
              </a:rPr>
              <a:t>lifeStageAges</a:t>
            </a:r>
            <a:r>
              <a:rPr lang="en-US" altLang="zh-TW" sz="3600" b="1" dirty="0" smtClean="0">
                <a:solidFill>
                  <a:srgbClr val="0070C0"/>
                </a:solidFill>
              </a:rPr>
              <a:t>&gt;</a:t>
            </a:r>
            <a:r>
              <a:rPr lang="zh-TW" altLang="en-US" sz="3600" b="1" dirty="0" smtClean="0">
                <a:solidFill>
                  <a:srgbClr val="0070C0"/>
                </a:solidFill>
              </a:rPr>
              <a:t>人生階段</a:t>
            </a:r>
            <a:r>
              <a:rPr lang="en-US" altLang="zh-TW" sz="3600" b="1" dirty="0" smtClean="0">
                <a:solidFill>
                  <a:srgbClr val="0070C0"/>
                </a:solidFill>
              </a:rPr>
              <a:t> &lt;/</a:t>
            </a:r>
            <a:r>
              <a:rPr lang="en-US" altLang="zh-TW" sz="3600" b="1" dirty="0" err="1" smtClean="0">
                <a:solidFill>
                  <a:srgbClr val="0070C0"/>
                </a:solidFill>
              </a:rPr>
              <a:t>lifeStageAges</a:t>
            </a:r>
            <a:r>
              <a:rPr lang="en-US" altLang="zh-TW" sz="3600" b="1" dirty="0" smtClean="0">
                <a:solidFill>
                  <a:srgbClr val="0070C0"/>
                </a:solidFill>
              </a:rPr>
              <a:t>&gt;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&lt;li&gt;</a:t>
            </a:r>
          </a:p>
          <a:p>
            <a:pPr marL="0" indent="0">
              <a:buNone/>
            </a:pPr>
            <a:r>
              <a:rPr lang="en-US" altLang="zh-TW" dirty="0" smtClean="0"/>
              <a:t>  &lt;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階段</a:t>
            </a:r>
            <a:r>
              <a:rPr lang="zh-TW" altLang="en-US" dirty="0" smtClean="0"/>
              <a:t>名稱</a:t>
            </a:r>
            <a:r>
              <a:rPr lang="en-US" altLang="zh-TW" dirty="0" smtClean="0"/>
              <a:t>_1</a:t>
            </a:r>
            <a:r>
              <a:rPr lang="zh-TW" altLang="en-US" dirty="0" smtClean="0"/>
              <a:t> </a:t>
            </a:r>
            <a:r>
              <a:rPr lang="en-US" altLang="zh-TW" dirty="0" smtClean="0"/>
              <a:t>&lt;/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&gt;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minAge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階段歲數</a:t>
            </a:r>
            <a:r>
              <a:rPr lang="en-US" altLang="zh-TW" dirty="0" smtClean="0"/>
              <a:t> &lt;/</a:t>
            </a:r>
            <a:r>
              <a:rPr lang="en-US" altLang="zh-TW" dirty="0" err="1" smtClean="0"/>
              <a:t>minAge</a:t>
            </a:r>
            <a:r>
              <a:rPr lang="en-US" altLang="zh-TW" dirty="0" smtClean="0"/>
              <a:t>&gt;</a:t>
            </a:r>
          </a:p>
          <a:p>
            <a:pPr marL="0" indent="0">
              <a:buNone/>
            </a:pPr>
            <a:r>
              <a:rPr lang="en-US" altLang="zh-TW" dirty="0" smtClean="0"/>
              <a:t>&lt;/li&gt;</a:t>
            </a:r>
          </a:p>
          <a:p>
            <a:pPr marL="0" indent="0">
              <a:buNone/>
            </a:pPr>
            <a:r>
              <a:rPr lang="en-US" altLang="zh-TW" dirty="0"/>
              <a:t>&lt;li&gt;</a:t>
            </a:r>
          </a:p>
          <a:p>
            <a:pPr marL="0" indent="0">
              <a:buNone/>
            </a:pPr>
            <a:r>
              <a:rPr lang="en-US" altLang="zh-TW" dirty="0"/>
              <a:t>  &lt;</a:t>
            </a:r>
            <a:r>
              <a:rPr lang="en-US" altLang="zh-TW" dirty="0" err="1"/>
              <a:t>def</a:t>
            </a:r>
            <a:r>
              <a:rPr lang="en-US" altLang="zh-TW" dirty="0"/>
              <a:t>&gt; </a:t>
            </a:r>
            <a:r>
              <a:rPr lang="zh-TW" altLang="en-US" dirty="0"/>
              <a:t>階段</a:t>
            </a:r>
            <a:r>
              <a:rPr lang="zh-TW" altLang="en-US" dirty="0" smtClean="0"/>
              <a:t>名稱</a:t>
            </a:r>
            <a:r>
              <a:rPr lang="en-US" altLang="zh-TW" dirty="0" smtClean="0"/>
              <a:t>_2</a:t>
            </a:r>
            <a:r>
              <a:rPr lang="zh-TW" altLang="en-US" dirty="0" smtClean="0"/>
              <a:t> </a:t>
            </a:r>
            <a:r>
              <a:rPr lang="en-US" altLang="zh-TW" dirty="0"/>
              <a:t>&lt;/</a:t>
            </a:r>
            <a:r>
              <a:rPr lang="en-US" altLang="zh-TW" dirty="0" err="1"/>
              <a:t>def</a:t>
            </a:r>
            <a:r>
              <a:rPr lang="en-US" altLang="zh-TW" dirty="0"/>
              <a:t>&gt;</a:t>
            </a:r>
          </a:p>
          <a:p>
            <a:pPr marL="0" indent="0">
              <a:buNone/>
            </a:pPr>
            <a:r>
              <a:rPr lang="zh-TW" altLang="en-US" dirty="0"/>
              <a:t>  </a:t>
            </a:r>
            <a:r>
              <a:rPr lang="en-US" altLang="zh-TW" dirty="0"/>
              <a:t>&lt;</a:t>
            </a:r>
            <a:r>
              <a:rPr lang="en-US" altLang="zh-TW" dirty="0" err="1"/>
              <a:t>minAge</a:t>
            </a:r>
            <a:r>
              <a:rPr lang="en-US" altLang="zh-TW" dirty="0"/>
              <a:t>&gt; </a:t>
            </a:r>
            <a:r>
              <a:rPr lang="zh-TW" altLang="en-US" dirty="0"/>
              <a:t>階段歲數</a:t>
            </a:r>
            <a:r>
              <a:rPr lang="en-US" altLang="zh-TW" dirty="0"/>
              <a:t> &lt;/</a:t>
            </a:r>
            <a:r>
              <a:rPr lang="en-US" altLang="zh-TW" dirty="0" err="1"/>
              <a:t>minAge</a:t>
            </a:r>
            <a:r>
              <a:rPr lang="en-US" altLang="zh-TW" dirty="0"/>
              <a:t>&gt;</a:t>
            </a:r>
          </a:p>
          <a:p>
            <a:pPr marL="0" indent="0">
              <a:buNone/>
            </a:pPr>
            <a:r>
              <a:rPr lang="en-US" altLang="zh-TW" dirty="0"/>
              <a:t>&lt;/li&gt;</a:t>
            </a:r>
          </a:p>
          <a:p>
            <a:pPr marL="0" indent="0">
              <a:buNone/>
            </a:pPr>
            <a:r>
              <a:rPr lang="en-US" altLang="zh-TW" dirty="0" smtClean="0"/>
              <a:t>.</a:t>
            </a:r>
          </a:p>
          <a:p>
            <a:pPr marL="0" indent="0">
              <a:buNone/>
            </a:pPr>
            <a:r>
              <a:rPr lang="en-US" altLang="zh-TW" dirty="0" smtClean="0"/>
              <a:t>.</a:t>
            </a:r>
          </a:p>
          <a:p>
            <a:pPr marL="0" indent="0">
              <a:buNone/>
            </a:pPr>
            <a:r>
              <a:rPr lang="en-US" altLang="zh-TW" dirty="0"/>
              <a:t>.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8213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400" b="1" dirty="0" smtClean="0">
                <a:solidFill>
                  <a:srgbClr val="0070C0"/>
                </a:solidFill>
              </a:rPr>
              <a:t>&lt;</a:t>
            </a:r>
            <a:r>
              <a:rPr lang="en-US" altLang="zh-TW" sz="2400" b="1" dirty="0" err="1" smtClean="0">
                <a:solidFill>
                  <a:srgbClr val="0070C0"/>
                </a:solidFill>
              </a:rPr>
              <a:t>ageGenerationCurve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&gt; </a:t>
            </a:r>
            <a:r>
              <a:rPr lang="zh-TW" altLang="en-US" sz="2400" b="1" dirty="0" smtClean="0">
                <a:solidFill>
                  <a:srgbClr val="0070C0"/>
                </a:solidFill>
              </a:rPr>
              <a:t>年齡生成曲線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 &lt;/</a:t>
            </a:r>
            <a:r>
              <a:rPr lang="en-US" altLang="zh-TW" sz="2400" b="1" dirty="0" err="1" smtClean="0">
                <a:solidFill>
                  <a:srgbClr val="0070C0"/>
                </a:solidFill>
              </a:rPr>
              <a:t>ageGenerationCurve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&gt;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points&gt;</a:t>
            </a:r>
          </a:p>
          <a:p>
            <a:pPr marL="0" indent="0">
              <a:buNone/>
            </a:pPr>
            <a:r>
              <a:rPr lang="en-US" altLang="zh-TW" dirty="0"/>
              <a:t>          &lt;li&gt;(4,0)&lt;/li&gt;</a:t>
            </a:r>
          </a:p>
          <a:p>
            <a:pPr marL="0" indent="0">
              <a:buNone/>
            </a:pPr>
            <a:r>
              <a:rPr lang="en-US" altLang="zh-TW" dirty="0"/>
              <a:t>          &lt;li&gt;(9,25)&lt;/li&gt;</a:t>
            </a:r>
          </a:p>
          <a:p>
            <a:pPr marL="0" indent="0">
              <a:buNone/>
            </a:pPr>
            <a:r>
              <a:rPr lang="en-US" altLang="zh-TW" dirty="0"/>
              <a:t>          &lt;li&gt;(15,55)&lt;/li&gt;</a:t>
            </a:r>
          </a:p>
          <a:p>
            <a:pPr marL="0" indent="0">
              <a:buNone/>
            </a:pPr>
            <a:r>
              <a:rPr lang="en-US" altLang="zh-TW" dirty="0"/>
              <a:t>          &lt;li&gt;(18,20)&lt;/li&gt;</a:t>
            </a:r>
          </a:p>
          <a:p>
            <a:pPr marL="0" indent="0">
              <a:buNone/>
            </a:pPr>
            <a:r>
              <a:rPr lang="en-US" altLang="zh-TW" dirty="0"/>
              <a:t>          &lt;li&gt;(25,0)&lt;/li&gt;</a:t>
            </a:r>
          </a:p>
          <a:p>
            <a:pPr marL="0" indent="0">
              <a:buNone/>
            </a:pPr>
            <a:r>
              <a:rPr lang="en-US" altLang="zh-TW" dirty="0" smtClean="0"/>
              <a:t>&lt;/</a:t>
            </a:r>
            <a:r>
              <a:rPr lang="en-US" altLang="zh-TW" dirty="0"/>
              <a:t>points&gt;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314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&lt;</a:t>
            </a:r>
            <a:r>
              <a:rPr lang="en-US" altLang="zh-TW" dirty="0" err="1" smtClean="0">
                <a:solidFill>
                  <a:srgbClr val="FF0000"/>
                </a:solidFill>
              </a:rPr>
              <a:t>tradeTags</a:t>
            </a:r>
            <a:r>
              <a:rPr lang="en-US" altLang="zh-TW" dirty="0" smtClean="0">
                <a:solidFill>
                  <a:srgbClr val="FF0000"/>
                </a:solidFill>
              </a:rPr>
              <a:t>&gt; &lt;/</a:t>
            </a:r>
            <a:r>
              <a:rPr lang="en-US" altLang="zh-TW" dirty="0" err="1" smtClean="0">
                <a:solidFill>
                  <a:srgbClr val="FF0000"/>
                </a:solidFill>
              </a:rPr>
              <a:t>tradeTags</a:t>
            </a:r>
            <a:r>
              <a:rPr lang="en-US" altLang="zh-TW" dirty="0" smtClean="0">
                <a:solidFill>
                  <a:srgbClr val="FF0000"/>
                </a:solidFill>
              </a:rPr>
              <a:t>&gt;</a:t>
            </a:r>
            <a:r>
              <a:rPr lang="zh-TW" altLang="en-US" dirty="0" smtClean="0">
                <a:solidFill>
                  <a:srgbClr val="FF0000"/>
                </a:solidFill>
              </a:rPr>
              <a:t> 貿易標籤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&lt;li&gt;</a:t>
            </a:r>
            <a:r>
              <a:rPr lang="en-US" altLang="zh-TW" dirty="0" err="1"/>
              <a:t>StandardAnimal</a:t>
            </a:r>
            <a:r>
              <a:rPr lang="en-US" altLang="zh-TW" dirty="0"/>
              <a:t>&lt;/li</a:t>
            </a:r>
            <a:r>
              <a:rPr lang="en-US" altLang="zh-TW" dirty="0" smtClean="0"/>
              <a:t>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li&gt;</a:t>
            </a:r>
            <a:r>
              <a:rPr lang="en-US" altLang="zh-TW" dirty="0" err="1"/>
              <a:t>BadassAnimal</a:t>
            </a:r>
            <a:r>
              <a:rPr lang="en-US" altLang="zh-TW" dirty="0"/>
              <a:t>&lt;/li&gt;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561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Core/</a:t>
            </a:r>
            <a:r>
              <a:rPr lang="en-US" altLang="zh-TW" dirty="0" err="1" smtClean="0"/>
              <a:t>Defs</a:t>
            </a:r>
            <a:r>
              <a:rPr lang="en-US" altLang="zh-TW" dirty="0" smtClean="0"/>
              <a:t>/Bodies/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07793" y="2024435"/>
            <a:ext cx="2808312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69836" y="2081244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 smtClean="0"/>
              <a:t>BodyPartGroups</a:t>
            </a:r>
            <a:endParaRPr lang="en-US" altLang="zh-TW" dirty="0" smtClean="0"/>
          </a:p>
          <a:p>
            <a:pPr algn="ctr"/>
            <a:r>
              <a:rPr lang="zh-TW" altLang="en-US" dirty="0"/>
              <a:t>不</a:t>
            </a:r>
            <a:r>
              <a:rPr lang="zh-TW" altLang="en-US" dirty="0" smtClean="0"/>
              <a:t>具功能 只有分類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3851920" y="2061506"/>
            <a:ext cx="2808312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498560" y="2120779"/>
            <a:ext cx="1515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 smtClean="0"/>
              <a:t>BodyPart_XXX</a:t>
            </a:r>
            <a:endParaRPr lang="en-US" altLang="zh-TW" dirty="0" smtClean="0"/>
          </a:p>
          <a:p>
            <a:pPr algn="ctr"/>
            <a:r>
              <a:rPr lang="zh-TW" altLang="en-US" dirty="0"/>
              <a:t>具有</a:t>
            </a:r>
            <a:r>
              <a:rPr lang="zh-TW" altLang="en-US" dirty="0" smtClean="0"/>
              <a:t>功能</a:t>
            </a:r>
            <a:endParaRPr lang="en-US" altLang="zh-TW" dirty="0" smtClean="0"/>
          </a:p>
        </p:txBody>
      </p:sp>
      <p:sp>
        <p:nvSpPr>
          <p:cNvPr id="8" name="圓角矩形 7"/>
          <p:cNvSpPr/>
          <p:nvPr/>
        </p:nvSpPr>
        <p:spPr>
          <a:xfrm>
            <a:off x="1985103" y="4653136"/>
            <a:ext cx="2808312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720455" y="467830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 smtClean="0"/>
              <a:t>Bodies_XXX</a:t>
            </a:r>
            <a:endParaRPr lang="en-US" altLang="zh-TW" dirty="0" smtClean="0"/>
          </a:p>
          <a:p>
            <a:pPr algn="ctr"/>
            <a:r>
              <a:rPr lang="zh-TW" altLang="en-US" dirty="0"/>
              <a:t>生物架構</a:t>
            </a:r>
          </a:p>
        </p:txBody>
      </p:sp>
      <p:cxnSp>
        <p:nvCxnSpPr>
          <p:cNvPr id="13" name="肘形接點 12"/>
          <p:cNvCxnSpPr>
            <a:stCxn id="7" idx="2"/>
            <a:endCxn id="8" idx="3"/>
          </p:cNvCxnSpPr>
          <p:nvPr/>
        </p:nvCxnSpPr>
        <p:spPr>
          <a:xfrm rot="5400000">
            <a:off x="3901712" y="3658813"/>
            <a:ext cx="2246066" cy="4626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5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&lt;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damageMultipliers</a:t>
            </a:r>
            <a:r>
              <a:rPr lang="en-US" altLang="zh-TW" sz="2400" dirty="0" smtClean="0">
                <a:solidFill>
                  <a:srgbClr val="FF0000"/>
                </a:solidFill>
              </a:rPr>
              <a:t>&gt; &lt;/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damageMultipliers</a:t>
            </a:r>
            <a:r>
              <a:rPr lang="en-US" altLang="zh-TW" sz="2400" dirty="0" smtClean="0">
                <a:solidFill>
                  <a:srgbClr val="FF0000"/>
                </a:solidFill>
              </a:rPr>
              <a:t>&gt;</a:t>
            </a:r>
            <a:r>
              <a:rPr lang="zh-TW" altLang="en-US" sz="2400" dirty="0" smtClean="0">
                <a:solidFill>
                  <a:srgbClr val="FF0000"/>
                </a:solidFill>
              </a:rPr>
              <a:t> 受傷害係數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li&gt;</a:t>
            </a:r>
          </a:p>
          <a:p>
            <a:pPr marL="0" indent="0">
              <a:buNone/>
            </a:pPr>
            <a:r>
              <a:rPr lang="zh-TW" altLang="en-US" dirty="0" smtClean="0"/>
              <a:t>  </a:t>
            </a:r>
            <a:r>
              <a:rPr lang="en-US" altLang="zh-TW" dirty="0" smtClean="0"/>
              <a:t>&lt;</a:t>
            </a:r>
            <a:r>
              <a:rPr lang="en-US" altLang="zh-TW" dirty="0" err="1"/>
              <a:t>damageDef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傷害類型 </a:t>
            </a:r>
            <a:r>
              <a:rPr lang="en-US" altLang="zh-TW" dirty="0" smtClean="0"/>
              <a:t>&lt;/</a:t>
            </a:r>
            <a:r>
              <a:rPr lang="en-US" altLang="zh-TW" dirty="0" err="1"/>
              <a:t>damageDef</a:t>
            </a:r>
            <a:r>
              <a:rPr lang="en-US" altLang="zh-TW" dirty="0"/>
              <a:t>&gt;</a:t>
            </a:r>
          </a:p>
          <a:p>
            <a:pPr marL="0" indent="0">
              <a:buNone/>
            </a:pPr>
            <a:r>
              <a:rPr lang="zh-TW" altLang="en-US" dirty="0" smtClean="0"/>
              <a:t>  </a:t>
            </a:r>
            <a:r>
              <a:rPr lang="en-US" altLang="zh-TW" dirty="0" smtClean="0"/>
              <a:t>&lt;</a:t>
            </a:r>
            <a:r>
              <a:rPr lang="en-US" altLang="zh-TW" dirty="0"/>
              <a:t>multiplier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係數 </a:t>
            </a:r>
            <a:r>
              <a:rPr lang="en-US" altLang="zh-TW" dirty="0" smtClean="0"/>
              <a:t>&lt;/</a:t>
            </a:r>
            <a:r>
              <a:rPr lang="en-US" altLang="zh-TW" dirty="0"/>
              <a:t>multiplier&gt;</a:t>
            </a:r>
          </a:p>
          <a:p>
            <a:pPr marL="0" indent="0">
              <a:buNone/>
            </a:pPr>
            <a:r>
              <a:rPr lang="en-US" altLang="zh-TW" dirty="0" smtClean="0"/>
              <a:t>&lt;/</a:t>
            </a:r>
            <a:r>
              <a:rPr lang="en-US" altLang="zh-TW" dirty="0"/>
              <a:t>li&gt;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428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&lt;recipes&gt;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&lt;/recipes&gt; </a:t>
            </a:r>
            <a:r>
              <a:rPr lang="zh-TW" altLang="en-US" dirty="0" smtClean="0">
                <a:solidFill>
                  <a:srgbClr val="FF0000"/>
                </a:solidFill>
              </a:rPr>
              <a:t>可執行功能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li&gt;</a:t>
            </a:r>
            <a:r>
              <a:rPr lang="en-US" altLang="zh-TW" dirty="0" err="1"/>
              <a:t>InstallPowerClaw</a:t>
            </a:r>
            <a:r>
              <a:rPr lang="en-US" altLang="zh-TW" dirty="0"/>
              <a:t>&lt;/li&gt;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li&gt;</a:t>
            </a:r>
            <a:r>
              <a:rPr lang="en-US" altLang="zh-TW" dirty="0" err="1"/>
              <a:t>InstallScytherBlade</a:t>
            </a:r>
            <a:r>
              <a:rPr lang="en-US" altLang="zh-TW" dirty="0"/>
              <a:t>&lt;/li&gt;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li&gt;</a:t>
            </a:r>
            <a:r>
              <a:rPr lang="en-US" altLang="zh-TW" dirty="0" err="1"/>
              <a:t>InstallBionicEye</a:t>
            </a:r>
            <a:r>
              <a:rPr lang="en-US" altLang="zh-TW" dirty="0"/>
              <a:t>&lt;/li&gt;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li&gt;</a:t>
            </a:r>
            <a:r>
              <a:rPr lang="en-US" altLang="zh-TW" dirty="0" err="1"/>
              <a:t>InstallBionicArm</a:t>
            </a:r>
            <a:r>
              <a:rPr lang="en-US" altLang="zh-TW" dirty="0"/>
              <a:t>&lt;/li&gt;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li&gt;</a:t>
            </a:r>
            <a:r>
              <a:rPr lang="en-US" altLang="zh-TW" dirty="0" err="1"/>
              <a:t>InstallBionicLeg</a:t>
            </a:r>
            <a:r>
              <a:rPr lang="en-US" altLang="zh-TW" dirty="0"/>
              <a:t>&lt;/li&gt;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li&gt;</a:t>
            </a:r>
            <a:r>
              <a:rPr lang="en-US" altLang="zh-TW" dirty="0" err="1"/>
              <a:t>InstallSimpleProstheticArm</a:t>
            </a:r>
            <a:r>
              <a:rPr lang="en-US" altLang="zh-TW" dirty="0"/>
              <a:t>&lt;/li&gt;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li&gt;</a:t>
            </a:r>
            <a:r>
              <a:rPr lang="en-US" altLang="zh-TW" dirty="0" err="1"/>
              <a:t>InstallSimpleProstheticLeg</a:t>
            </a:r>
            <a:r>
              <a:rPr lang="en-US" altLang="zh-TW" dirty="0"/>
              <a:t>&lt;/li&gt;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li&gt;</a:t>
            </a:r>
            <a:r>
              <a:rPr lang="en-US" altLang="zh-TW" dirty="0" err="1"/>
              <a:t>InstallPegLeg</a:t>
            </a:r>
            <a:r>
              <a:rPr lang="en-US" altLang="zh-TW" dirty="0"/>
              <a:t>&lt;/li&gt;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li&gt;</a:t>
            </a:r>
            <a:r>
              <a:rPr lang="en-US" altLang="zh-TW" dirty="0" err="1"/>
              <a:t>InstallDenture</a:t>
            </a:r>
            <a:r>
              <a:rPr lang="en-US" altLang="zh-TW" dirty="0"/>
              <a:t>&lt;/li&gt;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li&gt;</a:t>
            </a:r>
            <a:r>
              <a:rPr lang="en-US" altLang="zh-TW" dirty="0" err="1"/>
              <a:t>InstallJoywire</a:t>
            </a:r>
            <a:r>
              <a:rPr lang="en-US" altLang="zh-TW" dirty="0"/>
              <a:t>&lt;/li&gt;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li&gt;</a:t>
            </a:r>
            <a:r>
              <a:rPr lang="en-US" altLang="zh-TW" dirty="0" err="1"/>
              <a:t>InstallPainstopper</a:t>
            </a:r>
            <a:r>
              <a:rPr lang="en-US" altLang="zh-TW" dirty="0"/>
              <a:t>&lt;/li&gt;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li&gt;</a:t>
            </a:r>
            <a:r>
              <a:rPr lang="en-US" altLang="zh-TW" dirty="0" err="1"/>
              <a:t>InstallNaturalHeart</a:t>
            </a:r>
            <a:r>
              <a:rPr lang="en-US" altLang="zh-TW" dirty="0"/>
              <a:t>&lt;/li&gt;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li&gt;</a:t>
            </a:r>
            <a:r>
              <a:rPr lang="en-US" altLang="zh-TW" dirty="0" err="1"/>
              <a:t>InstallNaturalLung</a:t>
            </a:r>
            <a:r>
              <a:rPr lang="en-US" altLang="zh-TW" dirty="0"/>
              <a:t>&lt;/li&gt;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li&gt;</a:t>
            </a:r>
            <a:r>
              <a:rPr lang="en-US" altLang="zh-TW" dirty="0" err="1"/>
              <a:t>InstallNaturalKidney</a:t>
            </a:r>
            <a:r>
              <a:rPr lang="en-US" altLang="zh-TW" dirty="0"/>
              <a:t>&lt;/li&gt;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li&gt;</a:t>
            </a:r>
            <a:r>
              <a:rPr lang="en-US" altLang="zh-TW" dirty="0" err="1"/>
              <a:t>InstallNaturalLiver</a:t>
            </a:r>
            <a:r>
              <a:rPr lang="en-US" altLang="zh-TW" dirty="0"/>
              <a:t>&lt;/li&gt;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333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&lt;</a:t>
            </a:r>
            <a:r>
              <a:rPr lang="en-US" altLang="zh-TW" sz="3600" dirty="0" err="1" smtClean="0"/>
              <a:t>ThingDef</a:t>
            </a:r>
            <a:r>
              <a:rPr lang="en-US" altLang="zh-TW" sz="3600" dirty="0" smtClean="0"/>
              <a:t>&gt; </a:t>
            </a:r>
            <a:r>
              <a:rPr lang="zh-TW" altLang="en-US" sz="3600" dirty="0" smtClean="0"/>
              <a:t>的 </a:t>
            </a:r>
            <a:r>
              <a:rPr lang="en-US" altLang="zh-TW" sz="3600" dirty="0"/>
              <a:t>"</a:t>
            </a:r>
            <a:r>
              <a:rPr lang="en-US" altLang="zh-TW" sz="3600" dirty="0" err="1" smtClean="0"/>
              <a:t>AnimalKindBase</a:t>
            </a:r>
            <a:r>
              <a:rPr lang="en-US" altLang="zh-TW" sz="3600" dirty="0" smtClean="0"/>
              <a:t>”</a:t>
            </a:r>
            <a:r>
              <a:rPr lang="zh-TW" altLang="en-US" sz="3600" dirty="0" smtClean="0"/>
              <a:t> 下物件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 smtClean="0"/>
              <a:t>  </a:t>
            </a:r>
            <a:r>
              <a:rPr lang="en-US" altLang="zh-TW" sz="2000" dirty="0" smtClean="0"/>
              <a:t>&lt;</a:t>
            </a:r>
            <a:r>
              <a:rPr lang="en-US" altLang="zh-TW" sz="2000" dirty="0" err="1" smtClean="0"/>
              <a:t>ThingDef</a:t>
            </a:r>
            <a:r>
              <a:rPr lang="en-US" altLang="zh-TW" sz="2000" dirty="0" smtClean="0"/>
              <a:t> </a:t>
            </a:r>
            <a:r>
              <a:rPr lang="en-US" altLang="zh-TW" sz="2000" dirty="0" err="1">
                <a:solidFill>
                  <a:srgbClr val="FFC000"/>
                </a:solidFill>
              </a:rPr>
              <a:t>ParentName</a:t>
            </a:r>
            <a:r>
              <a:rPr lang="en-US" altLang="zh-TW" sz="2000" dirty="0"/>
              <a:t>="</a:t>
            </a:r>
            <a:r>
              <a:rPr lang="en-US" altLang="zh-TW" sz="2000" dirty="0" err="1"/>
              <a:t>AnimalThingBase</a:t>
            </a:r>
            <a:r>
              <a:rPr lang="en-US" altLang="zh-TW" sz="2000" dirty="0"/>
              <a:t>" </a:t>
            </a:r>
            <a:r>
              <a:rPr lang="en-US" altLang="zh-TW" sz="2000" dirty="0" smtClean="0"/>
              <a:t>&gt;</a:t>
            </a:r>
          </a:p>
          <a:p>
            <a:pPr marL="0" indent="0">
              <a:buNone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 </a:t>
            </a:r>
            <a:r>
              <a:rPr lang="en-US" altLang="zh-TW" sz="2000" dirty="0" smtClean="0"/>
              <a:t>&lt;</a:t>
            </a:r>
            <a:r>
              <a:rPr lang="en-US" altLang="zh-TW" sz="2000" dirty="0" err="1" smtClean="0"/>
              <a:t>defName</a:t>
            </a:r>
            <a:r>
              <a:rPr lang="en-US" altLang="zh-TW" sz="2000" dirty="0" smtClean="0"/>
              <a:t>&gt; </a:t>
            </a:r>
            <a:r>
              <a:rPr lang="zh-TW" altLang="en-US" sz="2000" dirty="0" smtClean="0"/>
              <a:t>設定名稱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重要 同個動物都要同名稱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&lt;/</a:t>
            </a:r>
            <a:r>
              <a:rPr lang="en-US" altLang="zh-TW" sz="2000" dirty="0" err="1" smtClean="0"/>
              <a:t>defName</a:t>
            </a:r>
            <a:r>
              <a:rPr lang="en-US" altLang="zh-TW" sz="2000" dirty="0" smtClean="0"/>
              <a:t>&gt;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&lt;label&gt; </a:t>
            </a:r>
            <a:r>
              <a:rPr lang="zh-TW" altLang="en-US" sz="2000" dirty="0" smtClean="0"/>
              <a:t>顯示名稱 </a:t>
            </a:r>
            <a:r>
              <a:rPr lang="en-US" altLang="zh-TW" sz="2000" dirty="0" smtClean="0"/>
              <a:t>&lt;/label&gt;</a:t>
            </a:r>
          </a:p>
          <a:p>
            <a:pPr marL="0" indent="0">
              <a:buNone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 </a:t>
            </a:r>
            <a:r>
              <a:rPr lang="en-US" altLang="zh-TW" sz="2000" dirty="0"/>
              <a:t>&lt;</a:t>
            </a:r>
            <a:r>
              <a:rPr lang="en-US" altLang="zh-TW" sz="2000" dirty="0" err="1"/>
              <a:t>labelPlural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 複數顯示名稱</a:t>
            </a:r>
            <a:r>
              <a:rPr lang="en-US" altLang="zh-TW" sz="2000" dirty="0" smtClean="0"/>
              <a:t>?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&lt;/</a:t>
            </a:r>
            <a:r>
              <a:rPr lang="en-US" altLang="zh-TW" sz="2000" dirty="0" err="1"/>
              <a:t>labelPlural</a:t>
            </a:r>
            <a:r>
              <a:rPr lang="en-US" altLang="zh-TW" sz="2000" dirty="0" smtClean="0"/>
              <a:t>&gt;</a:t>
            </a:r>
          </a:p>
          <a:p>
            <a:pPr marL="0" indent="0">
              <a:buNone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 </a:t>
            </a:r>
            <a:r>
              <a:rPr lang="en-US" altLang="zh-TW" sz="2000" dirty="0"/>
              <a:t>&lt;</a:t>
            </a:r>
            <a:r>
              <a:rPr lang="en-US" altLang="zh-TW" sz="2000" dirty="0" smtClean="0"/>
              <a:t>race&gt;</a:t>
            </a:r>
            <a:r>
              <a:rPr lang="zh-TW" altLang="en-US" sz="2000" dirty="0" smtClean="0"/>
              <a:t> 種族名稱 </a:t>
            </a:r>
            <a:r>
              <a:rPr lang="en-US" altLang="zh-TW" sz="2000" dirty="0" smtClean="0"/>
              <a:t>&lt;/</a:t>
            </a:r>
            <a:r>
              <a:rPr lang="en-US" altLang="zh-TW" sz="2000" dirty="0"/>
              <a:t>race</a:t>
            </a:r>
            <a:r>
              <a:rPr lang="en-US" altLang="zh-TW" sz="2000" dirty="0" smtClean="0"/>
              <a:t>&gt;</a:t>
            </a:r>
          </a:p>
          <a:p>
            <a:pPr marL="0" indent="0">
              <a:buNone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 </a:t>
            </a:r>
            <a:r>
              <a:rPr lang="en-US" altLang="zh-TW" sz="2000" dirty="0"/>
              <a:t>&lt;</a:t>
            </a:r>
            <a:r>
              <a:rPr lang="en-US" altLang="zh-TW" sz="2000" dirty="0" err="1" smtClean="0"/>
              <a:t>combatPower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 戰鬥力</a:t>
            </a:r>
            <a:r>
              <a:rPr lang="en-US" altLang="zh-TW" sz="2000" dirty="0" smtClean="0"/>
              <a:t>?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&lt;/</a:t>
            </a:r>
            <a:r>
              <a:rPr lang="en-US" altLang="zh-TW" sz="2000" dirty="0" err="1"/>
              <a:t>combatPower</a:t>
            </a:r>
            <a:r>
              <a:rPr lang="en-US" altLang="zh-TW" sz="2000" dirty="0" smtClean="0"/>
              <a:t>&gt;</a:t>
            </a:r>
          </a:p>
          <a:p>
            <a:pPr marL="0" indent="0">
              <a:buNone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&lt;</a:t>
            </a:r>
            <a:r>
              <a:rPr lang="en-US" altLang="zh-TW" sz="2000" b="1" dirty="0" err="1">
                <a:solidFill>
                  <a:srgbClr val="FF0000"/>
                </a:solidFill>
              </a:rPr>
              <a:t>lifeStages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&gt;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  人生階段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&lt;/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lifeStages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zh-TW" altLang="en-US" sz="2000" dirty="0" smtClean="0"/>
              <a:t>    </a:t>
            </a:r>
            <a:r>
              <a:rPr lang="en-US" altLang="zh-TW" sz="2000" dirty="0" smtClean="0"/>
              <a:t>&lt;</a:t>
            </a:r>
            <a:r>
              <a:rPr lang="en-US" altLang="zh-TW" sz="2000" dirty="0" err="1"/>
              <a:t>wildSpawn_spawnWild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 是否野生出生 </a:t>
            </a:r>
            <a:r>
              <a:rPr lang="en-US" altLang="zh-TW" sz="2000" dirty="0" smtClean="0"/>
              <a:t>&lt;/</a:t>
            </a:r>
            <a:r>
              <a:rPr lang="en-US" altLang="zh-TW" sz="2000" dirty="0" err="1"/>
              <a:t>wildSpawn_spawnWild</a:t>
            </a:r>
            <a:r>
              <a:rPr lang="en-US" altLang="zh-TW" sz="2000" dirty="0"/>
              <a:t>&gt;</a:t>
            </a:r>
          </a:p>
          <a:p>
            <a:pPr marL="0" indent="0">
              <a:buNone/>
            </a:pPr>
            <a:r>
              <a:rPr lang="zh-TW" altLang="en-US" sz="2000" dirty="0" smtClean="0"/>
              <a:t>    </a:t>
            </a:r>
            <a:r>
              <a:rPr lang="en-US" altLang="zh-TW" sz="2000" dirty="0" smtClean="0"/>
              <a:t>&lt;</a:t>
            </a:r>
            <a:r>
              <a:rPr lang="en-US" altLang="zh-TW" sz="2000" dirty="0" err="1"/>
              <a:t>wildSpawn_EcoSystemWeight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?</a:t>
            </a:r>
            <a:r>
              <a:rPr lang="zh-TW" altLang="en-US" sz="2000" dirty="0" smtClean="0"/>
              <a:t>尚不知 </a:t>
            </a:r>
            <a:r>
              <a:rPr lang="en-US" altLang="zh-TW" sz="2000" dirty="0" smtClean="0"/>
              <a:t>&lt;/</a:t>
            </a:r>
            <a:r>
              <a:rPr lang="en-US" altLang="zh-TW" sz="2000" dirty="0" err="1"/>
              <a:t>wildSpawn_EcoSystemWeight</a:t>
            </a:r>
            <a:r>
              <a:rPr lang="en-US" altLang="zh-TW" sz="2000" dirty="0"/>
              <a:t>&gt;</a:t>
            </a:r>
          </a:p>
          <a:p>
            <a:pPr marL="0" indent="0">
              <a:buNone/>
            </a:pPr>
            <a:r>
              <a:rPr lang="zh-TW" altLang="en-US" sz="2000" dirty="0" smtClean="0"/>
              <a:t>   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&lt;</a:t>
            </a:r>
            <a:r>
              <a:rPr lang="en-US" altLang="zh-TW" sz="2000" b="1" dirty="0" err="1">
                <a:solidFill>
                  <a:srgbClr val="FF0000"/>
                </a:solidFill>
              </a:rPr>
              <a:t>wildSpawn_GroupSizeRange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&gt;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&lt;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wildSpawn_GroupSizeRange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zh-TW" altLang="en-US" sz="2000" dirty="0" smtClean="0"/>
              <a:t>  </a:t>
            </a:r>
            <a:r>
              <a:rPr lang="en-US" altLang="zh-TW" sz="2000" dirty="0" smtClean="0"/>
              <a:t>&lt;/</a:t>
            </a:r>
            <a:r>
              <a:rPr lang="en-US" altLang="zh-TW" sz="2000" dirty="0" err="1" smtClean="0"/>
              <a:t>ThingDef</a:t>
            </a:r>
            <a:r>
              <a:rPr lang="en-US" altLang="zh-TW" sz="2000" dirty="0" smtClean="0"/>
              <a:t>&gt;</a:t>
            </a:r>
          </a:p>
          <a:p>
            <a:pPr marL="0" indent="0">
              <a:buNone/>
            </a:pPr>
            <a:r>
              <a:rPr lang="en-US" altLang="zh-TW" sz="2000" dirty="0" smtClean="0"/>
              <a:t>&lt;/</a:t>
            </a:r>
            <a:r>
              <a:rPr lang="en-US" altLang="zh-TW" sz="2000" dirty="0" err="1" smtClean="0"/>
              <a:t>Defs</a:t>
            </a:r>
            <a:r>
              <a:rPr lang="en-US" altLang="zh-TW" sz="2000" dirty="0" smtClean="0"/>
              <a:t>&gt;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488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&lt;</a:t>
            </a:r>
            <a:r>
              <a:rPr lang="en-US" altLang="zh-TW" b="1" dirty="0" err="1" smtClean="0">
                <a:solidFill>
                  <a:srgbClr val="FF0000"/>
                </a:solidFill>
              </a:rPr>
              <a:t>lifeStages</a:t>
            </a:r>
            <a:r>
              <a:rPr lang="en-US" altLang="zh-TW" b="1" dirty="0" smtClean="0">
                <a:solidFill>
                  <a:srgbClr val="FF0000"/>
                </a:solidFill>
              </a:rPr>
              <a:t>&gt;</a:t>
            </a:r>
            <a:r>
              <a:rPr lang="zh-TW" altLang="en-US" b="1" dirty="0" smtClean="0">
                <a:solidFill>
                  <a:srgbClr val="FF0000"/>
                </a:solidFill>
              </a:rPr>
              <a:t>  人生階段 </a:t>
            </a:r>
            <a:r>
              <a:rPr lang="en-US" altLang="zh-TW" b="1" dirty="0" smtClean="0">
                <a:solidFill>
                  <a:srgbClr val="FF0000"/>
                </a:solidFill>
              </a:rPr>
              <a:t>&lt;/</a:t>
            </a:r>
            <a:r>
              <a:rPr lang="en-US" altLang="zh-TW" b="1" dirty="0" err="1" smtClean="0">
                <a:solidFill>
                  <a:srgbClr val="FF0000"/>
                </a:solidFill>
              </a:rPr>
              <a:t>lifeStages</a:t>
            </a:r>
            <a:r>
              <a:rPr lang="en-US" altLang="zh-TW" b="1" dirty="0" smtClean="0">
                <a:solidFill>
                  <a:srgbClr val="FF0000"/>
                </a:solidFill>
              </a:rPr>
              <a:t>&gt;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/>
              <a:t>請與</a:t>
            </a:r>
            <a:r>
              <a:rPr lang="en-US" altLang="zh-TW" sz="2400" dirty="0" smtClean="0"/>
              <a:t>“</a:t>
            </a:r>
            <a:r>
              <a:rPr lang="en-US" altLang="zh-TW" sz="2400" dirty="0" err="1" smtClean="0"/>
              <a:t>AnimalThingBase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 下</a:t>
            </a:r>
            <a:r>
              <a:rPr lang="en-US" altLang="zh-TW" sz="2400" dirty="0" smtClean="0"/>
              <a:t>&lt;race&gt;</a:t>
            </a:r>
            <a:r>
              <a:rPr lang="zh-TW" altLang="en-US" sz="2400" dirty="0" smtClean="0"/>
              <a:t>中的</a:t>
            </a:r>
            <a:r>
              <a:rPr lang="en-US" altLang="zh-TW" sz="2400" dirty="0" smtClean="0"/>
              <a:t>&lt;</a:t>
            </a:r>
            <a:r>
              <a:rPr lang="en-US" altLang="zh-TW" sz="2400" dirty="0" err="1" smtClean="0"/>
              <a:t>lifeStage</a:t>
            </a:r>
            <a:r>
              <a:rPr lang="en-US" altLang="zh-TW" sz="2400" dirty="0" smtClean="0"/>
              <a:t>&gt;</a:t>
            </a:r>
            <a:r>
              <a:rPr lang="zh-TW" altLang="en-US" sz="2400" dirty="0" smtClean="0"/>
              <a:t>做配合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排序順序請與設定的相同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/>
              <a:t>&lt;li</a:t>
            </a:r>
            <a:r>
              <a:rPr lang="en-US" altLang="zh-TW" sz="2400" dirty="0" smtClean="0"/>
              <a:t>&gt;</a:t>
            </a:r>
          </a:p>
          <a:p>
            <a:pPr marL="0" indent="0">
              <a:buNone/>
            </a:pPr>
            <a:r>
              <a:rPr lang="zh-TW" altLang="en-US" sz="1800" dirty="0">
                <a:solidFill>
                  <a:srgbClr val="00B050"/>
                </a:solidFill>
              </a:rPr>
              <a:t> </a:t>
            </a:r>
            <a:r>
              <a:rPr lang="zh-TW" altLang="en-US" sz="1800" dirty="0" smtClean="0">
                <a:solidFill>
                  <a:srgbClr val="00B050"/>
                </a:solidFill>
              </a:rPr>
              <a:t> </a:t>
            </a:r>
            <a:r>
              <a:rPr lang="en-US" altLang="zh-TW" sz="1800" dirty="0" smtClean="0">
                <a:solidFill>
                  <a:srgbClr val="00B050"/>
                </a:solidFill>
              </a:rPr>
              <a:t>&lt;</a:t>
            </a:r>
            <a:r>
              <a:rPr lang="en-US" altLang="zh-TW" sz="1800" dirty="0">
                <a:solidFill>
                  <a:srgbClr val="00B050"/>
                </a:solidFill>
              </a:rPr>
              <a:t>label</a:t>
            </a:r>
            <a:r>
              <a:rPr lang="en-US" altLang="zh-TW" sz="1800" dirty="0" smtClean="0">
                <a:solidFill>
                  <a:srgbClr val="00B050"/>
                </a:solidFill>
              </a:rPr>
              <a:t>&gt;</a:t>
            </a:r>
            <a:r>
              <a:rPr lang="zh-TW" altLang="en-US" sz="1800" dirty="0" smtClean="0">
                <a:solidFill>
                  <a:srgbClr val="00B050"/>
                </a:solidFill>
              </a:rPr>
              <a:t> 顯示名稱 </a:t>
            </a:r>
            <a:r>
              <a:rPr lang="en-US" altLang="zh-TW" sz="1800" dirty="0" smtClean="0">
                <a:solidFill>
                  <a:srgbClr val="00B050"/>
                </a:solidFill>
              </a:rPr>
              <a:t>&lt;/</a:t>
            </a:r>
            <a:r>
              <a:rPr lang="en-US" altLang="zh-TW" sz="1800" dirty="0">
                <a:solidFill>
                  <a:srgbClr val="00B050"/>
                </a:solidFill>
              </a:rPr>
              <a:t>label</a:t>
            </a:r>
            <a:r>
              <a:rPr lang="en-US" altLang="zh-TW" sz="1800" dirty="0" smtClean="0">
                <a:solidFill>
                  <a:srgbClr val="00B050"/>
                </a:solidFill>
              </a:rPr>
              <a:t>&gt;</a:t>
            </a:r>
            <a:r>
              <a:rPr lang="zh-TW" altLang="en-US" sz="1800" dirty="0" smtClean="0">
                <a:solidFill>
                  <a:srgbClr val="00B050"/>
                </a:solidFill>
              </a:rPr>
              <a:t>  可能不需要</a:t>
            </a:r>
            <a:endParaRPr lang="en-US" altLang="zh-TW" sz="1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TW" altLang="en-US" sz="1800" dirty="0" smtClean="0">
                <a:solidFill>
                  <a:srgbClr val="00B050"/>
                </a:solidFill>
              </a:rPr>
              <a:t>  </a:t>
            </a:r>
            <a:r>
              <a:rPr lang="en-US" altLang="zh-TW" sz="1800" dirty="0" smtClean="0">
                <a:solidFill>
                  <a:srgbClr val="00B050"/>
                </a:solidFill>
              </a:rPr>
              <a:t>&lt;</a:t>
            </a:r>
            <a:r>
              <a:rPr lang="en-US" altLang="zh-TW" sz="1800" dirty="0" err="1">
                <a:solidFill>
                  <a:srgbClr val="00B050"/>
                </a:solidFill>
              </a:rPr>
              <a:t>labelPlural</a:t>
            </a:r>
            <a:r>
              <a:rPr lang="en-US" altLang="zh-TW" sz="1800" dirty="0" smtClean="0">
                <a:solidFill>
                  <a:srgbClr val="00B050"/>
                </a:solidFill>
              </a:rPr>
              <a:t>&gt;</a:t>
            </a:r>
            <a:r>
              <a:rPr lang="zh-TW" altLang="en-US" sz="1800" dirty="0" smtClean="0">
                <a:solidFill>
                  <a:srgbClr val="00B050"/>
                </a:solidFill>
              </a:rPr>
              <a:t> 複數名稱</a:t>
            </a:r>
            <a:r>
              <a:rPr lang="en-US" altLang="zh-TW" sz="1800" dirty="0" smtClean="0">
                <a:solidFill>
                  <a:srgbClr val="00B050"/>
                </a:solidFill>
              </a:rPr>
              <a:t>?</a:t>
            </a:r>
            <a:r>
              <a:rPr lang="zh-TW" altLang="en-US" sz="1800" dirty="0" smtClean="0">
                <a:solidFill>
                  <a:srgbClr val="00B050"/>
                </a:solidFill>
              </a:rPr>
              <a:t> </a:t>
            </a:r>
            <a:r>
              <a:rPr lang="en-US" altLang="zh-TW" sz="1800" dirty="0" smtClean="0">
                <a:solidFill>
                  <a:srgbClr val="00B050"/>
                </a:solidFill>
              </a:rPr>
              <a:t>&lt;/</a:t>
            </a:r>
            <a:r>
              <a:rPr lang="en-US" altLang="zh-TW" sz="1800" dirty="0" err="1">
                <a:solidFill>
                  <a:srgbClr val="00B050"/>
                </a:solidFill>
              </a:rPr>
              <a:t>labelPlural</a:t>
            </a:r>
            <a:r>
              <a:rPr lang="en-US" altLang="zh-TW" sz="1800" dirty="0" smtClean="0">
                <a:solidFill>
                  <a:srgbClr val="00B050"/>
                </a:solidFill>
              </a:rPr>
              <a:t>&gt;</a:t>
            </a:r>
            <a:r>
              <a:rPr lang="zh-TW" altLang="en-US" sz="1800" dirty="0" smtClean="0">
                <a:solidFill>
                  <a:srgbClr val="00B050"/>
                </a:solidFill>
              </a:rPr>
              <a:t>  可能不需要</a:t>
            </a:r>
            <a:endParaRPr lang="en-US" altLang="zh-TW" sz="1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zh-TW" altLang="en-US" sz="2400" dirty="0" smtClean="0"/>
              <a:t> 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&lt;</a:t>
            </a:r>
            <a:r>
              <a:rPr lang="en-US" altLang="zh-TW" sz="2400" b="1" dirty="0" err="1">
                <a:solidFill>
                  <a:srgbClr val="0070C0"/>
                </a:solidFill>
              </a:rPr>
              <a:t>bodyGraphicData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&gt;</a:t>
            </a:r>
            <a:r>
              <a:rPr lang="en-US" altLang="zh-TW" sz="2400" b="1" dirty="0">
                <a:solidFill>
                  <a:srgbClr val="0070C0"/>
                </a:solidFill>
              </a:rPr>
              <a:t> </a:t>
            </a:r>
            <a:r>
              <a:rPr lang="zh-TW" altLang="en-US" sz="24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&lt;/</a:t>
            </a:r>
            <a:r>
              <a:rPr lang="en-US" altLang="zh-TW" sz="2400" b="1" dirty="0" err="1" smtClean="0">
                <a:solidFill>
                  <a:srgbClr val="0070C0"/>
                </a:solidFill>
              </a:rPr>
              <a:t>bodyGraphicData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0070C0"/>
                </a:solidFill>
              </a:rPr>
              <a:t> </a:t>
            </a:r>
            <a:r>
              <a:rPr lang="zh-TW" altLang="en-US" sz="24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2400" b="1" dirty="0">
                <a:solidFill>
                  <a:srgbClr val="0070C0"/>
                </a:solidFill>
              </a:rPr>
              <a:t>&lt;</a:t>
            </a:r>
            <a:r>
              <a:rPr lang="en-US" altLang="zh-TW" sz="2400" b="1" dirty="0" err="1">
                <a:solidFill>
                  <a:srgbClr val="0070C0"/>
                </a:solidFill>
              </a:rPr>
              <a:t>femaleGraphicData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&gt;</a:t>
            </a:r>
            <a:r>
              <a:rPr lang="zh-TW" altLang="en-US" sz="24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&lt;/</a:t>
            </a:r>
            <a:r>
              <a:rPr lang="en-US" altLang="zh-TW" sz="2400" b="1" dirty="0" err="1" smtClean="0">
                <a:solidFill>
                  <a:srgbClr val="0070C0"/>
                </a:solidFill>
              </a:rPr>
              <a:t>femaleGraphicData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&gt;</a:t>
            </a:r>
            <a:r>
              <a:rPr lang="zh-TW" altLang="en-US" sz="2400" b="1" dirty="0" smtClean="0">
                <a:solidFill>
                  <a:srgbClr val="0070C0"/>
                </a:solidFill>
              </a:rPr>
              <a:t> 若有雄雌特別之分可以加 不加似乎沒差 內容與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&lt;</a:t>
            </a:r>
            <a:r>
              <a:rPr lang="en-US" altLang="zh-TW" sz="2400" b="1" dirty="0" err="1" smtClean="0">
                <a:solidFill>
                  <a:srgbClr val="0070C0"/>
                </a:solidFill>
              </a:rPr>
              <a:t>bodyGraphicData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&gt; </a:t>
            </a:r>
            <a:r>
              <a:rPr lang="zh-TW" altLang="en-US" sz="2400" b="1" dirty="0" smtClean="0">
                <a:solidFill>
                  <a:srgbClr val="0070C0"/>
                </a:solidFill>
              </a:rPr>
              <a:t>同</a:t>
            </a:r>
            <a:endParaRPr lang="en-US" altLang="zh-TW" sz="24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0070C0"/>
                </a:solidFill>
              </a:rPr>
              <a:t> </a:t>
            </a:r>
            <a:r>
              <a:rPr lang="zh-TW" altLang="en-US" sz="24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2400" b="1" dirty="0">
                <a:solidFill>
                  <a:srgbClr val="0070C0"/>
                </a:solidFill>
              </a:rPr>
              <a:t>&lt;</a:t>
            </a:r>
            <a:r>
              <a:rPr lang="en-US" altLang="zh-TW" sz="2400" b="1" dirty="0" err="1">
                <a:solidFill>
                  <a:srgbClr val="0070C0"/>
                </a:solidFill>
              </a:rPr>
              <a:t>dessicatedBodyGraphicData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&gt;</a:t>
            </a:r>
            <a:r>
              <a:rPr lang="zh-TW" altLang="en-US" sz="24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&lt;/</a:t>
            </a:r>
            <a:r>
              <a:rPr lang="en-US" altLang="zh-TW" sz="2400" b="1" dirty="0" err="1" smtClean="0">
                <a:solidFill>
                  <a:srgbClr val="0070C0"/>
                </a:solidFill>
              </a:rPr>
              <a:t>dessicatedBodyGraphicData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&gt;</a:t>
            </a:r>
            <a:endParaRPr lang="en-US" altLang="zh-TW" sz="24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2400" dirty="0" smtClean="0"/>
              <a:t>&lt;/li</a:t>
            </a:r>
            <a:r>
              <a:rPr lang="en-US" altLang="zh-TW" sz="2400" dirty="0"/>
              <a:t>&gt;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878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400" b="1" dirty="0" smtClean="0">
                <a:solidFill>
                  <a:srgbClr val="0070C0"/>
                </a:solidFill>
              </a:rPr>
              <a:t>&lt;</a:t>
            </a:r>
            <a:r>
              <a:rPr lang="en-US" altLang="zh-TW" sz="2400" b="1" dirty="0" err="1" smtClean="0">
                <a:solidFill>
                  <a:srgbClr val="0070C0"/>
                </a:solidFill>
              </a:rPr>
              <a:t>bodyGraphicData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&gt; </a:t>
            </a:r>
            <a:r>
              <a:rPr lang="zh-TW" altLang="en-US" sz="2400" b="1" dirty="0" smtClean="0">
                <a:solidFill>
                  <a:srgbClr val="0070C0"/>
                </a:solidFill>
              </a:rPr>
              <a:t>角色模樣設定 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&lt;/</a:t>
            </a:r>
            <a:r>
              <a:rPr lang="en-US" altLang="zh-TW" sz="2400" b="1" dirty="0" err="1" smtClean="0">
                <a:solidFill>
                  <a:srgbClr val="0070C0"/>
                </a:solidFill>
              </a:rPr>
              <a:t>bodyGraphicData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&gt;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 err="1"/>
              <a:t>texPath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貼圖檔位置 </a:t>
            </a:r>
            <a:r>
              <a:rPr lang="en-US" altLang="zh-TW" dirty="0" smtClean="0"/>
              <a:t>&lt;/</a:t>
            </a:r>
            <a:r>
              <a:rPr lang="en-US" altLang="zh-TW" dirty="0" err="1"/>
              <a:t>texPath</a:t>
            </a:r>
            <a:r>
              <a:rPr lang="en-US" altLang="zh-TW" dirty="0"/>
              <a:t>&gt;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 err="1"/>
              <a:t>drawSize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大小 </a:t>
            </a:r>
            <a:r>
              <a:rPr lang="en-US" altLang="zh-TW" dirty="0" smtClean="0"/>
              <a:t>&lt;/</a:t>
            </a:r>
            <a:r>
              <a:rPr lang="en-US" altLang="zh-TW" dirty="0" err="1"/>
              <a:t>drawSize</a:t>
            </a:r>
            <a:r>
              <a:rPr lang="en-US" altLang="zh-TW" dirty="0"/>
              <a:t>&gt;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color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顏色 </a:t>
            </a:r>
            <a:r>
              <a:rPr lang="en-US" altLang="zh-TW" dirty="0" smtClean="0"/>
              <a:t>&lt;/</a:t>
            </a:r>
            <a:r>
              <a:rPr lang="en-US" altLang="zh-TW" dirty="0"/>
              <a:t>color</a:t>
            </a:r>
            <a:r>
              <a:rPr lang="en-US" altLang="zh-TW" dirty="0" smtClean="0"/>
              <a:t>&gt;          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 err="1"/>
              <a:t>shaderType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err="1"/>
              <a:t>CutoutComplex</a:t>
            </a:r>
            <a:r>
              <a:rPr lang="zh-TW" altLang="en-US" dirty="0" smtClean="0"/>
              <a:t> </a:t>
            </a:r>
            <a:r>
              <a:rPr lang="en-US" altLang="zh-TW" dirty="0" smtClean="0"/>
              <a:t>&lt;/</a:t>
            </a:r>
            <a:r>
              <a:rPr lang="en-US" altLang="zh-TW" dirty="0" err="1"/>
              <a:t>shaderType</a:t>
            </a:r>
            <a:r>
              <a:rPr lang="en-US" altLang="zh-TW" dirty="0" smtClean="0"/>
              <a:t>&gt;</a:t>
            </a:r>
          </a:p>
          <a:p>
            <a:pPr marL="0" indent="0">
              <a:buNone/>
            </a:pPr>
            <a:r>
              <a:rPr lang="zh-TW" altLang="en-US" dirty="0"/>
              <a:t>尚不知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&lt;</a:t>
            </a:r>
            <a:r>
              <a:rPr lang="en-US" altLang="zh-TW" dirty="0" err="1"/>
              <a:t>shadowData</a:t>
            </a:r>
            <a:r>
              <a:rPr lang="en-US" altLang="zh-TW" dirty="0" smtClean="0"/>
              <a:t>&gt;</a:t>
            </a: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zh-TW" altLang="en-US" dirty="0" smtClean="0"/>
              <a:t>陰影相關</a:t>
            </a:r>
            <a:r>
              <a:rPr lang="en-US" altLang="zh-TW" dirty="0" smtClean="0"/>
              <a:t>?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&lt;</a:t>
            </a:r>
            <a:r>
              <a:rPr lang="en-US" altLang="zh-TW" dirty="0"/>
              <a:t>volume&gt;(0.25, 0.3, 0.25)&lt;/volume&gt;</a:t>
            </a:r>
          </a:p>
          <a:p>
            <a:pPr marL="0" indent="0">
              <a:buNone/>
            </a:pPr>
            <a:r>
              <a:rPr lang="en-US" altLang="zh-TW" dirty="0" smtClean="0"/>
              <a:t>  &lt;</a:t>
            </a:r>
            <a:r>
              <a:rPr lang="en-US" altLang="zh-TW" dirty="0"/>
              <a:t>offset&gt;(0,0,-0.15)&lt;/offset&gt;</a:t>
            </a:r>
          </a:p>
          <a:p>
            <a:pPr marL="0" indent="0">
              <a:buNone/>
            </a:pPr>
            <a:r>
              <a:rPr lang="en-US" altLang="zh-TW" dirty="0" smtClean="0"/>
              <a:t>&lt;/</a:t>
            </a:r>
            <a:r>
              <a:rPr lang="en-US" altLang="zh-TW" dirty="0" err="1" smtClean="0"/>
              <a:t>shadowData</a:t>
            </a:r>
            <a:r>
              <a:rPr lang="en-US" altLang="zh-TW" dirty="0"/>
              <a:t>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220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1800" b="1" dirty="0" smtClean="0">
                <a:solidFill>
                  <a:srgbClr val="0070C0"/>
                </a:solidFill>
              </a:rPr>
              <a:t>&lt;</a:t>
            </a:r>
            <a:r>
              <a:rPr lang="en-US" altLang="zh-TW" sz="1800" b="1" dirty="0" err="1" smtClean="0">
                <a:solidFill>
                  <a:srgbClr val="0070C0"/>
                </a:solidFill>
              </a:rPr>
              <a:t>dessicatedBodyGraphicData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&gt; </a:t>
            </a:r>
            <a:r>
              <a:rPr lang="zh-TW" altLang="en-US" sz="1800" b="1" dirty="0" smtClean="0">
                <a:solidFill>
                  <a:srgbClr val="0070C0"/>
                </a:solidFill>
              </a:rPr>
              <a:t>風化</a:t>
            </a:r>
            <a:r>
              <a:rPr lang="zh-TW" altLang="en-US" sz="1800" b="1" dirty="0">
                <a:solidFill>
                  <a:srgbClr val="0070C0"/>
                </a:solidFill>
              </a:rPr>
              <a:t>後</a:t>
            </a:r>
            <a:r>
              <a:rPr lang="zh-TW" altLang="en-US" sz="1800" b="1" dirty="0" smtClean="0">
                <a:solidFill>
                  <a:srgbClr val="0070C0"/>
                </a:solidFill>
              </a:rPr>
              <a:t>身</a:t>
            </a:r>
            <a:r>
              <a:rPr lang="zh-TW" altLang="en-US" sz="1800" b="1" dirty="0" smtClean="0">
                <a:solidFill>
                  <a:srgbClr val="0070C0"/>
                </a:solidFill>
              </a:rPr>
              <a:t>體貼圖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 </a:t>
            </a:r>
            <a:r>
              <a:rPr lang="zh-TW" altLang="en-US" sz="18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&lt;/</a:t>
            </a:r>
            <a:r>
              <a:rPr lang="en-US" altLang="zh-TW" sz="1800" b="1" dirty="0" err="1" smtClean="0">
                <a:solidFill>
                  <a:srgbClr val="0070C0"/>
                </a:solidFill>
              </a:rPr>
              <a:t>dessicatedBodyGraphicData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&gt;</a:t>
            </a:r>
            <a:endParaRPr lang="zh-TW" altLang="en-US" sz="1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&lt;</a:t>
            </a:r>
            <a:r>
              <a:rPr lang="en-US" altLang="zh-TW" sz="2400" dirty="0" err="1"/>
              <a:t>texPath</a:t>
            </a:r>
            <a:r>
              <a:rPr lang="en-US" altLang="zh-TW" sz="2400" dirty="0" smtClean="0"/>
              <a:t>&gt;</a:t>
            </a:r>
            <a:r>
              <a:rPr lang="zh-TW" altLang="en-US" sz="2400" dirty="0" smtClean="0"/>
              <a:t> 貼圖位置 </a:t>
            </a:r>
            <a:r>
              <a:rPr lang="en-US" altLang="zh-TW" sz="2400" dirty="0" smtClean="0"/>
              <a:t>&lt;/</a:t>
            </a:r>
            <a:r>
              <a:rPr lang="en-US" altLang="zh-TW" sz="2400" dirty="0" err="1"/>
              <a:t>texPath</a:t>
            </a:r>
            <a:r>
              <a:rPr lang="en-US" altLang="zh-TW" sz="2400" dirty="0"/>
              <a:t>&gt;</a:t>
            </a:r>
          </a:p>
          <a:p>
            <a:pPr marL="0" indent="0">
              <a:buNone/>
            </a:pPr>
            <a:r>
              <a:rPr lang="en-US" altLang="zh-TW" sz="2400" dirty="0" smtClean="0"/>
              <a:t>&lt;</a:t>
            </a:r>
            <a:r>
              <a:rPr lang="en-US" altLang="zh-TW" sz="2400" dirty="0" err="1"/>
              <a:t>drawSize</a:t>
            </a:r>
            <a:r>
              <a:rPr lang="en-US" altLang="zh-TW" sz="2400" dirty="0" smtClean="0"/>
              <a:t>&gt;</a:t>
            </a:r>
            <a:r>
              <a:rPr lang="zh-TW" altLang="en-US" sz="2400" dirty="0" smtClean="0"/>
              <a:t> 大小 </a:t>
            </a:r>
            <a:r>
              <a:rPr lang="en-US" altLang="zh-TW" sz="2400" dirty="0" smtClean="0"/>
              <a:t>&lt;/</a:t>
            </a:r>
            <a:r>
              <a:rPr lang="en-US" altLang="zh-TW" sz="2400" dirty="0" err="1"/>
              <a:t>drawSize</a:t>
            </a:r>
            <a:r>
              <a:rPr lang="en-US" altLang="zh-TW" sz="2400" dirty="0"/>
              <a:t>&gt;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16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&lt;</a:t>
            </a:r>
            <a:r>
              <a:rPr lang="en-US" altLang="zh-TW" sz="1600" b="1" dirty="0" err="1" smtClean="0">
                <a:solidFill>
                  <a:srgbClr val="FF0000"/>
                </a:solidFill>
              </a:rPr>
              <a:t>wildSpawn_GroupSizeRange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&gt;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 設定野生生成群集大小  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&lt;</a:t>
            </a:r>
            <a:r>
              <a:rPr lang="en-US" altLang="zh-TW" sz="1600" b="1" dirty="0" err="1" smtClean="0">
                <a:solidFill>
                  <a:srgbClr val="FF0000"/>
                </a:solidFill>
              </a:rPr>
              <a:t>wildSpawn_GroupSizeRange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&gt;</a:t>
            </a:r>
            <a:endParaRPr lang="zh-TW" altLang="en-US" sz="1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&lt;min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最少隻 </a:t>
            </a:r>
            <a:r>
              <a:rPr lang="en-US" altLang="zh-TW" dirty="0" smtClean="0"/>
              <a:t>&lt;/</a:t>
            </a:r>
            <a:r>
              <a:rPr lang="en-US" altLang="zh-TW" dirty="0"/>
              <a:t>min</a:t>
            </a:r>
            <a:r>
              <a:rPr lang="en-US" altLang="zh-TW" dirty="0" smtClean="0"/>
              <a:t>&gt;</a:t>
            </a:r>
          </a:p>
          <a:p>
            <a:pPr marL="0" indent="0">
              <a:buNone/>
            </a:pPr>
            <a:r>
              <a:rPr lang="en-US" altLang="zh-TW" dirty="0"/>
              <a:t>&lt;max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最多隻 </a:t>
            </a:r>
            <a:r>
              <a:rPr lang="en-US" altLang="zh-TW" dirty="0" smtClean="0"/>
              <a:t>&lt;/</a:t>
            </a:r>
            <a:r>
              <a:rPr lang="en-US" altLang="zh-TW" dirty="0"/>
              <a:t>max&gt;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951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 smtClean="0"/>
              <a:t>Core/</a:t>
            </a:r>
            <a:r>
              <a:rPr lang="en-US" altLang="zh-TW" sz="3200" dirty="0" err="1" smtClean="0"/>
              <a:t>Defs</a:t>
            </a:r>
            <a:r>
              <a:rPr lang="en-US" altLang="zh-TW" sz="3200" dirty="0" smtClean="0"/>
              <a:t>/</a:t>
            </a:r>
            <a:r>
              <a:rPr lang="en-US" altLang="zh-TW" sz="3200" dirty="0" err="1" smtClean="0"/>
              <a:t>ThingDefs_Items</a:t>
            </a:r>
            <a:r>
              <a:rPr lang="en-US" altLang="zh-TW" sz="3200" dirty="0" smtClean="0"/>
              <a:t>/Items_Exotic.xml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/>
              <a:t>可以</a:t>
            </a:r>
            <a:r>
              <a:rPr lang="zh-TW" altLang="en-US" sz="2000" dirty="0" smtClean="0"/>
              <a:t>新增設定</a:t>
            </a:r>
            <a:r>
              <a:rPr lang="en-US" altLang="zh-TW" sz="2000" dirty="0" err="1" smtClean="0"/>
              <a:t>Thrumbo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horn</a:t>
            </a:r>
            <a:r>
              <a:rPr lang="en-US" altLang="zh-TW" sz="2000" dirty="0" err="1"/>
              <a:t>,</a:t>
            </a:r>
            <a:r>
              <a:rPr lang="en-US" altLang="zh-TW" sz="2000" dirty="0" err="1" smtClean="0"/>
              <a:t>Elephant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tusk,Oni</a:t>
            </a:r>
            <a:r>
              <a:rPr lang="en-US" altLang="zh-TW" sz="2000" dirty="0" smtClean="0"/>
              <a:t> horn</a:t>
            </a:r>
            <a:r>
              <a:rPr lang="zh-TW" altLang="en-US" sz="2000" dirty="0" smtClean="0"/>
              <a:t>這</a:t>
            </a:r>
            <a:r>
              <a:rPr lang="zh-TW" altLang="en-US" sz="2000" dirty="0"/>
              <a:t>類的</a:t>
            </a:r>
            <a:r>
              <a:rPr lang="zh-TW" altLang="en-US" sz="2000" dirty="0" smtClean="0"/>
              <a:t>物品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不知道該叫啥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 還有</a:t>
            </a:r>
            <a:r>
              <a:rPr lang="en-US" altLang="zh-TW" sz="2000" dirty="0" err="1" smtClean="0">
                <a:solidFill>
                  <a:srgbClr val="FFC000"/>
                </a:solidFill>
              </a:rPr>
              <a:t>Neurotrainer</a:t>
            </a:r>
            <a:r>
              <a:rPr lang="zh-TW" altLang="en-US" sz="2000" dirty="0" smtClean="0">
                <a:solidFill>
                  <a:srgbClr val="FFC000"/>
                </a:solidFill>
              </a:rPr>
              <a:t> 以及 </a:t>
            </a:r>
            <a:r>
              <a:rPr lang="en-US" altLang="zh-TW" sz="2000" dirty="0">
                <a:solidFill>
                  <a:srgbClr val="FFC000"/>
                </a:solidFill>
              </a:rPr>
              <a:t>AI persona </a:t>
            </a:r>
            <a:r>
              <a:rPr lang="en-US" altLang="zh-TW" sz="2000" dirty="0" smtClean="0">
                <a:solidFill>
                  <a:srgbClr val="FFC000"/>
                </a:solidFill>
              </a:rPr>
              <a:t>core</a:t>
            </a:r>
            <a:r>
              <a:rPr lang="zh-TW" altLang="en-US" sz="2000" dirty="0" smtClean="0">
                <a:solidFill>
                  <a:srgbClr val="FFC000"/>
                </a:solidFill>
              </a:rPr>
              <a:t> 也在這設定</a:t>
            </a:r>
            <a:r>
              <a:rPr lang="en-US" altLang="zh-TW" sz="2000" dirty="0" smtClean="0">
                <a:solidFill>
                  <a:srgbClr val="FFC000"/>
                </a:solidFill>
              </a:rPr>
              <a:t>(</a:t>
            </a:r>
            <a:r>
              <a:rPr lang="zh-TW" altLang="en-US" sz="2000" dirty="0" smtClean="0">
                <a:solidFill>
                  <a:srgbClr val="FFC000"/>
                </a:solidFill>
              </a:rPr>
              <a:t>先不提這些</a:t>
            </a:r>
            <a:r>
              <a:rPr lang="en-US" altLang="zh-TW" sz="2000" dirty="0" smtClean="0">
                <a:solidFill>
                  <a:srgbClr val="FFC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/>
              <a:t>&lt;</a:t>
            </a:r>
            <a:r>
              <a:rPr lang="en-US" altLang="zh-TW" dirty="0" err="1"/>
              <a:t>GameData</a:t>
            </a:r>
            <a:r>
              <a:rPr lang="en-US" altLang="zh-TW" dirty="0"/>
              <a:t>&gt;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</a:t>
            </a:r>
            <a:r>
              <a:rPr lang="en-US" altLang="zh-TW" dirty="0" smtClean="0"/>
              <a:t>&lt;</a:t>
            </a:r>
            <a:r>
              <a:rPr lang="en-US" altLang="zh-TW" dirty="0" err="1"/>
              <a:t>ThingDef</a:t>
            </a:r>
            <a:r>
              <a:rPr lang="en-US" altLang="zh-TW" dirty="0"/>
              <a:t> </a:t>
            </a:r>
            <a:r>
              <a:rPr lang="en-US" altLang="zh-TW" dirty="0" err="1"/>
              <a:t>ParentName</a:t>
            </a:r>
            <a:r>
              <a:rPr lang="en-US" altLang="zh-TW" dirty="0"/>
              <a:t>="</a:t>
            </a:r>
            <a:r>
              <a:rPr lang="en-US" altLang="zh-TW" dirty="0" err="1"/>
              <a:t>ResourceVerbBase</a:t>
            </a:r>
            <a:r>
              <a:rPr lang="en-US" altLang="zh-TW" dirty="0" smtClean="0"/>
              <a:t>"&gt;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巴拉巴拉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&lt;/</a:t>
            </a:r>
            <a:r>
              <a:rPr lang="en-US" altLang="zh-TW" dirty="0" err="1"/>
              <a:t>ThingDef</a:t>
            </a:r>
            <a:r>
              <a:rPr lang="en-US" altLang="zh-TW" dirty="0" smtClean="0"/>
              <a:t>&gt;</a:t>
            </a:r>
          </a:p>
          <a:p>
            <a:pPr marL="0" indent="0">
              <a:buNone/>
            </a:pPr>
            <a:r>
              <a:rPr lang="en-US" altLang="zh-TW" dirty="0"/>
              <a:t>&lt;/</a:t>
            </a:r>
            <a:r>
              <a:rPr lang="en-US" altLang="zh-TW" dirty="0" err="1"/>
              <a:t>GameData</a:t>
            </a:r>
            <a:r>
              <a:rPr lang="en-US" altLang="zh-TW" dirty="0"/>
              <a:t>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622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/>
              <a:t>&lt;</a:t>
            </a:r>
            <a:r>
              <a:rPr lang="en-US" altLang="zh-TW" sz="3200" dirty="0" err="1"/>
              <a:t>ThingDef</a:t>
            </a:r>
            <a:r>
              <a:rPr lang="en-US" altLang="zh-TW" sz="3200" dirty="0" smtClean="0"/>
              <a:t>&gt;</a:t>
            </a:r>
            <a:r>
              <a:rPr lang="zh-TW" altLang="en-US" sz="3200" dirty="0" smtClean="0"/>
              <a:t> 下承接</a:t>
            </a:r>
            <a:r>
              <a:rPr lang="en-US" altLang="zh-TW" sz="3200" dirty="0" smtClean="0"/>
              <a:t>“</a:t>
            </a:r>
            <a:r>
              <a:rPr lang="en-US" altLang="zh-TW" sz="3200" dirty="0" err="1" smtClean="0"/>
              <a:t>ResourceVerbBase</a:t>
            </a:r>
            <a:r>
              <a:rPr lang="en-US" altLang="zh-TW" sz="3200" dirty="0" smtClean="0"/>
              <a:t>”</a:t>
            </a:r>
            <a:r>
              <a:rPr lang="zh-TW" altLang="en-US" sz="3200" dirty="0" smtClean="0"/>
              <a:t>下設定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&lt;</a:t>
            </a:r>
            <a:r>
              <a:rPr lang="en-US" altLang="zh-TW" sz="2000" dirty="0" err="1"/>
              <a:t>defName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 物品名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重要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&lt;/</a:t>
            </a:r>
            <a:r>
              <a:rPr lang="en-US" altLang="zh-TW" sz="2000" dirty="0" err="1"/>
              <a:t>defName</a:t>
            </a:r>
            <a:r>
              <a:rPr lang="en-US" altLang="zh-TW" sz="2000" dirty="0" smtClean="0"/>
              <a:t>&gt;</a:t>
            </a:r>
          </a:p>
          <a:p>
            <a:pPr marL="0" indent="0">
              <a:buNone/>
            </a:pPr>
            <a:r>
              <a:rPr lang="en-US" altLang="zh-TW" sz="2000" dirty="0"/>
              <a:t>&lt;</a:t>
            </a:r>
            <a:r>
              <a:rPr lang="en-US" altLang="zh-TW" sz="2000" dirty="0" smtClean="0"/>
              <a:t>label&gt;</a:t>
            </a:r>
            <a:r>
              <a:rPr lang="zh-TW" altLang="en-US" sz="2000" dirty="0" smtClean="0"/>
              <a:t> 顯示名稱 </a:t>
            </a:r>
            <a:r>
              <a:rPr lang="en-US" altLang="zh-TW" sz="2000" dirty="0" smtClean="0"/>
              <a:t>&lt;/</a:t>
            </a:r>
            <a:r>
              <a:rPr lang="en-US" altLang="zh-TW" sz="2000" dirty="0"/>
              <a:t>label</a:t>
            </a:r>
            <a:r>
              <a:rPr lang="en-US" altLang="zh-TW" sz="2000" dirty="0" smtClean="0"/>
              <a:t>&gt;</a:t>
            </a:r>
          </a:p>
          <a:p>
            <a:pPr marL="0" indent="0">
              <a:buNone/>
            </a:pPr>
            <a:r>
              <a:rPr lang="en-US" altLang="zh-TW" sz="2000" dirty="0"/>
              <a:t>&lt;</a:t>
            </a:r>
            <a:r>
              <a:rPr lang="en-US" altLang="zh-TW" sz="2000" dirty="0" smtClean="0"/>
              <a:t>description&gt;</a:t>
            </a:r>
            <a:r>
              <a:rPr lang="zh-TW" altLang="en-US" sz="2000" dirty="0" smtClean="0"/>
              <a:t> 介紹 </a:t>
            </a:r>
            <a:r>
              <a:rPr lang="en-US" altLang="zh-TW" sz="2000" dirty="0" smtClean="0"/>
              <a:t>&lt;description&gt;</a:t>
            </a:r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FF0000"/>
                </a:solidFill>
              </a:rPr>
              <a:t>&lt;</a:t>
            </a:r>
            <a:r>
              <a:rPr lang="en-US" altLang="zh-TW" sz="2000" b="1" dirty="0" err="1">
                <a:solidFill>
                  <a:srgbClr val="FF0000"/>
                </a:solidFill>
              </a:rPr>
              <a:t>graphicData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&gt;  &lt;/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graphicData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TW" sz="2000" dirty="0"/>
              <a:t>&lt;</a:t>
            </a:r>
            <a:r>
              <a:rPr lang="en-US" altLang="zh-TW" sz="2000" dirty="0" err="1"/>
              <a:t>equippedAngleOffset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?</a:t>
            </a:r>
            <a:r>
              <a:rPr lang="zh-TW" altLang="en-US" sz="2000" dirty="0" smtClean="0"/>
              <a:t>看無</a:t>
            </a:r>
            <a:r>
              <a:rPr lang="en-US" altLang="zh-TW" sz="2000" dirty="0" smtClean="0"/>
              <a:t>?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&lt;/</a:t>
            </a:r>
            <a:r>
              <a:rPr lang="en-US" altLang="zh-TW" sz="2000" dirty="0" err="1"/>
              <a:t>equippedAngleOffset</a:t>
            </a:r>
            <a:r>
              <a:rPr lang="en-US" altLang="zh-TW" sz="2000" dirty="0" smtClean="0"/>
              <a:t>&gt;</a:t>
            </a:r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FF0000"/>
                </a:solidFill>
              </a:rPr>
              <a:t>&lt;</a:t>
            </a:r>
            <a:r>
              <a:rPr lang="en-US" altLang="zh-TW" sz="2000" b="1" dirty="0" err="1">
                <a:solidFill>
                  <a:srgbClr val="FF0000"/>
                </a:solidFill>
              </a:rPr>
              <a:t>statBases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&gt;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&lt;/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statBases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TW" sz="2000" dirty="0"/>
              <a:t>&lt;</a:t>
            </a:r>
            <a:r>
              <a:rPr lang="en-US" altLang="zh-TW" sz="2000" dirty="0" err="1"/>
              <a:t>resourceReadoutPriority</a:t>
            </a:r>
            <a:r>
              <a:rPr lang="en-US" altLang="zh-TW" sz="2000" dirty="0" smtClean="0"/>
              <a:t>&gt; </a:t>
            </a:r>
            <a:r>
              <a:rPr lang="zh-TW" altLang="en-US" sz="2000" dirty="0" smtClean="0"/>
              <a:t>某種優先值</a:t>
            </a:r>
            <a:r>
              <a:rPr lang="en-US" altLang="zh-TW" sz="2000" dirty="0" smtClean="0"/>
              <a:t> &lt;/</a:t>
            </a:r>
            <a:r>
              <a:rPr lang="en-US" altLang="zh-TW" sz="2000" dirty="0" err="1"/>
              <a:t>resourceReadoutPriority</a:t>
            </a:r>
            <a:r>
              <a:rPr lang="en-US" altLang="zh-TW" sz="2000" dirty="0" smtClean="0"/>
              <a:t>&gt;</a:t>
            </a:r>
          </a:p>
          <a:p>
            <a:pPr marL="0" indent="0">
              <a:buNone/>
            </a:pPr>
            <a:r>
              <a:rPr lang="en-US" altLang="zh-TW" sz="2000" dirty="0"/>
              <a:t>&lt;</a:t>
            </a:r>
            <a:r>
              <a:rPr lang="en-US" altLang="zh-TW" sz="2000" dirty="0" err="1" smtClean="0"/>
              <a:t>stackLimit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 堆疊限制</a:t>
            </a:r>
            <a:r>
              <a:rPr lang="en-US" altLang="zh-TW" sz="2000" dirty="0" smtClean="0"/>
              <a:t>?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&lt;/</a:t>
            </a:r>
            <a:r>
              <a:rPr lang="en-US" altLang="zh-TW" sz="2000" dirty="0" err="1"/>
              <a:t>stackLimit</a:t>
            </a:r>
            <a:r>
              <a:rPr lang="en-US" altLang="zh-TW" sz="2000" dirty="0" smtClean="0"/>
              <a:t>&gt;</a:t>
            </a:r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FF0000"/>
                </a:solidFill>
              </a:rPr>
              <a:t>&lt;verbs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&gt;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&lt;/verbs&gt;</a:t>
            </a:r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FF0000"/>
                </a:solidFill>
              </a:rPr>
              <a:t>&lt;</a:t>
            </a:r>
            <a:r>
              <a:rPr lang="en-US" altLang="zh-TW" sz="2000" b="1" dirty="0" err="1">
                <a:solidFill>
                  <a:srgbClr val="FF0000"/>
                </a:solidFill>
              </a:rPr>
              <a:t>thingCategories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&gt; &lt;/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thingCategories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FF0000"/>
                </a:solidFill>
              </a:rPr>
              <a:t>&lt;</a:t>
            </a:r>
            <a:r>
              <a:rPr lang="en-US" altLang="zh-TW" sz="2000" b="1" dirty="0" err="1">
                <a:solidFill>
                  <a:srgbClr val="FF0000"/>
                </a:solidFill>
              </a:rPr>
              <a:t>tradeTags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&gt; &lt;/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tradeTags</a:t>
            </a:r>
            <a:r>
              <a:rPr lang="en-US" altLang="zh-TW" sz="2000" b="1" dirty="0">
                <a:solidFill>
                  <a:srgbClr val="FF0000"/>
                </a:solidFill>
              </a:rPr>
              <a:t>&gt;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551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&lt;</a:t>
            </a:r>
            <a:r>
              <a:rPr lang="en-US" altLang="zh-TW" sz="3600" b="1" dirty="0" err="1">
                <a:solidFill>
                  <a:srgbClr val="FF0000"/>
                </a:solidFill>
              </a:rPr>
              <a:t>graphicData</a:t>
            </a:r>
            <a:r>
              <a:rPr lang="en-US" altLang="zh-TW" sz="3600" b="1" dirty="0">
                <a:solidFill>
                  <a:srgbClr val="FF0000"/>
                </a:solidFill>
              </a:rPr>
              <a:t>&gt;  </a:t>
            </a:r>
            <a:r>
              <a:rPr lang="zh-TW" altLang="en-US" sz="3600" b="1" dirty="0" smtClean="0">
                <a:solidFill>
                  <a:srgbClr val="FF0000"/>
                </a:solidFill>
              </a:rPr>
              <a:t>圖形數據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 &lt;/</a:t>
            </a:r>
            <a:r>
              <a:rPr lang="en-US" altLang="zh-TW" sz="3600" b="1" dirty="0" err="1">
                <a:solidFill>
                  <a:srgbClr val="FF0000"/>
                </a:solidFill>
              </a:rPr>
              <a:t>graphicData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&gt;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&lt;</a:t>
            </a:r>
            <a:r>
              <a:rPr lang="en-US" altLang="zh-TW" dirty="0" err="1"/>
              <a:t>texPath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貼圖位置 </a:t>
            </a:r>
            <a:r>
              <a:rPr lang="en-US" altLang="zh-TW" dirty="0" smtClean="0"/>
              <a:t>&lt;/</a:t>
            </a:r>
            <a:r>
              <a:rPr lang="en-US" altLang="zh-TW" dirty="0" err="1"/>
              <a:t>texPath</a:t>
            </a:r>
            <a:r>
              <a:rPr lang="en-US" altLang="zh-TW" dirty="0" smtClean="0"/>
              <a:t>&gt;</a:t>
            </a:r>
          </a:p>
          <a:p>
            <a:pPr marL="0" indent="0">
              <a:buNone/>
            </a:pPr>
            <a:r>
              <a:rPr lang="en-US" altLang="zh-TW" dirty="0"/>
              <a:t>&lt;</a:t>
            </a:r>
            <a:r>
              <a:rPr lang="en-US" altLang="zh-TW" dirty="0" err="1"/>
              <a:t>graphicClass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err="1"/>
              <a:t>Graphic_Single</a:t>
            </a:r>
            <a:r>
              <a:rPr lang="zh-TW" altLang="en-US" dirty="0" smtClean="0"/>
              <a:t> </a:t>
            </a:r>
            <a:r>
              <a:rPr lang="en-US" altLang="zh-TW" dirty="0" smtClean="0"/>
              <a:t>&lt;/</a:t>
            </a:r>
            <a:r>
              <a:rPr lang="en-US" altLang="zh-TW" dirty="0" err="1"/>
              <a:t>graphicClass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類型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945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 smtClean="0"/>
              <a:t>BodyPartGroups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&lt;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BodyPartGroupDefs</a:t>
            </a:r>
            <a:r>
              <a:rPr lang="en-US" altLang="zh-TW" sz="2400" dirty="0" smtClean="0">
                <a:solidFill>
                  <a:srgbClr val="FF0000"/>
                </a:solidFill>
              </a:rPr>
              <a:t>&gt;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&lt;</a:t>
            </a:r>
            <a:r>
              <a:rPr lang="en-US" altLang="zh-TW" sz="2400" dirty="0" err="1">
                <a:solidFill>
                  <a:srgbClr val="FF0000"/>
                </a:solidFill>
              </a:rPr>
              <a:t>BodyPartGroupDef</a:t>
            </a:r>
            <a:r>
              <a:rPr lang="en-US" altLang="zh-TW" sz="2400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zh-TW" altLang="en-US" sz="2400" dirty="0" smtClean="0"/>
              <a:t>   </a:t>
            </a:r>
            <a:r>
              <a:rPr lang="en-US" altLang="zh-TW" sz="2400" dirty="0" smtClean="0"/>
              <a:t>&lt;</a:t>
            </a:r>
            <a:r>
              <a:rPr lang="en-US" altLang="zh-TW" sz="2400" dirty="0" err="1"/>
              <a:t>defName</a:t>
            </a:r>
            <a:r>
              <a:rPr lang="en-US" altLang="zh-TW" sz="2400" dirty="0" smtClean="0"/>
              <a:t>&gt;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名稱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重要 其他程式呼叫名稱</a:t>
            </a:r>
            <a:r>
              <a:rPr lang="en-US" altLang="zh-TW" sz="2400" dirty="0" smtClean="0"/>
              <a:t>) &lt;/</a:t>
            </a:r>
            <a:r>
              <a:rPr lang="en-US" altLang="zh-TW" sz="2400" dirty="0" err="1" smtClean="0"/>
              <a:t>defName</a:t>
            </a:r>
            <a:r>
              <a:rPr lang="en-US" altLang="zh-TW" sz="2400" dirty="0" smtClean="0"/>
              <a:t>&gt;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zh-TW" altLang="en-US" sz="2400" dirty="0" smtClean="0"/>
              <a:t>   </a:t>
            </a:r>
            <a:r>
              <a:rPr lang="en-US" altLang="zh-TW" sz="2400" dirty="0" smtClean="0"/>
              <a:t>&lt;</a:t>
            </a:r>
            <a:r>
              <a:rPr lang="en-US" altLang="zh-TW" sz="2400" dirty="0"/>
              <a:t>label</a:t>
            </a:r>
            <a:r>
              <a:rPr lang="en-US" altLang="zh-TW" sz="2400" dirty="0" smtClean="0"/>
              <a:t>&gt;</a:t>
            </a:r>
            <a:r>
              <a:rPr lang="zh-TW" altLang="en-US" sz="2400" dirty="0" smtClean="0"/>
              <a:t> 顯示名稱 </a:t>
            </a:r>
            <a:r>
              <a:rPr lang="en-US" altLang="zh-TW" sz="2400" dirty="0" smtClean="0"/>
              <a:t>&lt;/</a:t>
            </a:r>
            <a:r>
              <a:rPr lang="en-US" altLang="zh-TW" sz="2400" dirty="0"/>
              <a:t>label</a:t>
            </a:r>
            <a:r>
              <a:rPr lang="en-US" altLang="zh-TW" sz="2400" dirty="0" smtClean="0"/>
              <a:t>&gt;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zh-TW" altLang="en-US" sz="2400" dirty="0" smtClean="0"/>
              <a:t>   </a:t>
            </a:r>
            <a:r>
              <a:rPr lang="en-US" altLang="zh-TW" sz="2400" dirty="0" smtClean="0"/>
              <a:t>&lt;</a:t>
            </a:r>
            <a:r>
              <a:rPr lang="en-US" altLang="zh-TW" sz="2400" dirty="0" err="1"/>
              <a:t>listOrder</a:t>
            </a:r>
            <a:r>
              <a:rPr lang="en-US" altLang="zh-TW" sz="2400" dirty="0" smtClean="0"/>
              <a:t>&gt;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Int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&lt;/</a:t>
            </a:r>
            <a:r>
              <a:rPr lang="en-US" altLang="zh-TW" sz="2400" dirty="0" err="1"/>
              <a:t>listOrder</a:t>
            </a:r>
            <a:r>
              <a:rPr lang="en-US" altLang="zh-TW" sz="2400" dirty="0" smtClean="0"/>
              <a:t>&gt;</a:t>
            </a:r>
          </a:p>
          <a:p>
            <a:pPr marL="0" indent="0"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&lt;/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BodyPartGroupDef</a:t>
            </a:r>
            <a:r>
              <a:rPr lang="en-US" altLang="zh-TW" sz="2400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&lt;/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BodyPartGroupDefs</a:t>
            </a:r>
            <a:r>
              <a:rPr lang="en-US" altLang="zh-TW" sz="2400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348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&lt;</a:t>
            </a:r>
            <a:r>
              <a:rPr lang="en-US" altLang="zh-TW" b="1" dirty="0" err="1">
                <a:solidFill>
                  <a:srgbClr val="FF0000"/>
                </a:solidFill>
              </a:rPr>
              <a:t>statBases</a:t>
            </a:r>
            <a:r>
              <a:rPr lang="en-US" altLang="zh-TW" b="1" dirty="0">
                <a:solidFill>
                  <a:srgbClr val="FF0000"/>
                </a:solidFill>
              </a:rPr>
              <a:t>&gt;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&lt;/</a:t>
            </a:r>
            <a:r>
              <a:rPr lang="en-US" altLang="zh-TW" b="1" dirty="0" err="1">
                <a:solidFill>
                  <a:srgbClr val="FF0000"/>
                </a:solidFill>
              </a:rPr>
              <a:t>statBases</a:t>
            </a:r>
            <a:r>
              <a:rPr lang="en-US" altLang="zh-TW" b="1" dirty="0" smtClean="0">
                <a:solidFill>
                  <a:srgbClr val="FF0000"/>
                </a:solidFill>
              </a:rPr>
              <a:t>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 smtClean="0"/>
              <a:t>&lt;</a:t>
            </a:r>
            <a:r>
              <a:rPr lang="en-US" altLang="zh-TW" sz="1800" dirty="0" err="1"/>
              <a:t>MarketValue</a:t>
            </a:r>
            <a:r>
              <a:rPr lang="en-US" altLang="zh-TW" sz="1800" dirty="0" smtClean="0"/>
              <a:t>&gt;</a:t>
            </a:r>
            <a:r>
              <a:rPr lang="zh-TW" altLang="en-US" sz="1800" dirty="0" smtClean="0"/>
              <a:t> 市場價格 </a:t>
            </a:r>
            <a:r>
              <a:rPr lang="en-US" altLang="zh-TW" sz="1800" dirty="0" smtClean="0"/>
              <a:t>&lt;/</a:t>
            </a:r>
            <a:r>
              <a:rPr lang="en-US" altLang="zh-TW" sz="1800" dirty="0" err="1"/>
              <a:t>MarketValue</a:t>
            </a:r>
            <a:r>
              <a:rPr lang="en-US" altLang="zh-TW" sz="1800" dirty="0"/>
              <a:t>&gt;</a:t>
            </a:r>
          </a:p>
          <a:p>
            <a:pPr marL="0" indent="0">
              <a:buNone/>
            </a:pPr>
            <a:r>
              <a:rPr lang="en-US" altLang="zh-TW" sz="1800" dirty="0" smtClean="0"/>
              <a:t>&lt;</a:t>
            </a:r>
            <a:r>
              <a:rPr lang="en-US" altLang="zh-TW" sz="1800" dirty="0" err="1"/>
              <a:t>MaxHitPoints</a:t>
            </a:r>
            <a:r>
              <a:rPr lang="en-US" altLang="zh-TW" sz="1800" dirty="0" smtClean="0"/>
              <a:t>&gt;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???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&lt;/</a:t>
            </a:r>
            <a:r>
              <a:rPr lang="en-US" altLang="zh-TW" sz="1800" dirty="0" err="1"/>
              <a:t>MaxHitPoints</a:t>
            </a:r>
            <a:r>
              <a:rPr lang="en-US" altLang="zh-TW" sz="1800" dirty="0"/>
              <a:t>&gt;</a:t>
            </a:r>
          </a:p>
          <a:p>
            <a:pPr marL="0" indent="0">
              <a:buNone/>
            </a:pPr>
            <a:r>
              <a:rPr lang="en-US" altLang="zh-TW" sz="1800" dirty="0" smtClean="0"/>
              <a:t>&lt;</a:t>
            </a:r>
            <a:r>
              <a:rPr lang="en-US" altLang="zh-TW" sz="1800" dirty="0"/>
              <a:t>Mass</a:t>
            </a:r>
            <a:r>
              <a:rPr lang="en-US" altLang="zh-TW" sz="1800" dirty="0" smtClean="0"/>
              <a:t>&gt;</a:t>
            </a:r>
            <a:r>
              <a:rPr lang="zh-TW" altLang="en-US" sz="1800" dirty="0" smtClean="0"/>
              <a:t> 重量 </a:t>
            </a:r>
            <a:r>
              <a:rPr lang="en-US" altLang="zh-TW" sz="1800" dirty="0" smtClean="0"/>
              <a:t>&lt;/</a:t>
            </a:r>
            <a:r>
              <a:rPr lang="en-US" altLang="zh-TW" sz="1800" dirty="0"/>
              <a:t>Mass&gt;</a:t>
            </a:r>
          </a:p>
          <a:p>
            <a:pPr marL="0" indent="0">
              <a:buNone/>
            </a:pPr>
            <a:r>
              <a:rPr lang="en-US" altLang="zh-TW" sz="1800" dirty="0" smtClean="0"/>
              <a:t>&lt;Flammability&gt;</a:t>
            </a:r>
            <a:r>
              <a:rPr lang="zh-TW" altLang="en-US" sz="1800" dirty="0" smtClean="0"/>
              <a:t> 易燃性 </a:t>
            </a:r>
            <a:r>
              <a:rPr lang="en-US" altLang="zh-TW" sz="1800" dirty="0" smtClean="0"/>
              <a:t>&lt;/</a:t>
            </a:r>
            <a:r>
              <a:rPr lang="en-US" altLang="zh-TW" sz="1800" dirty="0"/>
              <a:t>Flammability</a:t>
            </a:r>
            <a:r>
              <a:rPr lang="en-US" altLang="zh-TW" sz="1800" dirty="0" smtClean="0"/>
              <a:t>&gt; </a:t>
            </a:r>
          </a:p>
          <a:p>
            <a:pPr marL="0" indent="0">
              <a:buNone/>
            </a:pPr>
            <a:r>
              <a:rPr lang="en-US" altLang="zh-TW" sz="1800" dirty="0" smtClean="0"/>
              <a:t>&lt;</a:t>
            </a:r>
            <a:r>
              <a:rPr lang="en-US" altLang="zh-TW" sz="1800" dirty="0" err="1" smtClean="0"/>
              <a:t>DeteriorationRate</a:t>
            </a:r>
            <a:r>
              <a:rPr lang="en-US" altLang="zh-TW" sz="1800" dirty="0" smtClean="0"/>
              <a:t>&gt;</a:t>
            </a:r>
            <a:r>
              <a:rPr lang="zh-TW" altLang="en-US" sz="1800" dirty="0" smtClean="0"/>
              <a:t> 惡化率 </a:t>
            </a:r>
            <a:r>
              <a:rPr lang="en-US" altLang="zh-TW" sz="1800" dirty="0" smtClean="0"/>
              <a:t>&lt;/</a:t>
            </a:r>
            <a:r>
              <a:rPr lang="en-US" altLang="zh-TW" sz="1800" dirty="0" err="1"/>
              <a:t>DeteriorationRate</a:t>
            </a:r>
            <a:r>
              <a:rPr lang="en-US" altLang="zh-TW" sz="1800" dirty="0"/>
              <a:t>&gt;</a:t>
            </a:r>
          </a:p>
          <a:p>
            <a:pPr marL="0" indent="0">
              <a:buNone/>
            </a:pPr>
            <a:r>
              <a:rPr lang="en-US" altLang="zh-TW" sz="1600" dirty="0" smtClean="0"/>
              <a:t>&lt;</a:t>
            </a:r>
            <a:r>
              <a:rPr lang="en-US" altLang="zh-TW" sz="1600" dirty="0" err="1"/>
              <a:t>MeleeWeapon_DamageAmount</a:t>
            </a:r>
            <a:r>
              <a:rPr lang="en-US" altLang="zh-TW" sz="1600" dirty="0" smtClean="0"/>
              <a:t>&gt;</a:t>
            </a:r>
            <a:r>
              <a:rPr lang="zh-TW" altLang="zh-TW" sz="1600" dirty="0"/>
              <a:t>近戰武器</a:t>
            </a:r>
            <a:r>
              <a:rPr lang="zh-TW" altLang="zh-TW" sz="1600" dirty="0" smtClean="0"/>
              <a:t>傷害量</a:t>
            </a:r>
            <a:r>
              <a:rPr lang="en-US" altLang="zh-TW" sz="1600" dirty="0" smtClean="0"/>
              <a:t>&lt;/</a:t>
            </a:r>
            <a:r>
              <a:rPr lang="en-US" altLang="zh-TW" sz="1600" dirty="0" err="1"/>
              <a:t>MeleeWeapon_DamageAmount</a:t>
            </a:r>
            <a:r>
              <a:rPr lang="en-US" altLang="zh-TW" sz="1600" dirty="0" smtClean="0"/>
              <a:t>&gt;      </a:t>
            </a:r>
          </a:p>
          <a:p>
            <a:pPr marL="0" indent="0">
              <a:buNone/>
            </a:pPr>
            <a:r>
              <a:rPr lang="en-US" altLang="zh-TW" sz="1800" dirty="0" smtClean="0"/>
              <a:t>&lt;</a:t>
            </a:r>
            <a:r>
              <a:rPr lang="en-US" altLang="zh-TW" sz="1800" dirty="0" err="1"/>
              <a:t>MeleeWeapon_Cooldown</a:t>
            </a:r>
            <a:r>
              <a:rPr lang="en-US" altLang="zh-TW" sz="1800" dirty="0" smtClean="0"/>
              <a:t>&gt;</a:t>
            </a:r>
            <a:r>
              <a:rPr lang="zh-TW" altLang="en-US" sz="1800" dirty="0" smtClean="0"/>
              <a:t> </a:t>
            </a:r>
            <a:r>
              <a:rPr lang="zh-TW" altLang="zh-TW" sz="1800" dirty="0" smtClean="0"/>
              <a:t>近</a:t>
            </a:r>
            <a:r>
              <a:rPr lang="zh-TW" altLang="zh-TW" sz="1800" dirty="0"/>
              <a:t>戰武器</a:t>
            </a:r>
            <a:r>
              <a:rPr lang="zh-TW" altLang="zh-TW" sz="1800" dirty="0" smtClean="0"/>
              <a:t>冷卻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&lt;/</a:t>
            </a:r>
            <a:r>
              <a:rPr lang="en-US" altLang="zh-TW" sz="1800" dirty="0" err="1"/>
              <a:t>MeleeWeapon_Cooldown</a:t>
            </a:r>
            <a:r>
              <a:rPr lang="en-US" altLang="zh-TW" sz="1800" dirty="0"/>
              <a:t>&gt;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02644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&lt;verbs&gt;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&lt;/verbs</a:t>
            </a:r>
            <a:r>
              <a:rPr lang="en-US" altLang="zh-TW" b="1" dirty="0" smtClean="0">
                <a:solidFill>
                  <a:srgbClr val="FF0000"/>
                </a:solidFill>
              </a:rPr>
              <a:t>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&lt;</a:t>
            </a:r>
            <a:r>
              <a:rPr lang="en-US" altLang="zh-TW" sz="2400" dirty="0"/>
              <a:t>li</a:t>
            </a:r>
            <a:r>
              <a:rPr lang="en-US" altLang="zh-TW" sz="2400" dirty="0" smtClean="0"/>
              <a:t>&gt;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&lt;</a:t>
            </a:r>
            <a:r>
              <a:rPr lang="en-US" altLang="zh-TW" sz="2400" dirty="0" err="1"/>
              <a:t>verbClass</a:t>
            </a:r>
            <a:r>
              <a:rPr lang="en-US" altLang="zh-TW" sz="2400" dirty="0" smtClean="0"/>
              <a:t>&gt;</a:t>
            </a:r>
            <a:r>
              <a:rPr lang="zh-TW" altLang="en-US" sz="2400" dirty="0" smtClean="0"/>
              <a:t> 動作類型 </a:t>
            </a:r>
            <a:r>
              <a:rPr lang="en-US" altLang="zh-TW" sz="2400" dirty="0" smtClean="0"/>
              <a:t>&lt;/</a:t>
            </a:r>
            <a:r>
              <a:rPr lang="en-US" altLang="zh-TW" sz="2400" dirty="0" err="1"/>
              <a:t>verbClass</a:t>
            </a:r>
            <a:r>
              <a:rPr lang="en-US" altLang="zh-TW" sz="2400" dirty="0" smtClean="0"/>
              <a:t>&gt;     </a:t>
            </a:r>
            <a:r>
              <a:rPr lang="zh-TW" altLang="en-US" sz="2400" dirty="0" smtClean="0"/>
              <a:t> 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  </a:t>
            </a:r>
            <a:r>
              <a:rPr lang="en-US" altLang="zh-TW" sz="2400" dirty="0" smtClean="0"/>
              <a:t>&lt;</a:t>
            </a:r>
            <a:r>
              <a:rPr lang="en-US" altLang="zh-TW" sz="2400" dirty="0" err="1" smtClean="0"/>
              <a:t>hasStandardCommand</a:t>
            </a:r>
            <a:r>
              <a:rPr lang="en-US" altLang="zh-TW" sz="2400" dirty="0" smtClean="0"/>
              <a:t>&gt;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????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&lt;/</a:t>
            </a:r>
            <a:r>
              <a:rPr lang="en-US" altLang="zh-TW" sz="2400" dirty="0" err="1"/>
              <a:t>hasStandardCommand</a:t>
            </a:r>
            <a:r>
              <a:rPr lang="en-US" altLang="zh-TW" sz="2400" dirty="0" smtClean="0"/>
              <a:t>&gt;        </a:t>
            </a:r>
            <a:r>
              <a:rPr lang="zh-TW" altLang="en-US" sz="2400" dirty="0" smtClean="0"/>
              <a:t>   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  </a:t>
            </a:r>
            <a:r>
              <a:rPr lang="en-US" altLang="zh-TW" sz="2400" dirty="0" smtClean="0"/>
              <a:t>&lt;</a:t>
            </a:r>
            <a:r>
              <a:rPr lang="en-US" altLang="zh-TW" sz="2400" dirty="0" err="1"/>
              <a:t>meleeDamageDef</a:t>
            </a:r>
            <a:r>
              <a:rPr lang="en-US" altLang="zh-TW" sz="2400" dirty="0" smtClean="0"/>
              <a:t>&gt;</a:t>
            </a:r>
            <a:r>
              <a:rPr lang="zh-TW" altLang="en-US" sz="2400" dirty="0" smtClean="0"/>
              <a:t> 傷害類型 </a:t>
            </a:r>
            <a:r>
              <a:rPr lang="en-US" altLang="zh-TW" sz="2400" dirty="0" smtClean="0"/>
              <a:t>&lt;/</a:t>
            </a:r>
            <a:r>
              <a:rPr lang="en-US" altLang="zh-TW" sz="2400" dirty="0" err="1"/>
              <a:t>meleeDamageDef</a:t>
            </a:r>
            <a:r>
              <a:rPr lang="en-US" altLang="zh-TW" sz="2400" dirty="0"/>
              <a:t>&gt;</a:t>
            </a:r>
          </a:p>
          <a:p>
            <a:pPr marL="0" indent="0">
              <a:buNone/>
            </a:pPr>
            <a:r>
              <a:rPr lang="en-US" altLang="zh-TW" sz="2400" dirty="0" smtClean="0"/>
              <a:t>&lt;/</a:t>
            </a:r>
            <a:r>
              <a:rPr lang="en-US" altLang="zh-TW" sz="2400" dirty="0"/>
              <a:t>li&gt;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741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&lt;</a:t>
            </a:r>
            <a:r>
              <a:rPr lang="en-US" altLang="zh-TW" sz="2800" b="1" dirty="0" err="1">
                <a:solidFill>
                  <a:srgbClr val="FF0000"/>
                </a:solidFill>
              </a:rPr>
              <a:t>thingCategories</a:t>
            </a:r>
            <a:r>
              <a:rPr lang="en-US" altLang="zh-TW" sz="2800" b="1" dirty="0">
                <a:solidFill>
                  <a:srgbClr val="FF0000"/>
                </a:solidFill>
              </a:rPr>
              <a:t>&gt; &lt;/</a:t>
            </a:r>
            <a:r>
              <a:rPr lang="en-US" altLang="zh-TW" sz="2800" b="1" dirty="0" err="1">
                <a:solidFill>
                  <a:srgbClr val="FF0000"/>
                </a:solidFill>
              </a:rPr>
              <a:t>thingCategories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&gt;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 物品分類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&lt;li</a:t>
            </a:r>
            <a:r>
              <a:rPr lang="en-US" altLang="zh-TW" dirty="0" smtClean="0"/>
              <a:t>&gt;</a:t>
            </a:r>
            <a:r>
              <a:rPr lang="en-US" altLang="zh-TW" dirty="0"/>
              <a:t>Items</a:t>
            </a:r>
            <a:r>
              <a:rPr lang="en-US" altLang="zh-TW" dirty="0" smtClean="0"/>
              <a:t>&lt;/</a:t>
            </a:r>
            <a:r>
              <a:rPr lang="en-US" altLang="zh-TW" dirty="0"/>
              <a:t>li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分類</a:t>
            </a:r>
            <a:r>
              <a:rPr lang="en-US" altLang="zh-TW" dirty="0" smtClean="0"/>
              <a:t>: Items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37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&lt;</a:t>
            </a:r>
            <a:r>
              <a:rPr lang="en-US" altLang="zh-TW" b="1" dirty="0" err="1">
                <a:solidFill>
                  <a:srgbClr val="FF0000"/>
                </a:solidFill>
              </a:rPr>
              <a:t>tradeTags</a:t>
            </a:r>
            <a:r>
              <a:rPr lang="en-US" altLang="zh-TW" b="1" dirty="0">
                <a:solidFill>
                  <a:srgbClr val="FF0000"/>
                </a:solidFill>
              </a:rPr>
              <a:t>&gt; &lt;/</a:t>
            </a:r>
            <a:r>
              <a:rPr lang="en-US" altLang="zh-TW" b="1" dirty="0" err="1">
                <a:solidFill>
                  <a:srgbClr val="FF0000"/>
                </a:solidFill>
              </a:rPr>
              <a:t>tradeTags</a:t>
            </a:r>
            <a:r>
              <a:rPr lang="en-US" altLang="zh-TW" b="1" dirty="0" smtClean="0">
                <a:solidFill>
                  <a:srgbClr val="FF0000"/>
                </a:solidFill>
              </a:rPr>
              <a:t>&gt;</a:t>
            </a:r>
            <a:r>
              <a:rPr lang="zh-TW" altLang="en-US" b="1" dirty="0">
                <a:solidFill>
                  <a:srgbClr val="FF0000"/>
                </a:solidFill>
              </a:rPr>
              <a:t>貿易標籤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&lt;li&gt;Exotic&lt;/li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貿易標籤</a:t>
            </a:r>
            <a:r>
              <a:rPr lang="en-US" altLang="zh-TW" dirty="0" smtClean="0"/>
              <a:t>:Exotic</a:t>
            </a:r>
            <a:r>
              <a:rPr lang="zh-TW" altLang="en-US" dirty="0" smtClean="0"/>
              <a:t> </a:t>
            </a:r>
            <a:r>
              <a:rPr lang="en-US" altLang="zh-TW" dirty="0" smtClean="0"/>
              <a:t>(??)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303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BodyParts</a:t>
            </a:r>
            <a:r>
              <a:rPr lang="en-US" altLang="zh-TW" dirty="0" smtClean="0"/>
              <a:t> </a:t>
            </a:r>
            <a:r>
              <a:rPr lang="zh-TW" altLang="en-US" dirty="0" smtClean="0"/>
              <a:t>分類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3" y="0"/>
            <a:ext cx="1542901" cy="148478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sz="1600" dirty="0" smtClean="0">
                <a:solidFill>
                  <a:srgbClr val="FF0000"/>
                </a:solidFill>
              </a:rPr>
              <a:t>&lt;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BodyPartDefs</a:t>
            </a:r>
            <a:r>
              <a:rPr lang="en-US" altLang="zh-TW" sz="1600" dirty="0" smtClean="0">
                <a:solidFill>
                  <a:srgbClr val="FF0000"/>
                </a:solidFill>
              </a:rPr>
              <a:t>&gt;</a:t>
            </a:r>
            <a:endParaRPr lang="zh-TW" altLang="en-US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FF0000"/>
                </a:solidFill>
              </a:rPr>
              <a:t>  &lt;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BodyPartDef</a:t>
            </a:r>
            <a:r>
              <a:rPr lang="en-US" altLang="zh-TW" sz="1600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zh-TW" altLang="en-US" sz="1600" dirty="0" smtClean="0">
                <a:solidFill>
                  <a:srgbClr val="FF0000"/>
                </a:solidFill>
              </a:rPr>
              <a:t>    各項參數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1600" dirty="0" smtClean="0">
                <a:solidFill>
                  <a:srgbClr val="FF0000"/>
                </a:solidFill>
              </a:rPr>
              <a:t>  </a:t>
            </a:r>
            <a:r>
              <a:rPr lang="en-US" altLang="zh-TW" sz="1600" dirty="0" smtClean="0">
                <a:solidFill>
                  <a:srgbClr val="FF0000"/>
                </a:solidFill>
              </a:rPr>
              <a:t>&lt;/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BodyPartDef</a:t>
            </a:r>
            <a:r>
              <a:rPr lang="en-US" altLang="zh-TW" sz="1600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FF0000"/>
                </a:solidFill>
              </a:rPr>
              <a:t>&lt;/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BodyPartDefs</a:t>
            </a:r>
            <a:r>
              <a:rPr lang="en-US" altLang="zh-TW" sz="1600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zh-TW" altLang="en-US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9512" y="1556792"/>
            <a:ext cx="8630376" cy="50167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&lt;</a:t>
            </a:r>
            <a:r>
              <a:rPr lang="en-US" altLang="zh-TW" sz="1600" b="1" dirty="0" err="1"/>
              <a:t>defName</a:t>
            </a:r>
            <a:r>
              <a:rPr lang="en-US" altLang="zh-TW" sz="1600" b="1" dirty="0" smtClean="0"/>
              <a:t>&gt;</a:t>
            </a:r>
            <a:r>
              <a:rPr lang="zh-TW" altLang="en-US" sz="1600" b="1" dirty="0" smtClean="0"/>
              <a:t> 定義名稱</a:t>
            </a:r>
            <a:r>
              <a:rPr lang="en-US" altLang="zh-TW" sz="1600" b="1" dirty="0" smtClean="0"/>
              <a:t>(</a:t>
            </a:r>
            <a:r>
              <a:rPr lang="zh-TW" altLang="en-US" sz="1600" b="1" dirty="0" smtClean="0"/>
              <a:t>重要</a:t>
            </a:r>
            <a:r>
              <a:rPr lang="en-US" altLang="zh-TW" sz="1600" b="1" dirty="0" smtClean="0"/>
              <a:t>!!</a:t>
            </a:r>
            <a:r>
              <a:rPr lang="zh-TW" altLang="en-US" sz="1600" b="1" dirty="0" smtClean="0"/>
              <a:t> 其他程式呼叫的名稱</a:t>
            </a:r>
            <a:r>
              <a:rPr lang="en-US" altLang="zh-TW" sz="1600" b="1" dirty="0" smtClean="0"/>
              <a:t>)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&lt;/</a:t>
            </a:r>
            <a:r>
              <a:rPr lang="en-US" altLang="zh-TW" sz="1600" b="1" dirty="0" err="1"/>
              <a:t>defName</a:t>
            </a:r>
            <a:r>
              <a:rPr lang="en-US" altLang="zh-TW" sz="1600" b="1" dirty="0" smtClean="0"/>
              <a:t>&gt;</a:t>
            </a:r>
          </a:p>
          <a:p>
            <a:r>
              <a:rPr lang="en-US" altLang="zh-TW" sz="1600" b="1" dirty="0"/>
              <a:t>&lt;label</a:t>
            </a:r>
            <a:r>
              <a:rPr lang="en-US" altLang="zh-TW" sz="1600" b="1" dirty="0" smtClean="0"/>
              <a:t>&gt;</a:t>
            </a:r>
            <a:r>
              <a:rPr lang="zh-TW" altLang="en-US" sz="1600" b="1" dirty="0" smtClean="0"/>
              <a:t> 遊戲內顯示名稱 </a:t>
            </a:r>
            <a:r>
              <a:rPr lang="en-US" altLang="zh-TW" sz="1600" b="1" dirty="0" smtClean="0"/>
              <a:t>&lt;/</a:t>
            </a:r>
            <a:r>
              <a:rPr lang="en-US" altLang="zh-TW" sz="1600" b="1" dirty="0"/>
              <a:t>label</a:t>
            </a:r>
            <a:r>
              <a:rPr lang="en-US" altLang="zh-TW" sz="1600" b="1" dirty="0" smtClean="0"/>
              <a:t>&gt;</a:t>
            </a:r>
          </a:p>
          <a:p>
            <a:r>
              <a:rPr lang="en-US" altLang="zh-TW" sz="1600" b="1" dirty="0"/>
              <a:t>&lt;</a:t>
            </a:r>
            <a:r>
              <a:rPr lang="en-US" altLang="zh-TW" sz="1600" b="1" dirty="0" err="1" smtClean="0"/>
              <a:t>hitPoints</a:t>
            </a:r>
            <a:r>
              <a:rPr lang="en-US" altLang="zh-TW" sz="1600" b="1" dirty="0" smtClean="0"/>
              <a:t>&gt;</a:t>
            </a:r>
            <a:r>
              <a:rPr lang="zh-TW" altLang="en-US" sz="1600" b="1" dirty="0" smtClean="0"/>
              <a:t> 還不知 </a:t>
            </a:r>
            <a:r>
              <a:rPr lang="en-US" altLang="zh-TW" sz="1600" b="1" dirty="0" smtClean="0"/>
              <a:t>&lt;/</a:t>
            </a:r>
            <a:r>
              <a:rPr lang="en-US" altLang="zh-TW" sz="1600" b="1" dirty="0" err="1"/>
              <a:t>hitPoints</a:t>
            </a:r>
            <a:r>
              <a:rPr lang="en-US" altLang="zh-TW" sz="1600" b="1" dirty="0" smtClean="0"/>
              <a:t>&gt;</a:t>
            </a:r>
          </a:p>
          <a:p>
            <a:r>
              <a:rPr lang="en-US" altLang="zh-TW" sz="1600" b="1" dirty="0"/>
              <a:t>&lt;</a:t>
            </a:r>
            <a:r>
              <a:rPr lang="en-US" altLang="zh-TW" sz="1600" b="1" dirty="0" err="1" smtClean="0"/>
              <a:t>oldInjuryBaseChance</a:t>
            </a:r>
            <a:r>
              <a:rPr lang="en-US" altLang="zh-TW" sz="1600" b="1" dirty="0" smtClean="0"/>
              <a:t>&gt;</a:t>
            </a:r>
            <a:r>
              <a:rPr lang="zh-TW" altLang="en-US" sz="1600" b="1" dirty="0" smtClean="0"/>
              <a:t> 永久舊傷機率 </a:t>
            </a:r>
            <a:r>
              <a:rPr lang="en-US" altLang="zh-TW" sz="1600" b="1" dirty="0" smtClean="0"/>
              <a:t>&lt;/</a:t>
            </a:r>
            <a:r>
              <a:rPr lang="en-US" altLang="zh-TW" sz="1600" b="1" dirty="0" err="1"/>
              <a:t>oldInjuryBaseChance</a:t>
            </a:r>
            <a:r>
              <a:rPr lang="en-US" altLang="zh-TW" sz="1600" b="1" dirty="0" smtClean="0"/>
              <a:t>&gt;</a:t>
            </a:r>
          </a:p>
          <a:p>
            <a:r>
              <a:rPr lang="en-US" altLang="zh-TW" sz="1600" b="1" dirty="0"/>
              <a:t>&lt;</a:t>
            </a:r>
            <a:r>
              <a:rPr lang="en-US" altLang="zh-TW" sz="1600" b="1" dirty="0" err="1" smtClean="0"/>
              <a:t>skinCovered</a:t>
            </a:r>
            <a:r>
              <a:rPr lang="en-US" altLang="zh-TW" sz="1600" b="1" dirty="0" smtClean="0"/>
              <a:t>&gt;</a:t>
            </a:r>
            <a:r>
              <a:rPr lang="zh-TW" altLang="en-US" sz="1600" b="1" dirty="0" smtClean="0"/>
              <a:t> 是否皮膚覆蓋 </a:t>
            </a:r>
            <a:r>
              <a:rPr lang="en-US" altLang="zh-TW" sz="1600" b="1" dirty="0" smtClean="0"/>
              <a:t>&lt;/</a:t>
            </a:r>
            <a:r>
              <a:rPr lang="en-US" altLang="zh-TW" sz="1600" b="1" dirty="0" err="1"/>
              <a:t>skinCovered</a:t>
            </a:r>
            <a:r>
              <a:rPr lang="en-US" altLang="zh-TW" sz="1600" b="1" dirty="0" smtClean="0"/>
              <a:t>&gt;</a:t>
            </a:r>
          </a:p>
          <a:p>
            <a:endParaRPr lang="en-US" altLang="zh-TW" sz="1600" b="1" dirty="0" smtClean="0"/>
          </a:p>
          <a:p>
            <a:r>
              <a:rPr lang="en-US" altLang="zh-TW" sz="1600" dirty="0"/>
              <a:t>&lt;</a:t>
            </a:r>
            <a:r>
              <a:rPr lang="en-US" altLang="zh-TW" sz="1600" dirty="0" err="1"/>
              <a:t>dontSuggestAmputation</a:t>
            </a:r>
            <a:r>
              <a:rPr lang="en-US" altLang="zh-TW" sz="1600" dirty="0" smtClean="0"/>
              <a:t>&gt;</a:t>
            </a:r>
            <a:r>
              <a:rPr lang="zh-TW" altLang="en-US" sz="1600" dirty="0" smtClean="0"/>
              <a:t> 截肢鎖定 </a:t>
            </a:r>
            <a:r>
              <a:rPr lang="en-US" altLang="zh-TW" sz="1600" dirty="0" smtClean="0"/>
              <a:t>&lt;/</a:t>
            </a:r>
            <a:r>
              <a:rPr lang="en-US" altLang="zh-TW" sz="1600" dirty="0" err="1"/>
              <a:t>dontSuggestAmputation</a:t>
            </a:r>
            <a:r>
              <a:rPr lang="en-US" altLang="zh-TW" sz="1600" dirty="0" smtClean="0"/>
              <a:t>&gt;</a:t>
            </a:r>
          </a:p>
          <a:p>
            <a:r>
              <a:rPr lang="en-US" altLang="zh-TW" sz="1600" dirty="0"/>
              <a:t>&lt;</a:t>
            </a:r>
            <a:r>
              <a:rPr lang="en-US" altLang="zh-TW" sz="1600" dirty="0" err="1"/>
              <a:t>bleedingRateMultiplier</a:t>
            </a:r>
            <a:r>
              <a:rPr lang="en-US" altLang="zh-TW" sz="1600" dirty="0" smtClean="0"/>
              <a:t>&gt;</a:t>
            </a:r>
            <a:r>
              <a:rPr lang="zh-TW" altLang="en-US" sz="1600" dirty="0" smtClean="0"/>
              <a:t> 流血係數 </a:t>
            </a:r>
            <a:r>
              <a:rPr lang="en-US" altLang="zh-TW" sz="1600" dirty="0" smtClean="0"/>
              <a:t>&lt;/</a:t>
            </a:r>
            <a:r>
              <a:rPr lang="en-US" altLang="zh-TW" sz="1600" dirty="0" err="1"/>
              <a:t>bleedingRateMultiplier</a:t>
            </a:r>
            <a:r>
              <a:rPr lang="en-US" altLang="zh-TW" sz="1600" dirty="0" smtClean="0"/>
              <a:t>&gt;</a:t>
            </a:r>
          </a:p>
          <a:p>
            <a:r>
              <a:rPr lang="en-US" altLang="zh-TW" sz="1600" dirty="0"/>
              <a:t>&lt;</a:t>
            </a:r>
            <a:r>
              <a:rPr lang="en-US" altLang="zh-TW" sz="1600" dirty="0" err="1"/>
              <a:t>frostbiteVulnerability</a:t>
            </a:r>
            <a:r>
              <a:rPr lang="en-US" altLang="zh-TW" sz="1600" dirty="0" smtClean="0"/>
              <a:t>&gt;</a:t>
            </a:r>
            <a:r>
              <a:rPr lang="zh-TW" altLang="en-US" sz="1600" dirty="0" smtClean="0"/>
              <a:t> 凍傷相關</a:t>
            </a:r>
            <a:r>
              <a:rPr lang="en-US" altLang="zh-TW" sz="1600" dirty="0" smtClean="0"/>
              <a:t>?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&lt;/</a:t>
            </a:r>
            <a:r>
              <a:rPr lang="en-US" altLang="zh-TW" sz="1600" dirty="0" err="1"/>
              <a:t>frostbiteVulnerability</a:t>
            </a:r>
            <a:r>
              <a:rPr lang="en-US" altLang="zh-TW" sz="1600" dirty="0"/>
              <a:t>&gt;</a:t>
            </a:r>
            <a:endParaRPr lang="en-US" altLang="zh-TW" sz="1600" dirty="0" smtClean="0"/>
          </a:p>
          <a:p>
            <a:r>
              <a:rPr lang="en-US" altLang="zh-TW" sz="1600" dirty="0"/>
              <a:t>&lt;</a:t>
            </a:r>
            <a:r>
              <a:rPr lang="en-US" altLang="zh-TW" sz="1600" dirty="0" err="1"/>
              <a:t>isSolid</a:t>
            </a:r>
            <a:r>
              <a:rPr lang="en-US" altLang="zh-TW" sz="1600" dirty="0" smtClean="0"/>
              <a:t>&gt;</a:t>
            </a:r>
            <a:r>
              <a:rPr lang="zh-TW" altLang="en-US" sz="1600" dirty="0" smtClean="0"/>
              <a:t> 是否為固體 </a:t>
            </a:r>
            <a:r>
              <a:rPr lang="en-US" altLang="zh-TW" sz="1600" dirty="0" smtClean="0"/>
              <a:t>&lt;/</a:t>
            </a:r>
            <a:r>
              <a:rPr lang="en-US" altLang="zh-TW" sz="1600" dirty="0" err="1"/>
              <a:t>isSolid</a:t>
            </a:r>
            <a:r>
              <a:rPr lang="en-US" altLang="zh-TW" sz="1600" dirty="0" smtClean="0"/>
              <a:t>&gt;</a:t>
            </a:r>
          </a:p>
          <a:p>
            <a:r>
              <a:rPr lang="en-US" altLang="zh-TW" sz="1600" dirty="0"/>
              <a:t>&lt;</a:t>
            </a:r>
            <a:r>
              <a:rPr lang="en-US" altLang="zh-TW" sz="1600" dirty="0" err="1" smtClean="0"/>
              <a:t>isAlive</a:t>
            </a:r>
            <a:r>
              <a:rPr lang="en-US" altLang="zh-TW" sz="1600" dirty="0" smtClean="0"/>
              <a:t>&gt; ??</a:t>
            </a:r>
            <a:r>
              <a:rPr lang="zh-TW" altLang="en-US" sz="1600" dirty="0" smtClean="0"/>
              <a:t>看無</a:t>
            </a:r>
            <a:r>
              <a:rPr lang="en-US" altLang="zh-TW" sz="1600" dirty="0" smtClean="0"/>
              <a:t> &lt;/</a:t>
            </a:r>
            <a:r>
              <a:rPr lang="en-US" altLang="zh-TW" sz="1600" dirty="0" err="1"/>
              <a:t>isAlive</a:t>
            </a:r>
            <a:r>
              <a:rPr lang="en-US" altLang="zh-TW" sz="1600" dirty="0"/>
              <a:t>&gt;</a:t>
            </a:r>
            <a:endParaRPr lang="en-US" altLang="zh-TW" sz="1600" dirty="0" smtClean="0"/>
          </a:p>
          <a:p>
            <a:r>
              <a:rPr lang="en-US" altLang="zh-TW" sz="1600" dirty="0" smtClean="0"/>
              <a:t>&lt;tags&gt; </a:t>
            </a:r>
            <a:r>
              <a:rPr lang="zh-TW" altLang="en-US" sz="1600" dirty="0" smtClean="0"/>
              <a:t>功能分類</a:t>
            </a:r>
            <a:r>
              <a:rPr lang="en-US" altLang="zh-TW" sz="1600" dirty="0" smtClean="0"/>
              <a:t> &lt;/tags&gt;</a:t>
            </a:r>
          </a:p>
          <a:p>
            <a:r>
              <a:rPr lang="en-US" altLang="zh-TW" sz="1600" dirty="0"/>
              <a:t>&lt;</a:t>
            </a:r>
            <a:r>
              <a:rPr lang="en-US" altLang="zh-TW" sz="1600" dirty="0" err="1"/>
              <a:t>useDestroyedOutLabel</a:t>
            </a:r>
            <a:r>
              <a:rPr lang="en-US" altLang="zh-TW" sz="1600" dirty="0" smtClean="0"/>
              <a:t>&gt;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???????</a:t>
            </a:r>
            <a:r>
              <a:rPr lang="zh-TW" altLang="en-US" sz="1600" dirty="0" smtClean="0"/>
              <a:t>看無 </a:t>
            </a:r>
            <a:r>
              <a:rPr lang="en-US" altLang="zh-TW" sz="1600" dirty="0" smtClean="0"/>
              <a:t>&lt;/</a:t>
            </a:r>
            <a:r>
              <a:rPr lang="en-US" altLang="zh-TW" sz="1600" dirty="0" err="1"/>
              <a:t>useDestroyedOutLabel</a:t>
            </a:r>
            <a:r>
              <a:rPr lang="en-US" altLang="zh-TW" sz="1600" dirty="0" smtClean="0"/>
              <a:t>&gt;</a:t>
            </a:r>
          </a:p>
          <a:p>
            <a:r>
              <a:rPr lang="en-US" altLang="zh-TW" sz="1600" dirty="0"/>
              <a:t>&lt;</a:t>
            </a:r>
            <a:r>
              <a:rPr lang="en-US" altLang="zh-TW" sz="1600" dirty="0" err="1"/>
              <a:t>beautyRelated</a:t>
            </a:r>
            <a:r>
              <a:rPr lang="en-US" altLang="zh-TW" sz="1600" dirty="0" smtClean="0"/>
              <a:t>&gt;</a:t>
            </a:r>
            <a:r>
              <a:rPr lang="zh-TW" altLang="en-US" sz="1600" dirty="0" smtClean="0"/>
              <a:t> 美容相關</a:t>
            </a:r>
            <a:r>
              <a:rPr lang="en-US" altLang="zh-TW" sz="1600" dirty="0" smtClean="0"/>
              <a:t>?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&lt;/</a:t>
            </a:r>
            <a:r>
              <a:rPr lang="en-US" altLang="zh-TW" sz="1600" dirty="0" err="1"/>
              <a:t>beautyRelated</a:t>
            </a:r>
            <a:r>
              <a:rPr lang="en-US" altLang="zh-TW" sz="1600" dirty="0" smtClean="0"/>
              <a:t>&gt;</a:t>
            </a:r>
          </a:p>
          <a:p>
            <a:r>
              <a:rPr lang="en-US" altLang="zh-TW" sz="1600" dirty="0" smtClean="0"/>
              <a:t>&lt;</a:t>
            </a:r>
            <a:r>
              <a:rPr lang="en-US" altLang="zh-TW" sz="1600" dirty="0" err="1"/>
              <a:t>hitChanceFactors</a:t>
            </a:r>
            <a:r>
              <a:rPr lang="en-US" altLang="zh-TW" sz="1600" dirty="0" smtClean="0"/>
              <a:t>&gt;     </a:t>
            </a:r>
            <a:r>
              <a:rPr lang="zh-TW" altLang="en-US" sz="1600" dirty="0" smtClean="0"/>
              <a:t>可以傷害的類型</a:t>
            </a:r>
            <a:endParaRPr lang="en-US" altLang="zh-TW" sz="1600" dirty="0" smtClean="0"/>
          </a:p>
          <a:p>
            <a:r>
              <a:rPr lang="zh-TW" altLang="en-US" sz="1600" dirty="0"/>
              <a:t> </a:t>
            </a:r>
            <a:r>
              <a:rPr lang="zh-TW" altLang="en-US" sz="1600" dirty="0" smtClean="0"/>
              <a:t> </a:t>
            </a:r>
            <a:r>
              <a:rPr lang="en-US" altLang="zh-TW" sz="1600" dirty="0"/>
              <a:t>&lt;key</a:t>
            </a:r>
            <a:r>
              <a:rPr lang="en-US" altLang="zh-TW" sz="1600" dirty="0" smtClean="0"/>
              <a:t>&gt;</a:t>
            </a:r>
            <a:r>
              <a:rPr lang="zh-TW" altLang="en-US" sz="1600" dirty="0" smtClean="0"/>
              <a:t> 傷害類型 </a:t>
            </a:r>
            <a:r>
              <a:rPr lang="en-US" altLang="zh-TW" sz="1600" dirty="0" smtClean="0"/>
              <a:t>&lt;/</a:t>
            </a:r>
            <a:r>
              <a:rPr lang="en-US" altLang="zh-TW" sz="1600" dirty="0"/>
              <a:t>key</a:t>
            </a:r>
            <a:r>
              <a:rPr lang="en-US" altLang="zh-TW" sz="1600" dirty="0" smtClean="0"/>
              <a:t>&gt;</a:t>
            </a:r>
          </a:p>
          <a:p>
            <a:r>
              <a:rPr lang="en-US" altLang="zh-TW" sz="1600" dirty="0" smtClean="0"/>
              <a:t>  </a:t>
            </a:r>
            <a:r>
              <a:rPr lang="en-US" altLang="zh-TW" sz="1600" dirty="0"/>
              <a:t>&lt;value</a:t>
            </a:r>
            <a:r>
              <a:rPr lang="en-US" altLang="zh-TW" sz="1600" dirty="0" smtClean="0"/>
              <a:t>&gt;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??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&lt;/</a:t>
            </a:r>
            <a:r>
              <a:rPr lang="en-US" altLang="zh-TW" sz="1600" dirty="0"/>
              <a:t>value</a:t>
            </a:r>
            <a:r>
              <a:rPr lang="en-US" altLang="zh-TW" sz="1600" dirty="0" smtClean="0"/>
              <a:t>&gt;</a:t>
            </a:r>
          </a:p>
          <a:p>
            <a:r>
              <a:rPr lang="en-US" altLang="zh-TW" sz="1600" dirty="0"/>
              <a:t>&lt;/</a:t>
            </a:r>
            <a:r>
              <a:rPr lang="en-US" altLang="zh-TW" sz="1600" dirty="0" err="1"/>
              <a:t>hitChanceFactors</a:t>
            </a:r>
            <a:r>
              <a:rPr lang="en-US" altLang="zh-TW" sz="1600" dirty="0" smtClean="0"/>
              <a:t>&gt;</a:t>
            </a:r>
          </a:p>
          <a:p>
            <a:r>
              <a:rPr lang="en-US" altLang="zh-TW" sz="1600" dirty="0"/>
              <a:t>&lt;</a:t>
            </a:r>
            <a:r>
              <a:rPr lang="en-US" altLang="zh-TW" sz="1600" dirty="0" err="1"/>
              <a:t>spawnThingOnRemoved</a:t>
            </a:r>
            <a:r>
              <a:rPr lang="en-US" altLang="zh-TW" sz="1600" dirty="0" smtClean="0"/>
              <a:t>&gt;</a:t>
            </a:r>
            <a:r>
              <a:rPr lang="zh-TW" altLang="en-US" sz="1600" dirty="0" smtClean="0"/>
              <a:t> 拆除後生成物品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例如拔心臟就獲得心臟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&lt;/</a:t>
            </a:r>
            <a:r>
              <a:rPr lang="en-US" altLang="zh-TW" sz="1600" dirty="0" err="1"/>
              <a:t>spawnThingOnRemoved</a:t>
            </a:r>
            <a:r>
              <a:rPr lang="en-US" altLang="zh-TW" sz="1600" dirty="0" smtClean="0"/>
              <a:t>&gt;</a:t>
            </a:r>
          </a:p>
          <a:p>
            <a:r>
              <a:rPr lang="en-US" altLang="zh-TW" sz="1600" dirty="0"/>
              <a:t>&lt;</a:t>
            </a:r>
            <a:r>
              <a:rPr lang="en-US" altLang="zh-TW" sz="1600" dirty="0" err="1"/>
              <a:t>amputateIfGeneratedInjuredChance</a:t>
            </a:r>
            <a:r>
              <a:rPr lang="en-US" altLang="zh-TW" sz="1600" dirty="0" smtClean="0"/>
              <a:t>&gt;</a:t>
            </a:r>
            <a:r>
              <a:rPr lang="zh-TW" altLang="en-US" sz="1600" dirty="0" smtClean="0"/>
              <a:t> 截肢後發生傷害機率 </a:t>
            </a:r>
            <a:r>
              <a:rPr lang="en-US" altLang="zh-TW" sz="1600" dirty="0" smtClean="0"/>
              <a:t>&lt;/</a:t>
            </a:r>
            <a:r>
              <a:rPr lang="en-US" altLang="zh-TW" sz="1600" dirty="0" err="1"/>
              <a:t>amputateIfGeneratedInjuredChance</a:t>
            </a:r>
            <a:r>
              <a:rPr lang="en-US" altLang="zh-TW" sz="1600" dirty="0"/>
              <a:t>&gt;</a:t>
            </a:r>
            <a:endParaRPr lang="en-US" altLang="zh-TW" sz="1600" dirty="0" smtClean="0"/>
          </a:p>
        </p:txBody>
      </p:sp>
      <p:cxnSp>
        <p:nvCxnSpPr>
          <p:cNvPr id="8" name="肘形接點 7"/>
          <p:cNvCxnSpPr/>
          <p:nvPr/>
        </p:nvCxnSpPr>
        <p:spPr>
          <a:xfrm rot="16200000" flipH="1">
            <a:off x="1079612" y="728699"/>
            <a:ext cx="864097" cy="792088"/>
          </a:xfrm>
          <a:prstGeom prst="bentConnector3">
            <a:avLst>
              <a:gd name="adj1" fmla="val 76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7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39752" y="260648"/>
            <a:ext cx="8229600" cy="1143000"/>
          </a:xfrm>
        </p:spPr>
        <p:txBody>
          <a:bodyPr/>
          <a:lstStyle/>
          <a:p>
            <a:r>
              <a:rPr lang="en-US" altLang="zh-TW" dirty="0" err="1" smtClean="0"/>
              <a:t>Bodies_XXX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5194920" cy="25488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400" dirty="0">
                <a:solidFill>
                  <a:srgbClr val="FF0000"/>
                </a:solidFill>
              </a:rPr>
              <a:t>&lt;</a:t>
            </a:r>
            <a:r>
              <a:rPr lang="en-US" altLang="zh-TW" sz="1400" dirty="0" err="1">
                <a:solidFill>
                  <a:srgbClr val="FF0000"/>
                </a:solidFill>
              </a:rPr>
              <a:t>BodyDefs</a:t>
            </a:r>
            <a:r>
              <a:rPr lang="en-US" altLang="zh-TW" sz="1400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 </a:t>
            </a:r>
            <a:r>
              <a:rPr lang="en-US" altLang="zh-TW" sz="1400" dirty="0">
                <a:solidFill>
                  <a:srgbClr val="FF0000"/>
                </a:solidFill>
              </a:rPr>
              <a:t>&lt;</a:t>
            </a:r>
            <a:r>
              <a:rPr lang="en-US" altLang="zh-TW" sz="1400" dirty="0" err="1">
                <a:solidFill>
                  <a:srgbClr val="FF0000"/>
                </a:solidFill>
              </a:rPr>
              <a:t>BodyDef</a:t>
            </a:r>
            <a:r>
              <a:rPr lang="en-US" altLang="zh-TW" sz="1400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TW" sz="1400" dirty="0" smtClean="0">
                <a:solidFill>
                  <a:srgbClr val="FF0000"/>
                </a:solidFill>
              </a:rPr>
              <a:t>    </a:t>
            </a:r>
            <a:r>
              <a:rPr lang="en-US" altLang="zh-TW" sz="1400" dirty="0">
                <a:solidFill>
                  <a:srgbClr val="FF0000"/>
                </a:solidFill>
              </a:rPr>
              <a:t>&lt;</a:t>
            </a:r>
            <a:r>
              <a:rPr lang="en-US" altLang="zh-TW" sz="1400" dirty="0" err="1">
                <a:solidFill>
                  <a:srgbClr val="FF0000"/>
                </a:solidFill>
              </a:rPr>
              <a:t>defName</a:t>
            </a:r>
            <a:r>
              <a:rPr lang="en-US" altLang="zh-TW" sz="1400" dirty="0" smtClean="0">
                <a:solidFill>
                  <a:srgbClr val="FF0000"/>
                </a:solidFill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</a:rPr>
              <a:t>個體</a:t>
            </a:r>
            <a:r>
              <a:rPr lang="zh-TW" altLang="en-US" sz="1400" dirty="0" smtClean="0">
                <a:solidFill>
                  <a:srgbClr val="FF0000"/>
                </a:solidFill>
              </a:rPr>
              <a:t>名稱</a:t>
            </a:r>
            <a:r>
              <a:rPr lang="en-US" altLang="zh-TW" sz="1400" dirty="0" smtClean="0">
                <a:solidFill>
                  <a:srgbClr val="FF0000"/>
                </a:solidFill>
              </a:rPr>
              <a:t>(</a:t>
            </a:r>
            <a:r>
              <a:rPr lang="zh-TW" altLang="en-US" sz="1400" dirty="0" smtClean="0">
                <a:solidFill>
                  <a:srgbClr val="FF0000"/>
                </a:solidFill>
              </a:rPr>
              <a:t>重要 其他程式呼叫名稱</a:t>
            </a:r>
            <a:r>
              <a:rPr lang="en-US" altLang="zh-TW" sz="1400" dirty="0" smtClean="0">
                <a:solidFill>
                  <a:srgbClr val="FF0000"/>
                </a:solidFill>
              </a:rPr>
              <a:t>)</a:t>
            </a:r>
            <a:r>
              <a:rPr lang="zh-TW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&lt;/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defName</a:t>
            </a:r>
            <a:r>
              <a:rPr lang="en-US" altLang="zh-TW" sz="1400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   </a:t>
            </a:r>
            <a:r>
              <a:rPr lang="en-US" altLang="zh-TW" sz="1400" dirty="0">
                <a:solidFill>
                  <a:srgbClr val="FF0000"/>
                </a:solidFill>
              </a:rPr>
              <a:t>&lt;label</a:t>
            </a:r>
            <a:r>
              <a:rPr lang="en-US" altLang="zh-TW" sz="1400" dirty="0" smtClean="0">
                <a:solidFill>
                  <a:srgbClr val="FF0000"/>
                </a:solidFill>
              </a:rPr>
              <a:t>&gt; </a:t>
            </a:r>
            <a:r>
              <a:rPr lang="zh-TW" altLang="en-US" sz="1400" dirty="0" smtClean="0">
                <a:solidFill>
                  <a:srgbClr val="FF0000"/>
                </a:solidFill>
              </a:rPr>
              <a:t>顯示名稱</a:t>
            </a:r>
            <a:r>
              <a:rPr lang="en-US" altLang="zh-TW" sz="1400" dirty="0" smtClean="0">
                <a:solidFill>
                  <a:srgbClr val="FF0000"/>
                </a:solidFill>
              </a:rPr>
              <a:t> &lt;/</a:t>
            </a:r>
            <a:r>
              <a:rPr lang="en-US" altLang="zh-TW" sz="1400" dirty="0">
                <a:solidFill>
                  <a:srgbClr val="FF0000"/>
                </a:solidFill>
              </a:rPr>
              <a:t>label</a:t>
            </a:r>
            <a:r>
              <a:rPr lang="en-US" altLang="zh-TW" sz="1400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zh-TW" altLang="en-US" sz="1400" dirty="0" smtClean="0">
                <a:solidFill>
                  <a:srgbClr val="FF0000"/>
                </a:solidFill>
              </a:rPr>
              <a:t>    </a:t>
            </a:r>
            <a:r>
              <a:rPr lang="en-US" altLang="zh-TW" sz="1400" dirty="0" smtClean="0">
                <a:solidFill>
                  <a:srgbClr val="FF0000"/>
                </a:solidFill>
              </a:rPr>
              <a:t>&lt;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corePart</a:t>
            </a:r>
            <a:r>
              <a:rPr lang="en-US" altLang="zh-TW" sz="1400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      </a:t>
            </a:r>
            <a:r>
              <a:rPr lang="zh-TW" altLang="en-US" sz="1400" dirty="0" smtClean="0">
                <a:solidFill>
                  <a:srgbClr val="FF0000"/>
                </a:solidFill>
              </a:rPr>
              <a:t>各項設定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1400" dirty="0" smtClean="0">
                <a:solidFill>
                  <a:srgbClr val="FF0000"/>
                </a:solidFill>
              </a:rPr>
              <a:t>    </a:t>
            </a:r>
            <a:r>
              <a:rPr lang="en-US" altLang="zh-TW" sz="1400" dirty="0" smtClean="0">
                <a:solidFill>
                  <a:srgbClr val="FF0000"/>
                </a:solidFill>
              </a:rPr>
              <a:t>&lt;/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corePart</a:t>
            </a:r>
            <a:r>
              <a:rPr lang="en-US" altLang="zh-TW" sz="1400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TW" sz="1400" dirty="0" smtClean="0">
                <a:solidFill>
                  <a:srgbClr val="FF0000"/>
                </a:solidFill>
              </a:rPr>
              <a:t>  &lt;/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BodyDef</a:t>
            </a:r>
            <a:r>
              <a:rPr lang="en-US" altLang="zh-TW" sz="1400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TW" sz="1400" dirty="0" smtClean="0">
                <a:solidFill>
                  <a:srgbClr val="FF0000"/>
                </a:solidFill>
              </a:rPr>
              <a:t>&lt;/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BodyDefs</a:t>
            </a:r>
            <a:r>
              <a:rPr lang="en-US" altLang="zh-TW" sz="1400" dirty="0">
                <a:solidFill>
                  <a:srgbClr val="FF0000"/>
                </a:solidFill>
              </a:rPr>
              <a:t>&gt;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343618" y="1844824"/>
            <a:ext cx="7478248" cy="48936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&lt;</a:t>
            </a:r>
            <a:r>
              <a:rPr lang="en-US" altLang="zh-TW" sz="2400" b="1" i="1" u="sng" dirty="0" err="1"/>
              <a:t>def</a:t>
            </a:r>
            <a:r>
              <a:rPr lang="en-US" altLang="zh-TW" sz="2400" b="1" i="1" u="sng" dirty="0" smtClean="0"/>
              <a:t>&gt;</a:t>
            </a:r>
            <a:r>
              <a:rPr lang="zh-TW" altLang="en-US" sz="2400" b="1" i="1" u="sng" dirty="0" smtClean="0"/>
              <a:t> 由</a:t>
            </a:r>
            <a:r>
              <a:rPr lang="en-US" altLang="zh-TW" sz="2400" b="1" i="1" u="sng" dirty="0" err="1" smtClean="0"/>
              <a:t>BodyParts</a:t>
            </a:r>
            <a:r>
              <a:rPr lang="zh-TW" altLang="en-US" sz="2400" b="1" i="1" u="sng" dirty="0" smtClean="0"/>
              <a:t>中取出設定好的物件 </a:t>
            </a:r>
            <a:r>
              <a:rPr lang="en-US" altLang="zh-TW" sz="2400" b="1" i="1" u="sng" dirty="0" smtClean="0"/>
              <a:t>&lt;/</a:t>
            </a:r>
            <a:r>
              <a:rPr lang="en-US" altLang="zh-TW" sz="2400" b="1" i="1" u="sng" dirty="0" err="1"/>
              <a:t>def</a:t>
            </a:r>
            <a:r>
              <a:rPr lang="en-US" altLang="zh-TW" sz="2400" b="1" i="1" u="sng" dirty="0" smtClean="0"/>
              <a:t>&gt;</a:t>
            </a:r>
          </a:p>
          <a:p>
            <a:endParaRPr lang="en-US" altLang="zh-TW" sz="2400" b="1" dirty="0" smtClean="0"/>
          </a:p>
          <a:p>
            <a:r>
              <a:rPr lang="en-US" altLang="zh-TW" sz="2400" dirty="0" smtClean="0"/>
              <a:t>&lt;height&gt;  </a:t>
            </a:r>
            <a:r>
              <a:rPr lang="zh-TW" altLang="en-US" sz="2400" dirty="0" smtClean="0"/>
              <a:t>此物件位於父物件的位置</a:t>
            </a:r>
            <a:r>
              <a:rPr lang="en-US" altLang="zh-TW" sz="2400" dirty="0" smtClean="0"/>
              <a:t> &lt;/height&gt;</a:t>
            </a:r>
          </a:p>
          <a:p>
            <a:r>
              <a:rPr lang="en-US" altLang="zh-TW" sz="2400" dirty="0"/>
              <a:t>&lt;depth</a:t>
            </a:r>
            <a:r>
              <a:rPr lang="en-US" altLang="zh-TW" sz="2400" dirty="0" smtClean="0"/>
              <a:t>&gt;</a:t>
            </a:r>
            <a:r>
              <a:rPr lang="zh-TW" altLang="en-US" sz="2400" dirty="0" smtClean="0"/>
              <a:t> 此物件位於父物件內或外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&lt;/</a:t>
            </a:r>
            <a:r>
              <a:rPr lang="en-US" altLang="zh-TW" sz="2400" dirty="0"/>
              <a:t>depth&gt;</a:t>
            </a:r>
            <a:r>
              <a:rPr lang="en-US" altLang="zh-TW" sz="2400" dirty="0" smtClean="0"/>
              <a:t> </a:t>
            </a:r>
          </a:p>
          <a:p>
            <a:r>
              <a:rPr lang="en-US" altLang="zh-TW" sz="2400" dirty="0"/>
              <a:t>&lt;coverage</a:t>
            </a:r>
            <a:r>
              <a:rPr lang="en-US" altLang="zh-TW" sz="2400" dirty="0" smtClean="0"/>
              <a:t>&gt;</a:t>
            </a:r>
            <a:r>
              <a:rPr lang="zh-TW" altLang="en-US" sz="2400" dirty="0" smtClean="0"/>
              <a:t> 覆蓋面積 </a:t>
            </a:r>
            <a:r>
              <a:rPr lang="en-US" altLang="zh-TW" sz="2400" dirty="0" smtClean="0"/>
              <a:t>&lt;/</a:t>
            </a:r>
            <a:r>
              <a:rPr lang="en-US" altLang="zh-TW" sz="2400" dirty="0"/>
              <a:t>coverage&gt;</a:t>
            </a:r>
            <a:endParaRPr lang="en-US" altLang="zh-TW" sz="2400" dirty="0" smtClean="0"/>
          </a:p>
          <a:p>
            <a:r>
              <a:rPr lang="en-US" altLang="zh-TW" sz="2400" dirty="0"/>
              <a:t>&lt;groups</a:t>
            </a:r>
            <a:r>
              <a:rPr lang="en-US" altLang="zh-TW" sz="2400" dirty="0" smtClean="0"/>
              <a:t>&gt;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&lt;li&gt;</a:t>
            </a:r>
            <a:r>
              <a:rPr lang="zh-TW" altLang="en-US" sz="2400" dirty="0" smtClean="0"/>
              <a:t> 此物件為</a:t>
            </a:r>
            <a:r>
              <a:rPr lang="en-US" altLang="zh-TW" sz="2400" dirty="0" err="1" smtClean="0"/>
              <a:t>BodyPartGroups</a:t>
            </a:r>
            <a:r>
              <a:rPr lang="zh-TW" altLang="en-US" sz="2400" dirty="0"/>
              <a:t>內的何種分類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&lt;li&gt;</a:t>
            </a:r>
          </a:p>
          <a:p>
            <a:r>
              <a:rPr lang="en-US" altLang="zh-TW" sz="2400" dirty="0" smtClean="0"/>
              <a:t>&lt;/groups&gt;</a:t>
            </a:r>
          </a:p>
          <a:p>
            <a:r>
              <a:rPr lang="en-US" altLang="zh-TW" sz="2400" dirty="0" smtClean="0"/>
              <a:t>&lt;part&gt;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&lt;li&gt;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</a:t>
            </a:r>
            <a:r>
              <a:rPr lang="zh-TW" altLang="en-US" sz="2400" dirty="0" smtClean="0"/>
              <a:t>子物件</a:t>
            </a:r>
            <a:endParaRPr lang="en-US" altLang="zh-TW" sz="2400" dirty="0" smtClean="0"/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&lt;/li&gt;</a:t>
            </a:r>
          </a:p>
          <a:p>
            <a:r>
              <a:rPr lang="en-US" altLang="zh-TW" sz="2400" dirty="0" smtClean="0"/>
              <a:t>&lt;/part&gt;</a:t>
            </a:r>
          </a:p>
        </p:txBody>
      </p:sp>
      <p:cxnSp>
        <p:nvCxnSpPr>
          <p:cNvPr id="6" name="肘形接點 5"/>
          <p:cNvCxnSpPr>
            <a:endCxn id="4" idx="0"/>
          </p:cNvCxnSpPr>
          <p:nvPr/>
        </p:nvCxnSpPr>
        <p:spPr>
          <a:xfrm>
            <a:off x="1115616" y="1412776"/>
            <a:ext cx="3967126" cy="432048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62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使用到的 </a:t>
            </a:r>
            <a:r>
              <a:rPr lang="en-US" altLang="zh-TW" dirty="0" smtClean="0"/>
              <a:t>&lt;</a:t>
            </a:r>
            <a:r>
              <a:rPr lang="zh-TW" altLang="en-US" dirty="0" smtClean="0"/>
              <a:t> </a:t>
            </a:r>
            <a:r>
              <a:rPr lang="en-US" altLang="zh-TW" dirty="0" smtClean="0"/>
              <a:t>tags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57192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err="1"/>
              <a:t>MovingLimbCore</a:t>
            </a:r>
            <a:endParaRPr lang="en-US" altLang="zh-TW" dirty="0" smtClean="0"/>
          </a:p>
          <a:p>
            <a:r>
              <a:rPr lang="en-US" altLang="zh-TW" dirty="0" err="1" smtClean="0"/>
              <a:t>MovingLimbDigit</a:t>
            </a:r>
            <a:endParaRPr lang="en-US" altLang="zh-TW" dirty="0" smtClean="0"/>
          </a:p>
          <a:p>
            <a:r>
              <a:rPr lang="en-US" altLang="zh-TW" dirty="0" err="1"/>
              <a:t>ManipulationLimbCore</a:t>
            </a:r>
            <a:endParaRPr lang="en-US" altLang="zh-TW" dirty="0" smtClean="0"/>
          </a:p>
          <a:p>
            <a:r>
              <a:rPr lang="en-US" altLang="zh-TW" dirty="0" err="1" smtClean="0"/>
              <a:t>ManipulationLimbDigit</a:t>
            </a:r>
            <a:endParaRPr lang="en-US" altLang="zh-TW" dirty="0" smtClean="0"/>
          </a:p>
          <a:p>
            <a:r>
              <a:rPr lang="en-US" altLang="zh-TW" dirty="0" err="1"/>
              <a:t>TalkingSource</a:t>
            </a:r>
            <a:endParaRPr lang="en-US" altLang="zh-TW" dirty="0" smtClean="0"/>
          </a:p>
          <a:p>
            <a:r>
              <a:rPr lang="en-US" altLang="zh-TW" dirty="0" err="1" smtClean="0"/>
              <a:t>TalkingPathway</a:t>
            </a:r>
            <a:endParaRPr lang="en-US" altLang="zh-TW" dirty="0" smtClean="0"/>
          </a:p>
          <a:p>
            <a:r>
              <a:rPr lang="en-US" altLang="zh-TW" dirty="0" err="1" smtClean="0"/>
              <a:t>EatingSource</a:t>
            </a:r>
            <a:endParaRPr lang="en-US" altLang="zh-TW" dirty="0" smtClean="0"/>
          </a:p>
          <a:p>
            <a:r>
              <a:rPr lang="en-US" altLang="zh-TW" dirty="0" err="1" smtClean="0"/>
              <a:t>EatingPathway</a:t>
            </a:r>
            <a:endParaRPr lang="en-US" altLang="zh-TW" dirty="0" smtClean="0"/>
          </a:p>
          <a:p>
            <a:r>
              <a:rPr lang="en-US" altLang="zh-TW" dirty="0" err="1" smtClean="0"/>
              <a:t>BreathingSource</a:t>
            </a:r>
            <a:endParaRPr lang="en-US" altLang="zh-TW" dirty="0" smtClean="0"/>
          </a:p>
          <a:p>
            <a:r>
              <a:rPr lang="en-US" altLang="zh-TW" dirty="0" err="1" smtClean="0"/>
              <a:t>BreathingPathway</a:t>
            </a:r>
            <a:endParaRPr lang="en-US" altLang="zh-TW" dirty="0" smtClean="0"/>
          </a:p>
          <a:p>
            <a:r>
              <a:rPr lang="en-US" altLang="zh-TW" dirty="0" err="1" smtClean="0"/>
              <a:t>BreathingPathway</a:t>
            </a:r>
            <a:endParaRPr lang="en-US" altLang="zh-TW" dirty="0" smtClean="0"/>
          </a:p>
          <a:p>
            <a:r>
              <a:rPr lang="en-US" altLang="zh-TW" dirty="0" err="1" smtClean="0"/>
              <a:t>BloodPumpingSource</a:t>
            </a:r>
            <a:endParaRPr lang="en-US" altLang="zh-TW" dirty="0" smtClean="0"/>
          </a:p>
          <a:p>
            <a:r>
              <a:rPr lang="en-US" altLang="zh-TW" dirty="0" err="1" smtClean="0"/>
              <a:t>BloodFiltrationSource</a:t>
            </a:r>
            <a:endParaRPr lang="en-US" altLang="zh-TW" dirty="0" smtClean="0"/>
          </a:p>
          <a:p>
            <a:r>
              <a:rPr lang="en-US" altLang="zh-TW" dirty="0" err="1" smtClean="0"/>
              <a:t>MetabolismSourceHearingSource</a:t>
            </a:r>
            <a:endParaRPr lang="en-US" altLang="zh-TW" dirty="0" smtClean="0"/>
          </a:p>
          <a:p>
            <a:r>
              <a:rPr lang="en-US" altLang="zh-TW" dirty="0"/>
              <a:t>Spine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530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 smtClean="0"/>
              <a:t>Core/</a:t>
            </a:r>
            <a:r>
              <a:rPr lang="en-US" altLang="zh-TW" sz="3200" dirty="0" err="1" smtClean="0"/>
              <a:t>Defs</a:t>
            </a:r>
            <a:r>
              <a:rPr lang="en-US" altLang="zh-TW" sz="3200" dirty="0" smtClean="0"/>
              <a:t>/</a:t>
            </a:r>
            <a:r>
              <a:rPr lang="en-US" altLang="zh-TW" sz="3200" dirty="0" err="1" smtClean="0"/>
              <a:t>ThingDefs_Races</a:t>
            </a:r>
            <a:r>
              <a:rPr lang="en-US" altLang="zh-TW" sz="3200" dirty="0" smtClean="0"/>
              <a:t>/</a:t>
            </a:r>
            <a:r>
              <a:rPr lang="en-US" altLang="zh-TW" sz="3200" dirty="0" err="1" smtClean="0"/>
              <a:t>Races_Animal_XXX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 err="1" smtClean="0"/>
              <a:t>Defs</a:t>
            </a:r>
            <a:r>
              <a:rPr lang="en-US" altLang="zh-TW" dirty="0" smtClean="0"/>
              <a:t>&gt;</a:t>
            </a:r>
          </a:p>
          <a:p>
            <a:pPr marL="0" indent="0">
              <a:buNone/>
            </a:pPr>
            <a:r>
              <a:rPr lang="zh-TW" altLang="en-US" dirty="0" smtClean="0"/>
              <a:t>  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ThingDef</a:t>
            </a:r>
            <a:r>
              <a:rPr lang="en-US" altLang="zh-TW" dirty="0" smtClean="0"/>
              <a:t> </a:t>
            </a:r>
            <a:r>
              <a:rPr lang="en-US" altLang="zh-TW" dirty="0" err="1" smtClean="0">
                <a:solidFill>
                  <a:srgbClr val="FFC000"/>
                </a:solidFill>
              </a:rPr>
              <a:t>ParentName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AnimalThingBase</a:t>
            </a:r>
            <a:r>
              <a:rPr lang="en-US" altLang="zh-TW" dirty="0" smtClean="0"/>
              <a:t>" &gt;</a:t>
            </a:r>
          </a:p>
          <a:p>
            <a:pPr marL="0" indent="0">
              <a:buNone/>
            </a:pPr>
            <a:r>
              <a:rPr lang="zh-TW" altLang="en-US" dirty="0" smtClean="0"/>
              <a:t>  </a:t>
            </a:r>
            <a:r>
              <a:rPr lang="en-US" altLang="zh-TW" dirty="0" smtClean="0"/>
              <a:t>&lt;/</a:t>
            </a:r>
            <a:r>
              <a:rPr lang="en-US" altLang="zh-TW" dirty="0" err="1" smtClean="0"/>
              <a:t>ThingDef</a:t>
            </a:r>
            <a:r>
              <a:rPr lang="en-US" altLang="zh-TW" dirty="0" smtClean="0"/>
              <a:t>&gt;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ThingDef</a:t>
            </a:r>
            <a:r>
              <a:rPr lang="en-US" altLang="zh-TW" dirty="0" smtClean="0"/>
              <a:t> </a:t>
            </a:r>
            <a:r>
              <a:rPr lang="en-US" altLang="zh-TW" dirty="0" err="1" smtClean="0">
                <a:solidFill>
                  <a:srgbClr val="FFC000"/>
                </a:solidFill>
              </a:rPr>
              <a:t>ParentName</a:t>
            </a:r>
            <a:r>
              <a:rPr lang="en-US" altLang="zh-TW" dirty="0" smtClean="0"/>
              <a:t>="</a:t>
            </a:r>
            <a:r>
              <a:rPr lang="en-US" altLang="zh-TW" dirty="0" err="1"/>
              <a:t>AnimalKindBase</a:t>
            </a:r>
            <a:r>
              <a:rPr lang="en-US" altLang="zh-TW" dirty="0" smtClean="0"/>
              <a:t>" &gt;</a:t>
            </a:r>
          </a:p>
          <a:p>
            <a:pPr marL="0" indent="0">
              <a:buNone/>
            </a:pPr>
            <a:r>
              <a:rPr lang="zh-TW" altLang="en-US" dirty="0" smtClean="0"/>
              <a:t>  </a:t>
            </a:r>
            <a:r>
              <a:rPr lang="en-US" altLang="zh-TW" dirty="0" smtClean="0"/>
              <a:t>&lt;/</a:t>
            </a:r>
            <a:r>
              <a:rPr lang="en-US" altLang="zh-TW" dirty="0" err="1" smtClean="0"/>
              <a:t>ThingDef</a:t>
            </a:r>
            <a:r>
              <a:rPr lang="en-US" altLang="zh-TW" dirty="0" smtClean="0"/>
              <a:t>&gt;</a:t>
            </a:r>
          </a:p>
          <a:p>
            <a:pPr marL="0" indent="0">
              <a:buNone/>
            </a:pPr>
            <a:r>
              <a:rPr lang="en-US" altLang="zh-TW" dirty="0" smtClean="0"/>
              <a:t>&lt;/</a:t>
            </a:r>
            <a:r>
              <a:rPr lang="en-US" altLang="zh-TW" dirty="0" err="1" smtClean="0"/>
              <a:t>Defs</a:t>
            </a:r>
            <a:r>
              <a:rPr lang="en-US" altLang="zh-TW" dirty="0" smtClean="0"/>
              <a:t>&gt;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204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&lt;</a:t>
            </a:r>
            <a:r>
              <a:rPr lang="en-US" altLang="zh-TW" sz="3600" dirty="0" err="1" smtClean="0"/>
              <a:t>ThingDef</a:t>
            </a:r>
            <a:r>
              <a:rPr lang="en-US" altLang="zh-TW" sz="3600" dirty="0" smtClean="0"/>
              <a:t>&gt; </a:t>
            </a:r>
            <a:r>
              <a:rPr lang="zh-TW" altLang="en-US" sz="3600" dirty="0" smtClean="0"/>
              <a:t>的 </a:t>
            </a:r>
            <a:r>
              <a:rPr lang="en-US" altLang="zh-TW" sz="3600" dirty="0" smtClean="0"/>
              <a:t>“</a:t>
            </a:r>
            <a:r>
              <a:rPr lang="en-US" altLang="zh-TW" sz="3600" dirty="0" err="1" smtClean="0"/>
              <a:t>AnimalThingBase</a:t>
            </a:r>
            <a:r>
              <a:rPr lang="en-US" altLang="zh-TW" sz="3600" dirty="0" smtClean="0"/>
              <a:t>”</a:t>
            </a:r>
            <a:r>
              <a:rPr lang="zh-TW" altLang="en-US" sz="3600" dirty="0" smtClean="0"/>
              <a:t> 下物件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&lt;</a:t>
            </a:r>
            <a:r>
              <a:rPr lang="en-US" altLang="zh-TW" sz="2400" dirty="0" err="1"/>
              <a:t>Defs</a:t>
            </a:r>
            <a:r>
              <a:rPr lang="en-US" altLang="zh-TW" sz="2400" dirty="0" smtClean="0"/>
              <a:t>&gt;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&lt;</a:t>
            </a:r>
            <a:r>
              <a:rPr lang="en-US" altLang="zh-TW" sz="2400" dirty="0" err="1" smtClean="0"/>
              <a:t>ThingDef</a:t>
            </a:r>
            <a:r>
              <a:rPr lang="en-US" altLang="zh-TW" sz="2400" dirty="0" smtClean="0"/>
              <a:t> </a:t>
            </a:r>
            <a:r>
              <a:rPr lang="en-US" altLang="zh-TW" sz="2400" dirty="0" err="1"/>
              <a:t>ParentName</a:t>
            </a:r>
            <a:r>
              <a:rPr lang="en-US" altLang="zh-TW" sz="2400" dirty="0"/>
              <a:t>="</a:t>
            </a:r>
            <a:r>
              <a:rPr lang="en-US" altLang="zh-TW" sz="2400" dirty="0" err="1"/>
              <a:t>AnimalThingBase</a:t>
            </a:r>
            <a:r>
              <a:rPr lang="en-US" altLang="zh-TW" sz="2400" dirty="0"/>
              <a:t>" </a:t>
            </a:r>
            <a:r>
              <a:rPr lang="en-US" altLang="zh-TW" sz="2400" dirty="0" smtClean="0"/>
              <a:t>&gt;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zh-TW" altLang="en-US" sz="2400" dirty="0" smtClean="0"/>
              <a:t>   </a:t>
            </a:r>
            <a:r>
              <a:rPr lang="en-US" altLang="zh-TW" sz="2400" dirty="0" smtClean="0"/>
              <a:t>&lt;</a:t>
            </a:r>
            <a:r>
              <a:rPr lang="en-US" altLang="zh-TW" sz="2400" dirty="0" err="1" smtClean="0"/>
              <a:t>defName</a:t>
            </a:r>
            <a:r>
              <a:rPr lang="en-US" altLang="zh-TW" sz="2400" dirty="0" smtClean="0"/>
              <a:t>&gt; </a:t>
            </a:r>
            <a:r>
              <a:rPr lang="zh-TW" altLang="en-US" sz="2400" dirty="0" smtClean="0"/>
              <a:t>設定名稱 </a:t>
            </a:r>
            <a:r>
              <a:rPr lang="en-US" altLang="zh-TW" sz="2400" dirty="0" smtClean="0"/>
              <a:t>&lt;/</a:t>
            </a:r>
            <a:r>
              <a:rPr lang="en-US" altLang="zh-TW" sz="2400" dirty="0" err="1" smtClean="0"/>
              <a:t>defName</a:t>
            </a:r>
            <a:r>
              <a:rPr lang="en-US" altLang="zh-TW" sz="2400" dirty="0" smtClean="0"/>
              <a:t>&gt;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&lt;label&gt; </a:t>
            </a:r>
            <a:r>
              <a:rPr lang="zh-TW" altLang="en-US" sz="2400" dirty="0" smtClean="0"/>
              <a:t>顯示名稱 </a:t>
            </a:r>
            <a:r>
              <a:rPr lang="en-US" altLang="zh-TW" sz="2400" dirty="0" smtClean="0"/>
              <a:t>&lt;/label&gt;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&lt;description&gt; </a:t>
            </a:r>
            <a:r>
              <a:rPr lang="zh-TW" altLang="en-US" sz="2400" dirty="0" smtClean="0"/>
              <a:t>簡介 </a:t>
            </a:r>
            <a:r>
              <a:rPr lang="en-US" altLang="zh-TW" sz="2400" dirty="0" smtClean="0"/>
              <a:t>&lt;/description &gt;</a:t>
            </a:r>
            <a:r>
              <a:rPr lang="zh-TW" altLang="en-US" sz="2400" dirty="0" smtClean="0"/>
              <a:t>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</a:t>
            </a:r>
            <a:r>
              <a:rPr lang="en-US" altLang="zh-TW" sz="2400" dirty="0" smtClean="0">
                <a:solidFill>
                  <a:srgbClr val="FF0000"/>
                </a:solidFill>
              </a:rPr>
              <a:t>&lt;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statBases</a:t>
            </a:r>
            <a:r>
              <a:rPr lang="en-US" altLang="zh-TW" sz="2400" dirty="0" smtClean="0">
                <a:solidFill>
                  <a:srgbClr val="FF0000"/>
                </a:solidFill>
              </a:rPr>
              <a:t>&gt;  &lt;/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statBases</a:t>
            </a:r>
            <a:r>
              <a:rPr lang="en-US" altLang="zh-TW" sz="2400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zh-TW" altLang="en-US" sz="2400" dirty="0" smtClean="0">
                <a:solidFill>
                  <a:srgbClr val="FF0000"/>
                </a:solidFill>
              </a:rPr>
              <a:t>    </a:t>
            </a:r>
            <a:r>
              <a:rPr lang="en-US" altLang="zh-TW" sz="2400" dirty="0" smtClean="0">
                <a:solidFill>
                  <a:srgbClr val="FF0000"/>
                </a:solidFill>
              </a:rPr>
              <a:t>&lt;verbs&gt;  &lt;/verbs&gt;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   </a:t>
            </a:r>
            <a:r>
              <a:rPr lang="en-US" altLang="zh-TW" sz="2400" dirty="0">
                <a:solidFill>
                  <a:srgbClr val="FF0000"/>
                </a:solidFill>
              </a:rPr>
              <a:t>&lt;race</a:t>
            </a:r>
            <a:r>
              <a:rPr lang="en-US" altLang="zh-TW" sz="2400" dirty="0" smtClean="0">
                <a:solidFill>
                  <a:srgbClr val="FF0000"/>
                </a:solidFill>
              </a:rPr>
              <a:t>&gt;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&lt;/race&gt;</a:t>
            </a:r>
          </a:p>
          <a:p>
            <a:pPr marL="0" indent="0">
              <a:buNone/>
            </a:pPr>
            <a:r>
              <a:rPr lang="zh-TW" altLang="en-US" sz="2400" dirty="0" smtClean="0">
                <a:solidFill>
                  <a:srgbClr val="FF0000"/>
                </a:solidFill>
              </a:rPr>
              <a:t>    </a:t>
            </a:r>
            <a:r>
              <a:rPr lang="en-US" altLang="zh-TW" sz="2400" dirty="0">
                <a:solidFill>
                  <a:srgbClr val="FF0000"/>
                </a:solidFill>
              </a:rPr>
              <a:t>&lt;</a:t>
            </a:r>
            <a:r>
              <a:rPr lang="en-US" altLang="zh-TW" sz="2400" dirty="0" err="1">
                <a:solidFill>
                  <a:srgbClr val="FF0000"/>
                </a:solidFill>
              </a:rPr>
              <a:t>tradeTags</a:t>
            </a:r>
            <a:r>
              <a:rPr lang="en-US" altLang="zh-TW" sz="2400" dirty="0" smtClean="0">
                <a:solidFill>
                  <a:srgbClr val="FF0000"/>
                </a:solidFill>
              </a:rPr>
              <a:t>&gt;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&lt;/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tradeTags</a:t>
            </a:r>
            <a:r>
              <a:rPr lang="en-US" altLang="zh-TW" sz="2400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 smtClean="0">
                <a:solidFill>
                  <a:srgbClr val="FF0000"/>
                </a:solidFill>
              </a:rPr>
              <a:t>   </a:t>
            </a:r>
            <a:r>
              <a:rPr lang="en-US" altLang="zh-TW" sz="2400" dirty="0">
                <a:solidFill>
                  <a:srgbClr val="FF0000"/>
                </a:solidFill>
              </a:rPr>
              <a:t>&lt;</a:t>
            </a:r>
            <a:r>
              <a:rPr lang="en-US" altLang="zh-TW" sz="2400" dirty="0" err="1">
                <a:solidFill>
                  <a:srgbClr val="FF0000"/>
                </a:solidFill>
              </a:rPr>
              <a:t>damageMultipliers</a:t>
            </a:r>
            <a:r>
              <a:rPr lang="en-US" altLang="zh-TW" sz="2400" dirty="0" smtClean="0">
                <a:solidFill>
                  <a:srgbClr val="FF0000"/>
                </a:solidFill>
              </a:rPr>
              <a:t>&gt; &lt;/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damageMultipliers</a:t>
            </a:r>
            <a:r>
              <a:rPr lang="en-US" altLang="zh-TW" sz="2400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 smtClean="0">
                <a:solidFill>
                  <a:srgbClr val="FF0000"/>
                </a:solidFill>
              </a:rPr>
              <a:t>   </a:t>
            </a:r>
            <a:r>
              <a:rPr lang="en-US" altLang="zh-TW" sz="2400" dirty="0">
                <a:solidFill>
                  <a:srgbClr val="FF0000"/>
                </a:solidFill>
              </a:rPr>
              <a:t>&lt;recipes</a:t>
            </a:r>
            <a:r>
              <a:rPr lang="en-US" altLang="zh-TW" sz="2400" dirty="0" smtClean="0">
                <a:solidFill>
                  <a:srgbClr val="FF0000"/>
                </a:solidFill>
              </a:rPr>
              <a:t>&gt;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&lt;/recipes</a:t>
            </a:r>
            <a:r>
              <a:rPr lang="en-US" altLang="zh-TW" sz="2400" dirty="0">
                <a:solidFill>
                  <a:srgbClr val="FF0000"/>
                </a:solidFill>
              </a:rPr>
              <a:t>&gt;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400" dirty="0" smtClean="0"/>
              <a:t>  </a:t>
            </a:r>
            <a:r>
              <a:rPr lang="en-US" altLang="zh-TW" sz="2400" dirty="0" smtClean="0"/>
              <a:t>&lt;/</a:t>
            </a:r>
            <a:r>
              <a:rPr lang="en-US" altLang="zh-TW" sz="2400" dirty="0" err="1" smtClean="0"/>
              <a:t>ThingDef</a:t>
            </a:r>
            <a:r>
              <a:rPr lang="en-US" altLang="zh-TW" sz="24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724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&lt;</a:t>
            </a:r>
            <a:r>
              <a:rPr lang="en-US" altLang="zh-TW" dirty="0" err="1" smtClean="0">
                <a:solidFill>
                  <a:srgbClr val="FF0000"/>
                </a:solidFill>
              </a:rPr>
              <a:t>statBases</a:t>
            </a:r>
            <a:r>
              <a:rPr lang="en-US" altLang="zh-TW" dirty="0" smtClean="0">
                <a:solidFill>
                  <a:srgbClr val="FF0000"/>
                </a:solidFill>
              </a:rPr>
              <a:t>&gt;  &lt;/</a:t>
            </a:r>
            <a:r>
              <a:rPr lang="en-US" altLang="zh-TW" dirty="0" err="1" smtClean="0">
                <a:solidFill>
                  <a:srgbClr val="FF0000"/>
                </a:solidFill>
              </a:rPr>
              <a:t>statBases</a:t>
            </a:r>
            <a:r>
              <a:rPr lang="en-US" altLang="zh-TW" dirty="0" smtClean="0">
                <a:solidFill>
                  <a:srgbClr val="FF0000"/>
                </a:solidFill>
              </a:rPr>
              <a:t>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/>
              <a:t>&lt;</a:t>
            </a:r>
            <a:r>
              <a:rPr lang="en-US" altLang="zh-TW" sz="2000" dirty="0" err="1" smtClean="0"/>
              <a:t>ComfyTemperatureMin</a:t>
            </a:r>
            <a:r>
              <a:rPr lang="en-US" altLang="zh-TW" sz="2000" dirty="0" smtClean="0"/>
              <a:t>&gt; </a:t>
            </a:r>
            <a:r>
              <a:rPr lang="zh-TW" altLang="en-US" sz="2000" dirty="0" smtClean="0"/>
              <a:t>忍受最低溫度</a:t>
            </a:r>
            <a:r>
              <a:rPr lang="en-US" altLang="zh-TW" sz="2000" dirty="0" smtClean="0"/>
              <a:t> &lt;/</a:t>
            </a:r>
            <a:r>
              <a:rPr lang="en-US" altLang="zh-TW" sz="2000" dirty="0" err="1" smtClean="0"/>
              <a:t>ComfyTemperatureMin</a:t>
            </a:r>
            <a:r>
              <a:rPr lang="en-US" altLang="zh-TW" sz="2000" dirty="0" smtClean="0"/>
              <a:t>&gt;</a:t>
            </a:r>
          </a:p>
          <a:p>
            <a:pPr marL="0" indent="0">
              <a:buNone/>
            </a:pPr>
            <a:r>
              <a:rPr lang="en-US" altLang="zh-TW" sz="2000" dirty="0"/>
              <a:t>&lt;</a:t>
            </a:r>
            <a:r>
              <a:rPr lang="en-US" altLang="zh-TW" sz="2000" dirty="0" err="1"/>
              <a:t>ComfyTemperatureMax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忍受最高溫度</a:t>
            </a:r>
            <a:r>
              <a:rPr lang="en-US" altLang="zh-TW" sz="2000" dirty="0" smtClean="0"/>
              <a:t> &lt;/</a:t>
            </a:r>
            <a:r>
              <a:rPr lang="en-US" altLang="zh-TW" sz="2000" dirty="0" err="1"/>
              <a:t>ComfyTemperatureMax</a:t>
            </a:r>
            <a:r>
              <a:rPr lang="en-US" altLang="zh-TW" sz="2000" dirty="0"/>
              <a:t>&gt;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&lt;</a:t>
            </a:r>
            <a:r>
              <a:rPr lang="en-US" altLang="zh-TW" sz="2000" dirty="0" err="1" smtClean="0"/>
              <a:t>MarketValue</a:t>
            </a:r>
            <a:r>
              <a:rPr lang="en-US" altLang="zh-TW" sz="2000" dirty="0" smtClean="0"/>
              <a:t>&gt; </a:t>
            </a:r>
            <a:r>
              <a:rPr lang="zh-TW" altLang="en-US" sz="2000" dirty="0" smtClean="0"/>
              <a:t>市場價格</a:t>
            </a:r>
            <a:r>
              <a:rPr lang="en-US" altLang="zh-TW" sz="2000" dirty="0" smtClean="0"/>
              <a:t> &lt;/</a:t>
            </a:r>
            <a:r>
              <a:rPr lang="en-US" altLang="zh-TW" sz="2000" dirty="0" err="1" smtClean="0"/>
              <a:t>MarketValue</a:t>
            </a:r>
            <a:r>
              <a:rPr lang="en-US" altLang="zh-TW" sz="2000" dirty="0" smtClean="0"/>
              <a:t>&gt;</a:t>
            </a:r>
          </a:p>
          <a:p>
            <a:pPr marL="0" indent="0">
              <a:buNone/>
            </a:pPr>
            <a:r>
              <a:rPr lang="en-US" altLang="zh-TW" sz="2000" dirty="0"/>
              <a:t>&lt;</a:t>
            </a:r>
            <a:r>
              <a:rPr lang="en-US" altLang="zh-TW" sz="2000" dirty="0" err="1" smtClean="0"/>
              <a:t>MoveSpeed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 移動速度 </a:t>
            </a:r>
            <a:r>
              <a:rPr lang="en-US" altLang="zh-TW" sz="2000" dirty="0" smtClean="0"/>
              <a:t>&lt;/</a:t>
            </a:r>
            <a:r>
              <a:rPr lang="en-US" altLang="zh-TW" sz="2000" dirty="0" err="1"/>
              <a:t>MoveSpeed</a:t>
            </a:r>
            <a:r>
              <a:rPr lang="en-US" altLang="zh-TW" sz="2000" dirty="0" smtClean="0"/>
              <a:t>&gt;</a:t>
            </a:r>
          </a:p>
          <a:p>
            <a:pPr marL="0" indent="0">
              <a:buNone/>
            </a:pPr>
            <a:r>
              <a:rPr lang="en-US" altLang="zh-TW" sz="2000" dirty="0"/>
              <a:t>&lt;</a:t>
            </a:r>
            <a:r>
              <a:rPr lang="en-US" altLang="zh-TW" sz="2000" dirty="0" err="1"/>
              <a:t>ArmorRating_Blunt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 鈍器護甲 </a:t>
            </a:r>
            <a:r>
              <a:rPr lang="en-US" altLang="zh-TW" sz="2000" dirty="0" smtClean="0"/>
              <a:t>&lt;/</a:t>
            </a:r>
            <a:r>
              <a:rPr lang="en-US" altLang="zh-TW" sz="2000" dirty="0" err="1"/>
              <a:t>ArmorRating_Blunt</a:t>
            </a:r>
            <a:r>
              <a:rPr lang="en-US" altLang="zh-TW" sz="2000" dirty="0" smtClean="0"/>
              <a:t>&gt;</a:t>
            </a:r>
            <a:r>
              <a:rPr lang="en-US" altLang="zh-TW" sz="2000" dirty="0"/>
              <a:t> &lt;</a:t>
            </a:r>
            <a:r>
              <a:rPr lang="en-US" altLang="zh-TW" sz="2000" dirty="0" err="1"/>
              <a:t>ArmorRating_Sharp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 銳器護甲 </a:t>
            </a:r>
            <a:r>
              <a:rPr lang="en-US" altLang="zh-TW" sz="2000" dirty="0" smtClean="0"/>
              <a:t>&lt;/</a:t>
            </a:r>
            <a:r>
              <a:rPr lang="en-US" altLang="zh-TW" sz="2000" dirty="0" err="1"/>
              <a:t>ArmorRating_Sharp</a:t>
            </a:r>
            <a:r>
              <a:rPr lang="en-US" altLang="zh-TW" sz="2000" dirty="0"/>
              <a:t>&gt;</a:t>
            </a:r>
            <a:endParaRPr lang="en-US" altLang="zh-TW" sz="2000" dirty="0" smtClean="0"/>
          </a:p>
          <a:p>
            <a:pPr marL="0" indent="0">
              <a:buNone/>
            </a:pP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29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2133</Words>
  <Application>Microsoft Office PowerPoint</Application>
  <PresentationFormat>如螢幕大小 (4:3)</PresentationFormat>
  <Paragraphs>308</Paragraphs>
  <Slides>33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4" baseType="lpstr">
      <vt:lpstr>Office 佈景主題</vt:lpstr>
      <vt:lpstr>遊戲 Core 分析</vt:lpstr>
      <vt:lpstr>Core/Defs/Bodies/</vt:lpstr>
      <vt:lpstr>BodyPartGroups</vt:lpstr>
      <vt:lpstr>BodyParts 分類</vt:lpstr>
      <vt:lpstr>Bodies_XXX</vt:lpstr>
      <vt:lpstr>使用到的 &lt; tags &gt;</vt:lpstr>
      <vt:lpstr>Core/Defs/ThingDefs_Races/Races_Animal_XXX</vt:lpstr>
      <vt:lpstr>&lt;ThingDef&gt; 的 “AnimalThingBase” 下物件</vt:lpstr>
      <vt:lpstr>&lt;statBases&gt;  &lt;/statBases&gt;</vt:lpstr>
      <vt:lpstr>&lt;verbs&gt;  &lt;/verbs&gt;</vt:lpstr>
      <vt:lpstr>&lt;comps&gt;  &lt;/comps&gt;</vt:lpstr>
      <vt:lpstr>&lt;race&gt; &lt;/race&gt;</vt:lpstr>
      <vt:lpstr>&lt;race&gt; &lt;/race&gt;</vt:lpstr>
      <vt:lpstr>&lt;foodType&gt; &lt;/foodType&gt;</vt:lpstr>
      <vt:lpstr>&lt;wildBiomes&gt;  野生生態 &lt;/wildBiomes&gt;</vt:lpstr>
      <vt:lpstr>&lt;litterSizeCurve&gt;  ?看無? 與體型有關? &lt;/litterSizeCurve&gt;</vt:lpstr>
      <vt:lpstr>&lt;lifeStageAges&gt;人生階段 &lt;/lifeStageAges&gt;</vt:lpstr>
      <vt:lpstr>&lt;ageGenerationCurve&gt; 年齡生成曲線 &lt;/ageGenerationCurve&gt;</vt:lpstr>
      <vt:lpstr>&lt;tradeTags&gt; &lt;/tradeTags&gt; 貿易標籤</vt:lpstr>
      <vt:lpstr>&lt;damageMultipliers&gt; &lt;/damageMultipliers&gt; 受傷害係數</vt:lpstr>
      <vt:lpstr>&lt;recipes&gt; &lt;/recipes&gt; 可執行功能</vt:lpstr>
      <vt:lpstr>&lt;ThingDef&gt; 的 "AnimalKindBase” 下物件</vt:lpstr>
      <vt:lpstr>&lt;lifeStages&gt;  人生階段 &lt;/lifeStages&gt;</vt:lpstr>
      <vt:lpstr>&lt;bodyGraphicData&gt; 角色模樣設定 &lt;/bodyGraphicData&gt;</vt:lpstr>
      <vt:lpstr>&lt;dessicatedBodyGraphicData&gt; 風化後身體貼圖  &lt;/dessicatedBodyGraphicData&gt;</vt:lpstr>
      <vt:lpstr>&lt;wildSpawn_GroupSizeRange&gt; 設定野生生成群集大小  &lt;wildSpawn_GroupSizeRange&gt;</vt:lpstr>
      <vt:lpstr>Core/Defs/ThingDefs_Items/Items_Exotic.xml</vt:lpstr>
      <vt:lpstr>&lt;ThingDef&gt; 下承接“ResourceVerbBase”下設定</vt:lpstr>
      <vt:lpstr>&lt;graphicData&gt;  圖形數據 &lt;/graphicData&gt;</vt:lpstr>
      <vt:lpstr>&lt;statBases&gt; &lt;/statBases&gt;</vt:lpstr>
      <vt:lpstr>&lt;verbs&gt; &lt;/verbs&gt;</vt:lpstr>
      <vt:lpstr>&lt;thingCategories&gt; &lt;/thingCategories&gt; 物品分類</vt:lpstr>
      <vt:lpstr>&lt;tradeTags&gt; &lt;/tradeTags&gt;貿易標籤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Core/Defs/Bodies/BodyPartGroups.xml</dc:title>
  <dc:creator>0w0-New and Fast</dc:creator>
  <cp:lastModifiedBy>0w0-New and Fast</cp:lastModifiedBy>
  <cp:revision>55</cp:revision>
  <dcterms:created xsi:type="dcterms:W3CDTF">2017-09-09T03:34:32Z</dcterms:created>
  <dcterms:modified xsi:type="dcterms:W3CDTF">2017-09-10T07:49:04Z</dcterms:modified>
</cp:coreProperties>
</file>