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8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atar belakang abstrak mesh gelap">
            <a:extLst>
              <a:ext uri="{FF2B5EF4-FFF2-40B4-BE49-F238E27FC236}">
                <a16:creationId xmlns:a16="http://schemas.microsoft.com/office/drawing/2014/main" id="{444778E8-EE89-44DD-947D-D2BCD0690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5" b="1"/>
          <a:stretch/>
        </p:blipFill>
        <p:spPr>
          <a:xfrm>
            <a:off x="-1" y="-127986"/>
            <a:ext cx="12188932" cy="6856614"/>
          </a:xfrm>
          <a:prstGeom prst="rect">
            <a:avLst/>
          </a:prstGeom>
        </p:spPr>
      </p:pic>
      <p:sp>
        <p:nvSpPr>
          <p:cNvPr id="6" name="Persegi Panjang 5">
            <a:extLst>
              <a:ext uri="{FF2B5EF4-FFF2-40B4-BE49-F238E27FC236}">
                <a16:creationId xmlns:a16="http://schemas.microsoft.com/office/drawing/2014/main" id="{5E3ABCB2-F774-4D1B-8DD0-3F3D88A9EA43}"/>
              </a:ext>
            </a:extLst>
          </p:cNvPr>
          <p:cNvSpPr/>
          <p:nvPr/>
        </p:nvSpPr>
        <p:spPr>
          <a:xfrm>
            <a:off x="417363" y="604911"/>
            <a:ext cx="11357272" cy="54826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F6A4E24D-7CE8-4536-813D-2C452F8C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79" y="770418"/>
            <a:ext cx="10936458" cy="1120590"/>
          </a:xfrm>
        </p:spPr>
        <p:txBody>
          <a:bodyPr>
            <a:normAutofit/>
          </a:bodyPr>
          <a:lstStyle/>
          <a:p>
            <a:pPr algn="l"/>
            <a:r>
              <a:rPr lang="id-ID" sz="5200" dirty="0">
                <a:solidFill>
                  <a:srgbClr val="FFFFFF"/>
                </a:solidFill>
              </a:rPr>
              <a:t>Aplikasi Deteksi Sentimen Saham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1A3872C-B25A-43FF-B713-E5671D2E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78" y="2061448"/>
            <a:ext cx="10936457" cy="1120590"/>
          </a:xfrm>
        </p:spPr>
        <p:txBody>
          <a:bodyPr>
            <a:normAutofit/>
          </a:bodyPr>
          <a:lstStyle/>
          <a:p>
            <a:r>
              <a:rPr lang="id-ID" sz="2200" dirty="0">
                <a:solidFill>
                  <a:srgbClr val="FFFFFF"/>
                </a:solidFill>
              </a:rPr>
              <a:t>Big Data </a:t>
            </a:r>
            <a:r>
              <a:rPr lang="id-ID" sz="2200" dirty="0" err="1">
                <a:solidFill>
                  <a:srgbClr val="FFFFFF"/>
                </a:solidFill>
              </a:rPr>
              <a:t>Using</a:t>
            </a:r>
            <a:r>
              <a:rPr lang="id-ID" sz="2200" dirty="0">
                <a:solidFill>
                  <a:srgbClr val="FFFFFF"/>
                </a:solidFill>
              </a:rPr>
              <a:t> </a:t>
            </a:r>
            <a:r>
              <a:rPr lang="id-ID" sz="2200" dirty="0" err="1">
                <a:solidFill>
                  <a:srgbClr val="FFFFFF"/>
                </a:solidFill>
              </a:rPr>
              <a:t>Python</a:t>
            </a:r>
            <a:endParaRPr lang="id-ID" sz="2200" dirty="0">
              <a:solidFill>
                <a:srgbClr val="FFFFFF"/>
              </a:solidFill>
            </a:endParaRPr>
          </a:p>
          <a:p>
            <a:r>
              <a:rPr lang="id-ID" sz="2200" dirty="0">
                <a:solidFill>
                  <a:srgbClr val="FFFFFF"/>
                </a:solidFill>
              </a:rPr>
              <a:t>Universitas </a:t>
            </a:r>
            <a:r>
              <a:rPr lang="id-ID" sz="2200" dirty="0" err="1">
                <a:solidFill>
                  <a:srgbClr val="FFFFFF"/>
                </a:solidFill>
              </a:rPr>
              <a:t>Trunojoyo</a:t>
            </a:r>
            <a:r>
              <a:rPr lang="id-ID" sz="2200" dirty="0">
                <a:solidFill>
                  <a:srgbClr val="FFFFFF"/>
                </a:solidFill>
              </a:rPr>
              <a:t> Madura</a:t>
            </a:r>
          </a:p>
          <a:p>
            <a:pPr algn="l"/>
            <a:endParaRPr lang="id-ID" sz="2200" dirty="0">
              <a:solidFill>
                <a:srgbClr val="FFFFFF"/>
              </a:solidFill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E2E45AA-DDBA-450A-AE97-35C79A3BD45B}"/>
              </a:ext>
            </a:extLst>
          </p:cNvPr>
          <p:cNvSpPr txBox="1"/>
          <p:nvPr/>
        </p:nvSpPr>
        <p:spPr>
          <a:xfrm>
            <a:off x="4530571" y="3213792"/>
            <a:ext cx="3551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Anggota Kelompok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Dani Hartanto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Yongki Eka </a:t>
            </a:r>
            <a:r>
              <a:rPr lang="id-ID" dirty="0" err="1">
                <a:solidFill>
                  <a:schemeClr val="bg1"/>
                </a:solidFill>
              </a:rPr>
              <a:t>Salfitra</a:t>
            </a:r>
            <a:endParaRPr lang="id-ID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Luqmanul Hakim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Ahmad Zaki Baharudin</a:t>
            </a:r>
          </a:p>
        </p:txBody>
      </p:sp>
    </p:spTree>
    <p:extLst>
      <p:ext uri="{BB962C8B-B14F-4D97-AF65-F5344CB8AC3E}">
        <p14:creationId xmlns:p14="http://schemas.microsoft.com/office/powerpoint/2010/main" val="5083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6C35EF-DBC8-41DC-A647-F1E0F599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B0BA5-59CA-4DBF-A716-BEEC6760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FF243-F87F-45A9-A17B-D2F285A15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0438072-7CF8-48B3-A0C9-48B5F8CF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9813"/>
            <a:ext cx="9059593" cy="1664573"/>
          </a:xfrm>
        </p:spPr>
        <p:txBody>
          <a:bodyPr>
            <a:normAutofit/>
          </a:bodyPr>
          <a:lstStyle/>
          <a:p>
            <a:r>
              <a:rPr lang="id-ID" dirty="0"/>
              <a:t>Aplikasi Deteksi Sentimen Saham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1F3ECE6F-962C-46AC-965B-C8BCCB49C1A4}"/>
              </a:ext>
            </a:extLst>
          </p:cNvPr>
          <p:cNvSpPr txBox="1"/>
          <p:nvPr/>
        </p:nvSpPr>
        <p:spPr>
          <a:xfrm>
            <a:off x="1237958" y="2883877"/>
            <a:ext cx="9059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	Aplikasi ini dibuat menggunakan bahasa pemrograman </a:t>
            </a:r>
            <a:r>
              <a:rPr lang="id-ID" dirty="0" err="1">
                <a:solidFill>
                  <a:schemeClr val="bg1"/>
                </a:solidFill>
              </a:rPr>
              <a:t>python</a:t>
            </a:r>
            <a:r>
              <a:rPr lang="id-ID" dirty="0">
                <a:solidFill>
                  <a:schemeClr val="bg1"/>
                </a:solidFill>
              </a:rPr>
              <a:t> berbasis GUI. Data yang digunakan untuk pembelajaran (</a:t>
            </a:r>
            <a:r>
              <a:rPr lang="id-ID" dirty="0" err="1">
                <a:solidFill>
                  <a:schemeClr val="bg1"/>
                </a:solidFill>
              </a:rPr>
              <a:t>dataset</a:t>
            </a:r>
            <a:r>
              <a:rPr lang="id-ID" dirty="0">
                <a:solidFill>
                  <a:schemeClr val="bg1"/>
                </a:solidFill>
              </a:rPr>
              <a:t>) didapat dari kaggle.com </a:t>
            </a:r>
            <a:r>
              <a:rPr lang="id-ID" dirty="0" err="1">
                <a:solidFill>
                  <a:schemeClr val="bg1"/>
                </a:solidFill>
              </a:rPr>
              <a:t>dimana</a:t>
            </a:r>
            <a:r>
              <a:rPr lang="id-ID" dirty="0">
                <a:solidFill>
                  <a:schemeClr val="bg1"/>
                </a:solidFill>
              </a:rPr>
              <a:t> terdapat dua kolom yang terdiri dari </a:t>
            </a:r>
            <a:r>
              <a:rPr lang="id-ID" dirty="0" err="1">
                <a:solidFill>
                  <a:schemeClr val="bg1"/>
                </a:solidFill>
              </a:rPr>
              <a:t>tweets</a:t>
            </a:r>
            <a:r>
              <a:rPr lang="id-ID" dirty="0">
                <a:solidFill>
                  <a:schemeClr val="bg1"/>
                </a:solidFill>
              </a:rPr>
              <a:t> dan label atau </a:t>
            </a:r>
            <a:r>
              <a:rPr lang="id-ID" dirty="0" err="1">
                <a:solidFill>
                  <a:schemeClr val="bg1"/>
                </a:solidFill>
              </a:rPr>
              <a:t>sentiment</a:t>
            </a:r>
            <a:r>
              <a:rPr lang="id-ID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877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9EA29C-930A-4167-9103-A15E858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6369CE8-E4D3-4BC1-8F2C-2C324C6D6670}"/>
              </a:ext>
            </a:extLst>
          </p:cNvPr>
          <p:cNvSpPr txBox="1"/>
          <p:nvPr/>
        </p:nvSpPr>
        <p:spPr>
          <a:xfrm>
            <a:off x="838200" y="1927273"/>
            <a:ext cx="997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	Tujuan dari pembuatan aplikasi ini adalah untuk mengklasifikasi sentimen tentang saham berdasarkan </a:t>
            </a:r>
            <a:r>
              <a:rPr lang="id-ID" dirty="0" err="1">
                <a:solidFill>
                  <a:schemeClr val="bg1"/>
                </a:solidFill>
              </a:rPr>
              <a:t>dataset</a:t>
            </a:r>
            <a:r>
              <a:rPr lang="id-ID" dirty="0">
                <a:solidFill>
                  <a:schemeClr val="bg1"/>
                </a:solidFill>
              </a:rPr>
              <a:t> yang telah dilabeli. </a:t>
            </a:r>
          </a:p>
        </p:txBody>
      </p:sp>
    </p:spTree>
    <p:extLst>
      <p:ext uri="{BB962C8B-B14F-4D97-AF65-F5344CB8AC3E}">
        <p14:creationId xmlns:p14="http://schemas.microsoft.com/office/powerpoint/2010/main" val="204105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9EA29C-930A-4167-9103-A15E858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Manfaat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6369CE8-E4D3-4BC1-8F2C-2C324C6D6670}"/>
              </a:ext>
            </a:extLst>
          </p:cNvPr>
          <p:cNvSpPr txBox="1"/>
          <p:nvPr/>
        </p:nvSpPr>
        <p:spPr>
          <a:xfrm>
            <a:off x="838200" y="1927273"/>
            <a:ext cx="997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	Manfaat dari pembuatan aplikasi ini adalah untuk mengklasifikasi sentimen tentang saham yang mana diharapkan dapat membantu proses pendeteksian sebuah sentimen dengan cepat dan akurat.</a:t>
            </a:r>
          </a:p>
        </p:txBody>
      </p:sp>
    </p:spTree>
    <p:extLst>
      <p:ext uri="{BB962C8B-B14F-4D97-AF65-F5344CB8AC3E}">
        <p14:creationId xmlns:p14="http://schemas.microsoft.com/office/powerpoint/2010/main" val="23876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9EA29C-930A-4167-9103-A15E8584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dan </a:t>
            </a:r>
            <a:r>
              <a:rPr lang="id-ID" dirty="0" err="1"/>
              <a:t>library</a:t>
            </a:r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6369CE8-E4D3-4BC1-8F2C-2C324C6D6670}"/>
              </a:ext>
            </a:extLst>
          </p:cNvPr>
          <p:cNvSpPr txBox="1"/>
          <p:nvPr/>
        </p:nvSpPr>
        <p:spPr>
          <a:xfrm>
            <a:off x="838200" y="1927273"/>
            <a:ext cx="997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	Metode yang digunakan pada aplikasi ini menggunakan metode SVM. Sedangkan untuk </a:t>
            </a:r>
            <a:r>
              <a:rPr lang="id-ID" dirty="0" err="1">
                <a:solidFill>
                  <a:schemeClr val="bg1"/>
                </a:solidFill>
              </a:rPr>
              <a:t>library</a:t>
            </a:r>
            <a:r>
              <a:rPr lang="id-ID" dirty="0">
                <a:solidFill>
                  <a:schemeClr val="bg1"/>
                </a:solidFill>
              </a:rPr>
              <a:t> yang digunakan ialah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bg1"/>
                </a:solidFill>
              </a:rPr>
              <a:t>Tkinter</a:t>
            </a:r>
            <a:r>
              <a:rPr lang="id-ID" dirty="0">
                <a:solidFill>
                  <a:schemeClr val="bg1"/>
                </a:solidFill>
              </a:rPr>
              <a:t> untuk GUI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bg1"/>
                </a:solidFill>
              </a:rPr>
              <a:t>Pandas</a:t>
            </a:r>
            <a:r>
              <a:rPr lang="id-ID" dirty="0">
                <a:solidFill>
                  <a:schemeClr val="bg1"/>
                </a:solidFill>
              </a:rPr>
              <a:t> untuk mengolah </a:t>
            </a:r>
            <a:r>
              <a:rPr lang="id-ID" dirty="0" err="1">
                <a:solidFill>
                  <a:schemeClr val="bg1"/>
                </a:solidFill>
              </a:rPr>
              <a:t>csv</a:t>
            </a:r>
            <a:endParaRPr lang="id-ID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bg1"/>
                </a:solidFill>
              </a:rPr>
              <a:t>Sklearn</a:t>
            </a:r>
            <a:r>
              <a:rPr lang="id-ID" dirty="0">
                <a:solidFill>
                  <a:schemeClr val="bg1"/>
                </a:solidFill>
              </a:rPr>
              <a:t> untuk proses pembentukan </a:t>
            </a:r>
            <a:r>
              <a:rPr lang="id-ID" dirty="0" err="1">
                <a:solidFill>
                  <a:schemeClr val="bg1"/>
                </a:solidFill>
              </a:rPr>
              <a:t>tfidf</a:t>
            </a:r>
            <a:r>
              <a:rPr lang="id-ID" dirty="0">
                <a:solidFill>
                  <a:schemeClr val="bg1"/>
                </a:solidFill>
              </a:rPr>
              <a:t>,, seleksi fitur, Metode </a:t>
            </a:r>
            <a:r>
              <a:rPr lang="id-ID" dirty="0" err="1">
                <a:solidFill>
                  <a:schemeClr val="bg1"/>
                </a:solidFill>
              </a:rPr>
              <a:t>svm</a:t>
            </a:r>
            <a:r>
              <a:rPr lang="id-ID" dirty="0">
                <a:solidFill>
                  <a:schemeClr val="bg1"/>
                </a:solidFill>
              </a:rPr>
              <a:t> dan </a:t>
            </a:r>
            <a:r>
              <a:rPr lang="id-ID" dirty="0" err="1">
                <a:solidFill>
                  <a:schemeClr val="bg1"/>
                </a:solidFill>
              </a:rPr>
              <a:t>test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train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spliter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93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9EA29C-930A-4167-9103-A15E8584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dirty="0"/>
              <a:t>Sekian </a:t>
            </a:r>
            <a:r>
              <a:rPr lang="id-ID"/>
              <a:t>&amp; 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657799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A1D2F"/>
      </a:dk2>
      <a:lt2>
        <a:srgbClr val="F0F3F2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5F5DC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Layar Lebar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Aplikasi Deteksi Sentimen Saham</vt:lpstr>
      <vt:lpstr>Aplikasi Deteksi Sentimen Saham</vt:lpstr>
      <vt:lpstr>Tujuan</vt:lpstr>
      <vt:lpstr>Manfaat</vt:lpstr>
      <vt:lpstr>Metode dan library</vt:lpstr>
      <vt:lpstr>Sekian &amp;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Deteksi Sentimen Saham</dc:title>
  <dc:creator>Marvel Synchx</dc:creator>
  <cp:lastModifiedBy>Marvel Synchx</cp:lastModifiedBy>
  <cp:revision>1</cp:revision>
  <dcterms:created xsi:type="dcterms:W3CDTF">2021-08-23T13:46:36Z</dcterms:created>
  <dcterms:modified xsi:type="dcterms:W3CDTF">2021-08-23T14:20:55Z</dcterms:modified>
</cp:coreProperties>
</file>