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1" r:id="rId10"/>
    <p:sldId id="269" r:id="rId11"/>
    <p:sldId id="263" r:id="rId12"/>
    <p:sldId id="270" r:id="rId13"/>
    <p:sldId id="268" r:id="rId14"/>
    <p:sldId id="271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024C-40DE-4251-82B8-AADD9C05F3A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DD7E-544C-4D3E-A9C6-9F7A8903C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BBD0FB-8BB3-478C-B40C-2881E8919EA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9911-DE5E-4F5D-8E44-A72F7A8FB40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6979-0F93-4AFB-AB47-1ACD324DBB2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B4EB-EA43-4297-97FB-654ED122C76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E7E11-1409-40CD-A687-FFA62CA04DE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2DE9-3F0D-4CCD-B816-CD124F7C15C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4EAD-6E04-46AB-93BC-D2E168DA6BE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DEDD-0FAD-4AC6-8878-F1B28E66533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0143-C572-4EFD-98D5-2940496992E6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5A535-64F4-460C-A8EC-C95B97FA828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FA681-F6C0-4071-8573-471505111450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586F69-BEFA-4965-B069-D3808E633C7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1A6A-D92F-4D1F-8C60-E3BB565A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85572"/>
            <a:ext cx="8361229" cy="785454"/>
          </a:xfrm>
        </p:spPr>
        <p:txBody>
          <a:bodyPr/>
          <a:lstStyle/>
          <a:p>
            <a:r>
              <a:rPr lang="ru-RU" sz="5000" dirty="0"/>
              <a:t>Чат БОТ </a:t>
            </a:r>
            <a:r>
              <a:rPr lang="en-US" sz="5000" dirty="0"/>
              <a:t>“</a:t>
            </a:r>
            <a:r>
              <a:rPr lang="ru-RU" sz="5000" dirty="0"/>
              <a:t>Первокурсник</a:t>
            </a:r>
            <a:r>
              <a:rPr lang="en-US" sz="5000" dirty="0"/>
              <a:t>”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4B9DB-D8E9-4DDB-A2C2-4BF087F6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071026"/>
            <a:ext cx="6831673" cy="1086237"/>
          </a:xfrm>
        </p:spPr>
        <p:txBody>
          <a:bodyPr/>
          <a:lstStyle/>
          <a:p>
            <a:r>
              <a:rPr lang="ru-RU" dirty="0"/>
              <a:t>Для абитуриентов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CD91-C213-411F-8219-94871AAE07AC}"/>
              </a:ext>
            </a:extLst>
          </p:cNvPr>
          <p:cNvSpPr txBox="1"/>
          <p:nvPr/>
        </p:nvSpPr>
        <p:spPr>
          <a:xfrm>
            <a:off x="1690011" y="4783763"/>
            <a:ext cx="285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testBotFirstCourse_bot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11EDB-34B3-4DA9-894D-8DE2A3F9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42" y="3429000"/>
            <a:ext cx="1401726" cy="1401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ABE75-AB08-4A7D-A2B3-83A55645B9C9}"/>
              </a:ext>
            </a:extLst>
          </p:cNvPr>
          <p:cNvSpPr txBox="1"/>
          <p:nvPr/>
        </p:nvSpPr>
        <p:spPr>
          <a:xfrm>
            <a:off x="5741581" y="4806716"/>
            <a:ext cx="520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https://github.com/manInit/tg-info-abitur-bot</a:t>
            </a:r>
            <a:endParaRPr lang="ru-RU" sz="2000" dirty="0"/>
          </a:p>
        </p:txBody>
      </p:sp>
      <p:pic>
        <p:nvPicPr>
          <p:cNvPr id="1026" name="Picture 2" descr="Логотип github – Бесплатные иконки: социальные медиа">
            <a:extLst>
              <a:ext uri="{FF2B5EF4-FFF2-40B4-BE49-F238E27FC236}">
                <a16:creationId xmlns:a16="http://schemas.microsoft.com/office/drawing/2014/main" id="{AD43E786-9F68-4D2A-8B36-FECA05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91" y="3325628"/>
            <a:ext cx="1327073" cy="13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6269-B8F3-415C-A6CD-9CD096A4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44" y="3251791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4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180753"/>
            <a:ext cx="9601200" cy="1485900"/>
          </a:xfrm>
        </p:spPr>
        <p:txBody>
          <a:bodyPr/>
          <a:lstStyle/>
          <a:p>
            <a:r>
              <a:rPr lang="ru-RU" dirty="0"/>
              <a:t>Сценарий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26E112-870F-4A6A-8C53-DA4578E8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967" y="1258628"/>
            <a:ext cx="7242465" cy="5311141"/>
          </a:xfrm>
        </p:spPr>
      </p:pic>
    </p:spTree>
    <p:extLst>
      <p:ext uri="{BB962C8B-B14F-4D97-AF65-F5344CB8AC3E}">
        <p14:creationId xmlns:p14="http://schemas.microsoft.com/office/powerpoint/2010/main" val="40867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A3FBC78-B12B-45B5-9E59-FFCC577B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3" y="1649099"/>
            <a:ext cx="11217974" cy="3559802"/>
          </a:xfrm>
        </p:spPr>
      </p:pic>
    </p:spTree>
    <p:extLst>
      <p:ext uri="{BB962C8B-B14F-4D97-AF65-F5344CB8AC3E}">
        <p14:creationId xmlns:p14="http://schemas.microsoft.com/office/powerpoint/2010/main" val="167526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1" y="180753"/>
            <a:ext cx="9601200" cy="1485900"/>
          </a:xfrm>
        </p:spPr>
        <p:txBody>
          <a:bodyPr/>
          <a:lstStyle/>
          <a:p>
            <a:r>
              <a:rPr lang="ru-RU" dirty="0"/>
              <a:t>Если произойдет изменения на сайте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C5316-D423-4B64-9852-04C639ED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875" y="923703"/>
            <a:ext cx="3870249" cy="5697279"/>
          </a:xfrm>
        </p:spPr>
      </p:pic>
    </p:spTree>
    <p:extLst>
      <p:ext uri="{BB962C8B-B14F-4D97-AF65-F5344CB8AC3E}">
        <p14:creationId xmlns:p14="http://schemas.microsoft.com/office/powerpoint/2010/main" val="57943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549" y="-67213"/>
            <a:ext cx="9601200" cy="1485900"/>
          </a:xfrm>
        </p:spPr>
        <p:txBody>
          <a:bodyPr/>
          <a:lstStyle/>
          <a:p>
            <a:r>
              <a:rPr lang="ru-RU" dirty="0"/>
              <a:t>Макет веб-интерфейса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C71F81-D467-4ABB-8785-88579E287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97" y="675737"/>
            <a:ext cx="8693805" cy="6182263"/>
          </a:xfrm>
        </p:spPr>
      </p:pic>
    </p:spTree>
    <p:extLst>
      <p:ext uri="{BB962C8B-B14F-4D97-AF65-F5344CB8AC3E}">
        <p14:creationId xmlns:p14="http://schemas.microsoft.com/office/powerpoint/2010/main" val="107985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D1E1-A35B-47B9-8936-80BC981F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BFFD4-84E1-4CFE-9A25-60BD6959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Требования</a:t>
            </a:r>
            <a:r>
              <a:rPr lang="en-US" dirty="0"/>
              <a:t>: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– v 16.13.2+</a:t>
            </a:r>
          </a:p>
          <a:p>
            <a:r>
              <a:rPr lang="ru-RU" dirty="0"/>
              <a:t>Выделенного места – 100 </a:t>
            </a:r>
            <a:r>
              <a:rPr lang="ru-RU" dirty="0" err="1"/>
              <a:t>мб</a:t>
            </a:r>
            <a:r>
              <a:rPr lang="ru-RU" dirty="0"/>
              <a:t>+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1) </a:t>
            </a:r>
            <a:r>
              <a:rPr lang="ru-RU" dirty="0"/>
              <a:t>Скачивание проекта из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2) </a:t>
            </a:r>
            <a:r>
              <a:rPr lang="ru-RU" dirty="0"/>
              <a:t>Установка необходимых модулей с помощью команды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/>
          </a:p>
          <a:p>
            <a:r>
              <a:rPr lang="ru-RU" dirty="0"/>
              <a:t>3) Переименовать файл </a:t>
            </a:r>
            <a:r>
              <a:rPr lang="en-US" dirty="0" err="1"/>
              <a:t>env.example.json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env.json</a:t>
            </a:r>
            <a:r>
              <a:rPr lang="en-US" dirty="0"/>
              <a:t> </a:t>
            </a:r>
            <a:r>
              <a:rPr lang="ru-RU" dirty="0"/>
              <a:t>и добавить туда токен</a:t>
            </a:r>
            <a:endParaRPr lang="en-US" dirty="0"/>
          </a:p>
          <a:p>
            <a:r>
              <a:rPr lang="ru-RU" dirty="0"/>
              <a:t>4</a:t>
            </a:r>
            <a:r>
              <a:rPr lang="en-US" dirty="0"/>
              <a:t>) </a:t>
            </a:r>
            <a:r>
              <a:rPr lang="ru-RU" dirty="0"/>
              <a:t>Запуск с помощью команды </a:t>
            </a:r>
            <a:r>
              <a:rPr lang="en-US" dirty="0" err="1"/>
              <a:t>npm</a:t>
            </a:r>
            <a:r>
              <a:rPr lang="en-US" dirty="0"/>
              <a:t> start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C5EC-85AA-4048-ABFD-D1FA4C6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600C-065C-4740-AE64-BEB00E68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50855-A4D6-4CEC-9A3E-FC2ED9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Проведен опрос среди студентов</a:t>
            </a:r>
          </a:p>
          <a:p>
            <a:r>
              <a:rPr lang="ru-RU" sz="3000" dirty="0"/>
              <a:t>Выполнен макет веб-интерфейса</a:t>
            </a:r>
          </a:p>
          <a:p>
            <a:r>
              <a:rPr lang="ru-RU" sz="3000" dirty="0"/>
              <a:t>Прописан сценарий пользователя</a:t>
            </a:r>
          </a:p>
          <a:p>
            <a:r>
              <a:rPr lang="ru-RU" sz="3000" dirty="0"/>
              <a:t>Реализована функция просмотра стоимости обучения</a:t>
            </a:r>
          </a:p>
          <a:p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594A3-8E1E-4966-9C73-AE62437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17220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47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0F07-044B-4169-BB08-D2F1E4E19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029D1-7014-4439-A691-5B3C6297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6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158205-0053-404F-89F0-150F5B1D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Заказчик</a:t>
            </a:r>
            <a:r>
              <a:rPr lang="en-US" dirty="0"/>
              <a:t>: </a:t>
            </a:r>
            <a:r>
              <a:rPr lang="ru-RU" dirty="0"/>
              <a:t>ИРНИТУ</a:t>
            </a:r>
          </a:p>
          <a:p>
            <a:pPr eaLnBrk="0" hangingPunct="0"/>
            <a:r>
              <a:rPr lang="ru-RU" altLang="ru-RU" dirty="0">
                <a:solidFill>
                  <a:srgbClr val="000000"/>
                </a:solidFill>
              </a:rPr>
              <a:t>Руководитель:</a:t>
            </a:r>
          </a:p>
          <a:p>
            <a:pPr marL="0" indent="0" algn="just" eaLnBrk="0" hangingPunct="0">
              <a:buNone/>
            </a:pPr>
            <a:r>
              <a:rPr lang="en-US" altLang="ru-RU" dirty="0">
                <a:solidFill>
                  <a:srgbClr val="000000"/>
                </a:solidFill>
              </a:rPr>
              <a:t>	- </a:t>
            </a:r>
            <a:r>
              <a:rPr lang="en-US" altLang="ru-RU" dirty="0" err="1">
                <a:solidFill>
                  <a:srgbClr val="000000"/>
                </a:solidFill>
              </a:rPr>
              <a:t>Григорьев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Станислав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Валентинович</a:t>
            </a:r>
            <a:r>
              <a:rPr lang="en-US" altLang="ru-RU" dirty="0">
                <a:solidFill>
                  <a:srgbClr val="000000"/>
                </a:solidFill>
              </a:rPr>
              <a:t>, </a:t>
            </a:r>
            <a:r>
              <a:rPr lang="en-US" altLang="ru-RU" dirty="0" err="1">
                <a:solidFill>
                  <a:srgbClr val="000000"/>
                </a:solidFill>
              </a:rPr>
              <a:t>руководитель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Центра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компетенций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по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анализу</a:t>
            </a:r>
            <a:r>
              <a:rPr lang="en-US" altLang="ru-RU" dirty="0">
                <a:solidFill>
                  <a:srgbClr val="000000"/>
                </a:solidFill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</a:rPr>
              <a:t>управлению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на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основе</a:t>
            </a:r>
            <a:r>
              <a:rPr lang="en-US" altLang="ru-RU" dirty="0">
                <a:solidFill>
                  <a:srgbClr val="000000"/>
                </a:solidFill>
              </a:rPr>
              <a:t> </a:t>
            </a:r>
            <a:r>
              <a:rPr lang="en-US" altLang="ru-RU" dirty="0" err="1">
                <a:solidFill>
                  <a:srgbClr val="000000"/>
                </a:solidFill>
              </a:rPr>
              <a:t>данных</a:t>
            </a:r>
            <a:r>
              <a:rPr lang="en-US" altLang="ru-RU" dirty="0">
                <a:solidFill>
                  <a:srgbClr val="000000"/>
                </a:solidFill>
              </a:rPr>
              <a:t> ФГБОУ ВО «ИРНИТУ</a:t>
            </a:r>
            <a:endParaRPr lang="ru-RU" dirty="0"/>
          </a:p>
          <a:p>
            <a:r>
              <a:rPr lang="ru-RU" dirty="0"/>
              <a:t>Состав команды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Бронников Денис Александрович</a:t>
            </a:r>
            <a:r>
              <a:rPr lang="en-US" dirty="0"/>
              <a:t> – </a:t>
            </a:r>
            <a:r>
              <a:rPr lang="ru-RU" dirty="0"/>
              <a:t>Программирование и создание архитектуры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Янхаев</a:t>
            </a:r>
            <a:r>
              <a:rPr lang="ru-RU" dirty="0"/>
              <a:t> Данил Вадимович – Создание макета</a:t>
            </a:r>
            <a:r>
              <a:rPr lang="en-US" dirty="0"/>
              <a:t>,</a:t>
            </a:r>
            <a:r>
              <a:rPr lang="ru-RU" dirty="0"/>
              <a:t> проведение опроса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Алсаев</a:t>
            </a:r>
            <a:r>
              <a:rPr lang="ru-RU" dirty="0"/>
              <a:t> Павел Михайлович – Координация работы команды</a:t>
            </a:r>
            <a:r>
              <a:rPr lang="en-US" dirty="0"/>
              <a:t>,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Ботурхонов</a:t>
            </a:r>
            <a:r>
              <a:rPr lang="ru-RU" dirty="0"/>
              <a:t> </a:t>
            </a:r>
            <a:r>
              <a:rPr lang="ru-RU" dirty="0" err="1"/>
              <a:t>Камрон</a:t>
            </a:r>
            <a:r>
              <a:rPr lang="ru-RU" dirty="0"/>
              <a:t> Улугбек-Угли – Создание БД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 err="1"/>
              <a:t>Агатин</a:t>
            </a:r>
            <a:r>
              <a:rPr lang="ru-RU" dirty="0"/>
              <a:t> Руслан Васильевич – Создание пользовательского сценария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EE22D-111A-48C9-A208-669A3A60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1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700" dirty="0"/>
              <a:t>Разработать удобного чат-бота для абитуриентов в среде </a:t>
            </a:r>
            <a:r>
              <a:rPr lang="en-US" sz="2700" dirty="0"/>
              <a:t>Telegram</a:t>
            </a:r>
            <a:endParaRPr lang="ru-RU" sz="2700" dirty="0"/>
          </a:p>
          <a:p>
            <a:r>
              <a:rPr lang="ru-RU" sz="2700" dirty="0"/>
              <a:t>Создать удобную навигацию и интуитивно понятный для пользователя поиск требуемой информации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8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Сложность навигации официального сайта ИРНИТУ</a:t>
            </a:r>
          </a:p>
          <a:p>
            <a:r>
              <a:rPr lang="ru-RU" sz="2700" dirty="0"/>
              <a:t>Популярность чат-ботов</a:t>
            </a:r>
          </a:p>
          <a:p>
            <a:r>
              <a:rPr lang="ru-RU" sz="2700" dirty="0"/>
              <a:t>Упрощение и выделение актуальной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351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3B8A46-A66C-47C5-816A-24D242FFC0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1" y="631308"/>
            <a:ext cx="11278519" cy="474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6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73" y="0"/>
            <a:ext cx="9601200" cy="1485900"/>
          </a:xfrm>
        </p:spPr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DC2F2E-8844-4CDF-B444-C8A936C6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C2F62-0D68-4887-A284-0B8102EF4E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9" y="742950"/>
            <a:ext cx="10881402" cy="5529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4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164EB-B950-4A1C-8F40-0D282F3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Определение необходимой для пользователя информации</a:t>
            </a:r>
          </a:p>
          <a:p>
            <a:r>
              <a:rPr lang="ru-RU" sz="2700" dirty="0"/>
              <a:t>Сбор информации с сайта ИРНИТУ</a:t>
            </a:r>
          </a:p>
          <a:p>
            <a:r>
              <a:rPr lang="ru-RU" sz="2700" dirty="0"/>
              <a:t>Разработка пользовательского сценария</a:t>
            </a:r>
          </a:p>
          <a:p>
            <a:r>
              <a:rPr lang="ru-RU" sz="2700" dirty="0"/>
              <a:t>Создание </a:t>
            </a:r>
            <a:r>
              <a:rPr lang="en-US" sz="2700" dirty="0"/>
              <a:t>MVP </a:t>
            </a:r>
            <a:r>
              <a:rPr lang="ru-RU" sz="2700" dirty="0"/>
              <a:t>бота</a:t>
            </a:r>
          </a:p>
          <a:p>
            <a:r>
              <a:rPr lang="ru-RU" sz="2700" dirty="0"/>
              <a:t>Тестирование и отладка</a:t>
            </a:r>
          </a:p>
          <a:p>
            <a:r>
              <a:rPr lang="ru-RU" sz="2700" dirty="0"/>
              <a:t>Деплой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84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68DE6-F232-42F0-AE2F-03E9DCFE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5038"/>
            <a:ext cx="9601200" cy="1485900"/>
          </a:xfrm>
        </p:spPr>
        <p:txBody>
          <a:bodyPr/>
          <a:lstStyle/>
          <a:p>
            <a:r>
              <a:rPr lang="ru-RU" dirty="0"/>
              <a:t>Необходимая информация (опрос чего хотели бы)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C646C-6136-4248-9C92-909537CF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0485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Стоимость обучения</a:t>
            </a:r>
          </a:p>
          <a:p>
            <a:pPr lvl="0"/>
            <a:r>
              <a:rPr lang="ru-RU" dirty="0"/>
              <a:t>Количество баллов для поступления</a:t>
            </a:r>
            <a:endParaRPr lang="ru-RU" sz="1600" dirty="0"/>
          </a:p>
          <a:p>
            <a:pPr lvl="0"/>
            <a:r>
              <a:rPr lang="ru-RU" dirty="0"/>
              <a:t>План обучения</a:t>
            </a:r>
            <a:endParaRPr lang="ru-RU" sz="1600" dirty="0"/>
          </a:p>
          <a:p>
            <a:pPr lvl="0"/>
            <a:r>
              <a:rPr lang="ru-RU" dirty="0"/>
              <a:t>Вступительные экзамены и минимальные баллы (специалитет, магистратура, бакалавриат)</a:t>
            </a:r>
            <a:endParaRPr lang="ru-RU" sz="1600" dirty="0"/>
          </a:p>
          <a:p>
            <a:pPr lvl="0"/>
            <a:r>
              <a:rPr lang="ru-RU" dirty="0"/>
              <a:t>Даты приема документов</a:t>
            </a:r>
            <a:endParaRPr lang="ru-RU" sz="1600" dirty="0"/>
          </a:p>
          <a:p>
            <a:pPr lvl="0"/>
            <a:r>
              <a:rPr lang="ru-RU" dirty="0"/>
              <a:t>Пошаговая инструкция подачи документов онлайн</a:t>
            </a:r>
            <a:endParaRPr lang="ru-RU" sz="1600" dirty="0"/>
          </a:p>
          <a:p>
            <a:pPr lvl="0"/>
            <a:r>
              <a:rPr lang="ru-RU" dirty="0"/>
              <a:t>Информация о общежитии выбранного института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E47BB-3378-4644-A88E-C6BB201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2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005D2-3E3C-47FE-B349-D9B057D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0FEA6-CCAE-45C4-A959-B5F4002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4654" y="627263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BE3EDAF-0289-4B4C-BA4A-C460A583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Node </a:t>
            </a:r>
            <a:r>
              <a:rPr lang="en-US" sz="3000" dirty="0" err="1"/>
              <a:t>js</a:t>
            </a:r>
            <a:endParaRPr lang="en-US" sz="3000" dirty="0"/>
          </a:p>
          <a:p>
            <a:r>
              <a:rPr lang="en-US" sz="3000" dirty="0"/>
              <a:t>Node-telegram-bot-</a:t>
            </a:r>
            <a:r>
              <a:rPr lang="en-US" sz="3000" dirty="0" err="1"/>
              <a:t>api</a:t>
            </a:r>
            <a:endParaRPr lang="en-US" sz="3000" dirty="0"/>
          </a:p>
          <a:p>
            <a:r>
              <a:rPr lang="en-US" sz="3000" dirty="0"/>
              <a:t>Cheer </a:t>
            </a:r>
            <a:r>
              <a:rPr lang="en-US" sz="3000" dirty="0" err="1"/>
              <a:t>io</a:t>
            </a:r>
            <a:endParaRPr lang="en-US" sz="3000" dirty="0"/>
          </a:p>
          <a:p>
            <a:r>
              <a:rPr lang="en-US" sz="3000" dirty="0"/>
              <a:t>Docx-parser</a:t>
            </a:r>
          </a:p>
        </p:txBody>
      </p:sp>
    </p:spTree>
    <p:extLst>
      <p:ext uri="{BB962C8B-B14F-4D97-AF65-F5344CB8AC3E}">
        <p14:creationId xmlns:p14="http://schemas.microsoft.com/office/powerpoint/2010/main" val="429001403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614</TotalTime>
  <Words>235</Words>
  <Application>Microsoft Office PowerPoint</Application>
  <PresentationFormat>Широкоэкранный</PresentationFormat>
  <Paragraphs>76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Уголки</vt:lpstr>
      <vt:lpstr>Чат БОТ “Первокурсник”</vt:lpstr>
      <vt:lpstr>Презентация PowerPoint</vt:lpstr>
      <vt:lpstr>Цели проекта</vt:lpstr>
      <vt:lpstr>Актуальность</vt:lpstr>
      <vt:lpstr>Опрос</vt:lpstr>
      <vt:lpstr>Опрос</vt:lpstr>
      <vt:lpstr>Задачи</vt:lpstr>
      <vt:lpstr>Необходимая информация (опрос чего хотели бы)</vt:lpstr>
      <vt:lpstr>Используемые технологии</vt:lpstr>
      <vt:lpstr>Сценарий пользователя</vt:lpstr>
      <vt:lpstr>Схема работы бота</vt:lpstr>
      <vt:lpstr>Если произойдет изменения на сайте?</vt:lpstr>
      <vt:lpstr>Макет веб-интерфейса</vt:lpstr>
      <vt:lpstr>Развертывание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“первокурсник”</dc:title>
  <dc:creator>nektoNN</dc:creator>
  <cp:lastModifiedBy>nektoNN</cp:lastModifiedBy>
  <cp:revision>21</cp:revision>
  <dcterms:created xsi:type="dcterms:W3CDTF">2022-04-03T15:58:04Z</dcterms:created>
  <dcterms:modified xsi:type="dcterms:W3CDTF">2022-05-07T12:21:09Z</dcterms:modified>
</cp:coreProperties>
</file>