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1" r:id="rId9"/>
    <p:sldId id="262" r:id="rId10"/>
    <p:sldId id="269" r:id="rId11"/>
    <p:sldId id="263" r:id="rId12"/>
    <p:sldId id="270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65" r:id="rId21"/>
    <p:sldId id="26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F024C-40DE-4251-82B8-AADD9C05F3A2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3DD7E-544C-4D3E-A9C6-9F7A8903CA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421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7BBD0FB-8BB3-478C-B40C-2881E8919EAE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9911-DE5E-4F5D-8E44-A72F7A8FB404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6979-0F93-4AFB-AB47-1ACD324DBB29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B4EB-EA43-4297-97FB-654ED122C76B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CE7E11-1409-40CD-A687-FFA62CA04DE3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2DE9-3F0D-4CCD-B816-CD124F7C15C1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A4EAD-6E04-46AB-93BC-D2E168DA6BE1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DEDD-0FAD-4AC6-8878-F1B28E665335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0143-C572-4EFD-98D5-2940496992E6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95A535-64F4-460C-A8EC-C95B97FA828D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1FA681-F6C0-4071-8573-471505111450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D586F69-BEFA-4965-B069-D3808E633C73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251A6A-D92F-4D1F-8C60-E3BB565AF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285572"/>
            <a:ext cx="8361229" cy="785454"/>
          </a:xfrm>
        </p:spPr>
        <p:txBody>
          <a:bodyPr/>
          <a:lstStyle/>
          <a:p>
            <a:r>
              <a:rPr lang="ru-RU" sz="5000" dirty="0"/>
              <a:t>Чат БОТ </a:t>
            </a:r>
            <a:r>
              <a:rPr lang="en-US" sz="5000" dirty="0"/>
              <a:t>“</a:t>
            </a:r>
            <a:r>
              <a:rPr lang="ru-RU" sz="5000" dirty="0"/>
              <a:t>Первокурсник</a:t>
            </a:r>
            <a:r>
              <a:rPr lang="en-US" sz="5000" dirty="0"/>
              <a:t>”</a:t>
            </a:r>
            <a:endParaRPr lang="ru-RU" sz="5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34B9DB-D8E9-4DDB-A2C2-4BF087F6E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2" y="2071026"/>
            <a:ext cx="6831673" cy="1086237"/>
          </a:xfrm>
        </p:spPr>
        <p:txBody>
          <a:bodyPr/>
          <a:lstStyle/>
          <a:p>
            <a:r>
              <a:rPr lang="ru-RU" dirty="0"/>
              <a:t>Для абитуриентов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08CD91-C213-411F-8219-94871AAE07AC}"/>
              </a:ext>
            </a:extLst>
          </p:cNvPr>
          <p:cNvSpPr txBox="1"/>
          <p:nvPr/>
        </p:nvSpPr>
        <p:spPr>
          <a:xfrm>
            <a:off x="1690011" y="4783763"/>
            <a:ext cx="2853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@</a:t>
            </a:r>
            <a:r>
              <a:rPr lang="en-US" sz="2000" dirty="0" err="1"/>
              <a:t>testBotFirstCourse_bot</a:t>
            </a:r>
            <a:endParaRPr lang="ru-RU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211EDB-34B3-4DA9-894D-8DE2A3F91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242" y="3429000"/>
            <a:ext cx="1401726" cy="14017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9ABE75-AB08-4A7D-A2B3-83A55645B9C9}"/>
              </a:ext>
            </a:extLst>
          </p:cNvPr>
          <p:cNvSpPr txBox="1"/>
          <p:nvPr/>
        </p:nvSpPr>
        <p:spPr>
          <a:xfrm>
            <a:off x="5741581" y="4806716"/>
            <a:ext cx="5206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https://github.com/manInit/tg-info-abitur-bot</a:t>
            </a:r>
            <a:endParaRPr lang="ru-RU" sz="2000" dirty="0"/>
          </a:p>
        </p:txBody>
      </p:sp>
      <p:pic>
        <p:nvPicPr>
          <p:cNvPr id="1026" name="Picture 2" descr="Логотип github – Бесплатные иконки: социальные медиа">
            <a:extLst>
              <a:ext uri="{FF2B5EF4-FFF2-40B4-BE49-F238E27FC236}">
                <a16:creationId xmlns:a16="http://schemas.microsoft.com/office/drawing/2014/main" id="{AD43E786-9F68-4D2A-8B36-FECA05040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691" y="3325628"/>
            <a:ext cx="1327073" cy="132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6B86269-B8F3-415C-A6CD-9CD096A45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744" y="3251791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544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005D2-3E3C-47FE-B349-D9B057D6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135" y="180753"/>
            <a:ext cx="9601200" cy="1485900"/>
          </a:xfrm>
        </p:spPr>
        <p:txBody>
          <a:bodyPr/>
          <a:lstStyle/>
          <a:p>
            <a:r>
              <a:rPr lang="ru-RU" dirty="0"/>
              <a:t>Сценарий пользователя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70FEA6-CCAE-45C4-A959-B5F40026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4654" y="6272633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000" smtClean="0"/>
              <a:t>10</a:t>
            </a:fld>
            <a:endParaRPr lang="en-US" sz="20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726E112-870F-4A6A-8C53-DA4578E8E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925" y="1163799"/>
            <a:ext cx="7242465" cy="5311141"/>
          </a:xfrm>
        </p:spPr>
      </p:pic>
    </p:spTree>
    <p:extLst>
      <p:ext uri="{BB962C8B-B14F-4D97-AF65-F5344CB8AC3E}">
        <p14:creationId xmlns:p14="http://schemas.microsoft.com/office/powerpoint/2010/main" val="4086711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005D2-3E3C-47FE-B349-D9B057D6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работы бота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70FEA6-CCAE-45C4-A959-B5F40026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4654" y="6272633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000" smtClean="0"/>
              <a:t>11</a:t>
            </a:fld>
            <a:endParaRPr lang="en-US" sz="2000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7A3FBC78-B12B-45B5-9E59-FFCC577B5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508" y="1649099"/>
            <a:ext cx="11217974" cy="3559802"/>
          </a:xfrm>
        </p:spPr>
      </p:pic>
    </p:spTree>
    <p:extLst>
      <p:ext uri="{BB962C8B-B14F-4D97-AF65-F5344CB8AC3E}">
        <p14:creationId xmlns:p14="http://schemas.microsoft.com/office/powerpoint/2010/main" val="1675268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005D2-3E3C-47FE-B349-D9B057D6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41" y="180753"/>
            <a:ext cx="9601200" cy="1485900"/>
          </a:xfrm>
        </p:spPr>
        <p:txBody>
          <a:bodyPr/>
          <a:lstStyle/>
          <a:p>
            <a:r>
              <a:rPr lang="ru-RU" dirty="0"/>
              <a:t>Если произойдет изменения на сайте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70FEA6-CCAE-45C4-A959-B5F40026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4654" y="6272633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000" smtClean="0"/>
              <a:t>12</a:t>
            </a:fld>
            <a:endParaRPr lang="en-US" sz="2000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07C5316-D423-4B64-9852-04C639EDF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0875" y="923703"/>
            <a:ext cx="3870249" cy="5697279"/>
          </a:xfrm>
        </p:spPr>
      </p:pic>
    </p:spTree>
    <p:extLst>
      <p:ext uri="{BB962C8B-B14F-4D97-AF65-F5344CB8AC3E}">
        <p14:creationId xmlns:p14="http://schemas.microsoft.com/office/powerpoint/2010/main" val="579430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005D2-3E3C-47FE-B349-D9B057D6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8549" y="-67213"/>
            <a:ext cx="9601200" cy="1485900"/>
          </a:xfrm>
        </p:spPr>
        <p:txBody>
          <a:bodyPr/>
          <a:lstStyle/>
          <a:p>
            <a:r>
              <a:rPr lang="ru-RU" dirty="0"/>
              <a:t>Макет веб-интерфейса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70FEA6-CCAE-45C4-A959-B5F40026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4654" y="6272633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000" smtClean="0"/>
              <a:t>13</a:t>
            </a:fld>
            <a:endParaRPr lang="en-US" sz="2000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12C71F81-D467-4ABB-8785-88579E287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097" y="675737"/>
            <a:ext cx="8693805" cy="6182263"/>
          </a:xfrm>
        </p:spPr>
      </p:pic>
    </p:spTree>
    <p:extLst>
      <p:ext uri="{BB962C8B-B14F-4D97-AF65-F5344CB8AC3E}">
        <p14:creationId xmlns:p14="http://schemas.microsoft.com/office/powerpoint/2010/main" val="1079857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A8BFFD4-84E1-4CFE-9A25-60BD69590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057" y="895349"/>
            <a:ext cx="9601200" cy="2171701"/>
          </a:xfrm>
        </p:spPr>
        <p:txBody>
          <a:bodyPr>
            <a:normAutofit/>
          </a:bodyPr>
          <a:lstStyle/>
          <a:p>
            <a:r>
              <a:rPr lang="ru-RU" dirty="0"/>
              <a:t>Требования</a:t>
            </a:r>
            <a:r>
              <a:rPr lang="en-US" dirty="0"/>
              <a:t>:</a:t>
            </a:r>
          </a:p>
          <a:p>
            <a:r>
              <a:rPr lang="en-US" dirty="0"/>
              <a:t>Node </a:t>
            </a:r>
            <a:r>
              <a:rPr lang="en-US" dirty="0" err="1"/>
              <a:t>js</a:t>
            </a:r>
            <a:r>
              <a:rPr lang="en-US" dirty="0"/>
              <a:t> – v 16.13.2+</a:t>
            </a:r>
          </a:p>
          <a:p>
            <a:r>
              <a:rPr lang="ru-RU" dirty="0"/>
              <a:t>Выделенного места – 100 </a:t>
            </a:r>
            <a:r>
              <a:rPr lang="ru-RU" dirty="0" err="1"/>
              <a:t>мб</a:t>
            </a:r>
            <a:r>
              <a:rPr lang="ru-RU" dirty="0"/>
              <a:t>+</a:t>
            </a:r>
          </a:p>
          <a:p>
            <a:r>
              <a:rPr lang="ru-RU" dirty="0"/>
              <a:t>Оперативная память – 100мб+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84C5EC-85AA-4048-ABFD-D1FA4C63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106ABF9-AF02-4212-8238-458AD0863958}"/>
              </a:ext>
            </a:extLst>
          </p:cNvPr>
          <p:cNvSpPr txBox="1">
            <a:spLocks/>
          </p:cNvSpPr>
          <p:nvPr/>
        </p:nvSpPr>
        <p:spPr>
          <a:xfrm>
            <a:off x="870857" y="3590881"/>
            <a:ext cx="9601200" cy="2171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1) </a:t>
            </a:r>
            <a:r>
              <a:rPr lang="ru-RU" dirty="0"/>
              <a:t>Скачивание проекта из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r>
              <a:rPr lang="en-US" dirty="0"/>
              <a:t>2) </a:t>
            </a:r>
            <a:r>
              <a:rPr lang="ru-RU" dirty="0"/>
              <a:t>Установка необходимых модулей с помощью команды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ru-RU" dirty="0"/>
          </a:p>
          <a:p>
            <a:r>
              <a:rPr lang="ru-RU" dirty="0"/>
              <a:t>3) Переименовать файл </a:t>
            </a:r>
            <a:r>
              <a:rPr lang="en-US" dirty="0" err="1"/>
              <a:t>env.example.json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env.json</a:t>
            </a:r>
            <a:r>
              <a:rPr lang="en-US" dirty="0"/>
              <a:t> </a:t>
            </a:r>
            <a:r>
              <a:rPr lang="ru-RU" dirty="0"/>
              <a:t>и добавить туда токен</a:t>
            </a:r>
            <a:endParaRPr lang="en-US" dirty="0"/>
          </a:p>
          <a:p>
            <a:r>
              <a:rPr lang="ru-RU" dirty="0"/>
              <a:t>4</a:t>
            </a:r>
            <a:r>
              <a:rPr lang="en-US" dirty="0"/>
              <a:t>) </a:t>
            </a:r>
            <a:r>
              <a:rPr lang="ru-RU" dirty="0"/>
              <a:t>Запуск с помощью команды </a:t>
            </a:r>
            <a:r>
              <a:rPr lang="en-US" dirty="0" err="1"/>
              <a:t>npm</a:t>
            </a:r>
            <a:r>
              <a:rPr lang="en-US" dirty="0"/>
              <a:t> start</a:t>
            </a:r>
            <a:r>
              <a:rPr lang="ru-RU" dirty="0"/>
              <a:t> или запуск для разработки </a:t>
            </a:r>
            <a:r>
              <a:rPr lang="en-US" dirty="0" err="1"/>
              <a:t>npm</a:t>
            </a:r>
            <a:r>
              <a:rPr lang="en-US" dirty="0"/>
              <a:t> run dev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F89E18F-6348-434B-A8DE-0559A77C844B}"/>
              </a:ext>
            </a:extLst>
          </p:cNvPr>
          <p:cNvSpPr txBox="1">
            <a:spLocks/>
          </p:cNvSpPr>
          <p:nvPr/>
        </p:nvSpPr>
        <p:spPr>
          <a:xfrm>
            <a:off x="870857" y="152399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Развертывание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221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CD1E1-A35B-47B9-8936-80BC981F4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деплоя на </a:t>
            </a:r>
            <a:r>
              <a:rPr lang="en-US" dirty="0" err="1"/>
              <a:t>linux</a:t>
            </a:r>
            <a:r>
              <a:rPr lang="en-US" dirty="0"/>
              <a:t> </a:t>
            </a:r>
            <a:r>
              <a:rPr lang="ru-RU" dirty="0"/>
              <a:t>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8BFFD4-84E1-4CFE-9A25-60BD69590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r>
              <a:rPr lang="ru-RU" dirty="0"/>
              <a:t>1) Скачать репозиторий с помощью (</a:t>
            </a:r>
            <a:r>
              <a:rPr lang="en-US" dirty="0"/>
              <a:t>git clone</a:t>
            </a:r>
            <a:r>
              <a:rPr lang="ru-RU" dirty="0"/>
              <a:t>)</a:t>
            </a:r>
          </a:p>
          <a:p>
            <a:r>
              <a:rPr lang="ru-RU" dirty="0"/>
              <a:t>2) Зайти в папку с проектом и установить зависимости с помощью </a:t>
            </a:r>
            <a:r>
              <a:rPr lang="en-US" dirty="0" err="1"/>
              <a:t>npm</a:t>
            </a:r>
            <a:r>
              <a:rPr lang="en-US" dirty="0"/>
              <a:t> I</a:t>
            </a:r>
            <a:endParaRPr lang="ru-RU" dirty="0"/>
          </a:p>
          <a:p>
            <a:r>
              <a:rPr lang="ru-RU" dirty="0"/>
              <a:t>3) Переименовать файл </a:t>
            </a:r>
            <a:r>
              <a:rPr lang="en-US" dirty="0"/>
              <a:t>env</a:t>
            </a:r>
            <a:r>
              <a:rPr lang="ru-RU" dirty="0"/>
              <a:t>.</a:t>
            </a:r>
            <a:r>
              <a:rPr lang="en-US" dirty="0"/>
              <a:t>example</a:t>
            </a:r>
            <a:r>
              <a:rPr lang="ru-RU" dirty="0"/>
              <a:t>.</a:t>
            </a:r>
            <a:r>
              <a:rPr lang="en-US" dirty="0"/>
              <a:t>json</a:t>
            </a:r>
            <a:r>
              <a:rPr lang="ru-RU" dirty="0"/>
              <a:t> в </a:t>
            </a:r>
            <a:r>
              <a:rPr lang="en-US" dirty="0"/>
              <a:t>env</a:t>
            </a:r>
            <a:r>
              <a:rPr lang="ru-RU" dirty="0"/>
              <a:t>.</a:t>
            </a:r>
            <a:r>
              <a:rPr lang="en-US" dirty="0"/>
              <a:t>json</a:t>
            </a:r>
            <a:r>
              <a:rPr lang="ru-RU" dirty="0"/>
              <a:t> и добавить токен (</a:t>
            </a:r>
            <a:r>
              <a:rPr lang="en-US" dirty="0"/>
              <a:t>mv env</a:t>
            </a:r>
            <a:r>
              <a:rPr lang="ru-RU" dirty="0"/>
              <a:t>.</a:t>
            </a:r>
            <a:r>
              <a:rPr lang="en-US" dirty="0"/>
              <a:t>example</a:t>
            </a:r>
            <a:r>
              <a:rPr lang="ru-RU" dirty="0"/>
              <a:t>.</a:t>
            </a:r>
            <a:r>
              <a:rPr lang="en-US" dirty="0"/>
              <a:t>json env</a:t>
            </a:r>
            <a:r>
              <a:rPr lang="ru-RU" dirty="0"/>
              <a:t>.</a:t>
            </a:r>
            <a:r>
              <a:rPr lang="en-US" dirty="0"/>
              <a:t>json</a:t>
            </a:r>
            <a:r>
              <a:rPr lang="ru-RU" dirty="0"/>
              <a:t>)</a:t>
            </a:r>
          </a:p>
          <a:p>
            <a:r>
              <a:rPr lang="ru-RU" dirty="0"/>
              <a:t>4) Запустить процесс с помощью </a:t>
            </a:r>
            <a:r>
              <a:rPr lang="en-US" dirty="0"/>
              <a:t>pm</a:t>
            </a:r>
            <a:r>
              <a:rPr lang="ru-RU" dirty="0"/>
              <a:t>2 (</a:t>
            </a:r>
            <a:r>
              <a:rPr lang="en-US" dirty="0"/>
              <a:t>pm</a:t>
            </a:r>
            <a:r>
              <a:rPr lang="ru-RU" dirty="0"/>
              <a:t>2 </a:t>
            </a:r>
            <a:r>
              <a:rPr lang="en-US" dirty="0"/>
              <a:t>start</a:t>
            </a:r>
            <a:r>
              <a:rPr lang="ru-RU" dirty="0"/>
              <a:t> –</a:t>
            </a:r>
            <a:r>
              <a:rPr lang="en-US" dirty="0"/>
              <a:t>name </a:t>
            </a:r>
            <a:r>
              <a:rPr lang="en-US" dirty="0" err="1"/>
              <a:t>tg</a:t>
            </a:r>
            <a:r>
              <a:rPr lang="ru-RU" dirty="0"/>
              <a:t>-</a:t>
            </a:r>
            <a:r>
              <a:rPr lang="en-US" dirty="0"/>
              <a:t>bot </a:t>
            </a:r>
            <a:r>
              <a:rPr lang="en-US" dirty="0" err="1"/>
              <a:t>npm</a:t>
            </a:r>
            <a:r>
              <a:rPr lang="ru-RU" dirty="0"/>
              <a:t> -- </a:t>
            </a:r>
            <a:r>
              <a:rPr lang="en-US" dirty="0"/>
              <a:t>start</a:t>
            </a:r>
            <a:r>
              <a:rPr lang="ru-RU" dirty="0"/>
              <a:t>)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84C5EC-85AA-4048-ABFD-D1FA4C63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6DA254-C5FF-420C-91C8-2056F993F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786" y="4477548"/>
            <a:ext cx="10322827" cy="63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77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6B8C74-0CBC-44B1-B5B4-818F32BCF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912" y="111642"/>
            <a:ext cx="9601200" cy="1485900"/>
          </a:xfrm>
        </p:spPr>
        <p:txBody>
          <a:bodyPr/>
          <a:lstStyle/>
          <a:p>
            <a:r>
              <a:rPr lang="ru-RU" dirty="0"/>
              <a:t>Демонстрация работы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307351-73A0-4398-AC1B-584A1F5D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0C77726-2AD4-46B8-A1FA-03BCE0827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834BB6B-4F40-484C-B3D2-4B43A3CD1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727" y="978001"/>
            <a:ext cx="6516009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29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6B8C74-0CBC-44B1-B5B4-818F32BCF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912" y="111642"/>
            <a:ext cx="9601200" cy="1485900"/>
          </a:xfrm>
        </p:spPr>
        <p:txBody>
          <a:bodyPr/>
          <a:lstStyle/>
          <a:p>
            <a:r>
              <a:rPr lang="ru-RU" dirty="0"/>
              <a:t>Демонстрация работы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307351-73A0-4398-AC1B-584A1F5D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0C77726-2AD4-46B8-A1FA-03BCE0827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C62EF3-4180-44AB-BB6A-4A19BBCAE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026" y="854592"/>
            <a:ext cx="6527947" cy="546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05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6B8C74-0CBC-44B1-B5B4-818F32BCF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912" y="111642"/>
            <a:ext cx="9601200" cy="1485900"/>
          </a:xfrm>
        </p:spPr>
        <p:txBody>
          <a:bodyPr/>
          <a:lstStyle/>
          <a:p>
            <a:r>
              <a:rPr lang="ru-RU" dirty="0"/>
              <a:t>Демонстрация работы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307351-73A0-4398-AC1B-584A1F5D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0C77726-2AD4-46B8-A1FA-03BCE0827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0977F8-9782-458E-B9F2-0B1F4129B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311" y="1810578"/>
            <a:ext cx="5109378" cy="422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03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6B8C74-0CBC-44B1-B5B4-818F32BCF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912" y="111642"/>
            <a:ext cx="9601200" cy="1485900"/>
          </a:xfrm>
        </p:spPr>
        <p:txBody>
          <a:bodyPr/>
          <a:lstStyle/>
          <a:p>
            <a:r>
              <a:rPr lang="ru-RU" dirty="0"/>
              <a:t>Демонстрация работы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307351-73A0-4398-AC1B-584A1F5D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0C77726-2AD4-46B8-A1FA-03BCE0827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15E567-5F75-4DA9-8C59-CC91E7945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191" y="1335905"/>
            <a:ext cx="8656017" cy="482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2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B158205-0053-404F-89F0-150F5B1D7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9944" y="499730"/>
            <a:ext cx="9601200" cy="5448743"/>
          </a:xfrm>
        </p:spPr>
        <p:txBody>
          <a:bodyPr>
            <a:normAutofit/>
          </a:bodyPr>
          <a:lstStyle/>
          <a:p>
            <a:r>
              <a:rPr lang="ru-RU" dirty="0"/>
              <a:t>Заказчик</a:t>
            </a:r>
            <a:r>
              <a:rPr lang="en-US" dirty="0"/>
              <a:t>: </a:t>
            </a:r>
            <a:r>
              <a:rPr lang="ru-RU" dirty="0"/>
              <a:t>ИРНИТУ</a:t>
            </a:r>
          </a:p>
          <a:p>
            <a:pPr eaLnBrk="0" hangingPunct="0"/>
            <a:r>
              <a:rPr lang="ru-RU" altLang="ru-RU" dirty="0">
                <a:solidFill>
                  <a:srgbClr val="000000"/>
                </a:solidFill>
              </a:rPr>
              <a:t>Руководитель:</a:t>
            </a:r>
          </a:p>
          <a:p>
            <a:pPr marL="0" indent="0" algn="just" eaLnBrk="0" hangingPunct="0">
              <a:buNone/>
            </a:pPr>
            <a:r>
              <a:rPr lang="en-US" altLang="ru-RU" dirty="0">
                <a:solidFill>
                  <a:srgbClr val="000000"/>
                </a:solidFill>
              </a:rPr>
              <a:t>	- </a:t>
            </a:r>
            <a:r>
              <a:rPr lang="en-US" altLang="ru-RU" dirty="0" err="1">
                <a:solidFill>
                  <a:srgbClr val="000000"/>
                </a:solidFill>
              </a:rPr>
              <a:t>Григорьев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Станислав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Валентинович</a:t>
            </a:r>
            <a:r>
              <a:rPr lang="en-US" altLang="ru-RU" dirty="0">
                <a:solidFill>
                  <a:srgbClr val="000000"/>
                </a:solidFill>
              </a:rPr>
              <a:t>, </a:t>
            </a:r>
            <a:r>
              <a:rPr lang="en-US" altLang="ru-RU" dirty="0" err="1">
                <a:solidFill>
                  <a:srgbClr val="000000"/>
                </a:solidFill>
              </a:rPr>
              <a:t>руководитель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Центра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компетенций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по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анализу</a:t>
            </a:r>
            <a:r>
              <a:rPr lang="en-US" altLang="ru-RU" dirty="0">
                <a:solidFill>
                  <a:srgbClr val="000000"/>
                </a:solidFill>
              </a:rPr>
              <a:t> и </a:t>
            </a:r>
            <a:r>
              <a:rPr lang="en-US" altLang="ru-RU" dirty="0" err="1">
                <a:solidFill>
                  <a:srgbClr val="000000"/>
                </a:solidFill>
              </a:rPr>
              <a:t>управлению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на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основе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данных</a:t>
            </a:r>
            <a:r>
              <a:rPr lang="en-US" altLang="ru-RU" dirty="0">
                <a:solidFill>
                  <a:srgbClr val="000000"/>
                </a:solidFill>
              </a:rPr>
              <a:t> ФГБОУ ВО «ИРНИТУ</a:t>
            </a:r>
            <a:endParaRPr lang="ru-RU" dirty="0"/>
          </a:p>
          <a:p>
            <a:r>
              <a:rPr lang="ru-RU" dirty="0"/>
              <a:t>Состав команды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ru-RU" dirty="0"/>
              <a:t>Бронников Денис Александрович</a:t>
            </a:r>
            <a:r>
              <a:rPr lang="en-US" dirty="0"/>
              <a:t> – </a:t>
            </a:r>
            <a:r>
              <a:rPr lang="ru-RU" dirty="0"/>
              <a:t>Программирование</a:t>
            </a:r>
            <a:r>
              <a:rPr lang="en-US" dirty="0"/>
              <a:t>, </a:t>
            </a:r>
            <a:r>
              <a:rPr lang="ru-RU" dirty="0"/>
              <a:t>создание архитектуры</a:t>
            </a:r>
            <a:r>
              <a:rPr lang="en-US" dirty="0"/>
              <a:t>,</a:t>
            </a:r>
            <a:r>
              <a:rPr lang="ru-RU" dirty="0"/>
              <a:t> написание ТЗ</a:t>
            </a:r>
            <a:r>
              <a:rPr lang="en-US" dirty="0"/>
              <a:t>, </a:t>
            </a:r>
            <a:r>
              <a:rPr lang="ru-RU" dirty="0"/>
              <a:t>деплой на </a:t>
            </a:r>
            <a:r>
              <a:rPr lang="en-US" dirty="0"/>
              <a:t>VDS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- </a:t>
            </a:r>
            <a:r>
              <a:rPr lang="ru-RU" dirty="0" err="1"/>
              <a:t>Янхаев</a:t>
            </a:r>
            <a:r>
              <a:rPr lang="ru-RU" dirty="0"/>
              <a:t> Данил Вадимович – Создание макета</a:t>
            </a:r>
            <a:r>
              <a:rPr lang="en-US" dirty="0"/>
              <a:t> </a:t>
            </a:r>
            <a:r>
              <a:rPr lang="ru-RU" dirty="0"/>
              <a:t>веб-интерфейса</a:t>
            </a:r>
            <a:r>
              <a:rPr lang="en-US" dirty="0"/>
              <a:t>,</a:t>
            </a:r>
            <a:r>
              <a:rPr lang="ru-RU" dirty="0"/>
              <a:t> проведение опроса </a:t>
            </a:r>
          </a:p>
          <a:p>
            <a:pPr marL="0" indent="0">
              <a:buNone/>
            </a:pPr>
            <a:r>
              <a:rPr lang="ru-RU" dirty="0"/>
              <a:t>	- </a:t>
            </a:r>
            <a:r>
              <a:rPr lang="ru-RU" dirty="0" err="1"/>
              <a:t>Алсаев</a:t>
            </a:r>
            <a:r>
              <a:rPr lang="ru-RU" dirty="0"/>
              <a:t> Павел Михайлович – Координация работы команды</a:t>
            </a:r>
            <a:r>
              <a:rPr lang="en-US" dirty="0"/>
              <a:t>,</a:t>
            </a:r>
            <a:r>
              <a:rPr lang="ru-RU" dirty="0"/>
              <a:t> презентация</a:t>
            </a:r>
            <a:r>
              <a:rPr lang="en-US" dirty="0"/>
              <a:t>,</a:t>
            </a:r>
            <a:r>
              <a:rPr lang="ru-RU" dirty="0"/>
              <a:t> создание плана работ </a:t>
            </a:r>
          </a:p>
          <a:p>
            <a:pPr marL="0" indent="0">
              <a:buNone/>
            </a:pPr>
            <a:r>
              <a:rPr lang="ru-RU" dirty="0"/>
              <a:t>	- </a:t>
            </a:r>
            <a:r>
              <a:rPr lang="ru-RU" dirty="0" err="1"/>
              <a:t>Ботурхонов</a:t>
            </a:r>
            <a:r>
              <a:rPr lang="ru-RU" dirty="0"/>
              <a:t> </a:t>
            </a:r>
            <a:r>
              <a:rPr lang="ru-RU" dirty="0" err="1"/>
              <a:t>Камрон</a:t>
            </a:r>
            <a:r>
              <a:rPr lang="ru-RU" dirty="0"/>
              <a:t> Улугбек-Угли –Программирование</a:t>
            </a:r>
            <a:r>
              <a:rPr lang="en-US" dirty="0"/>
              <a:t>	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- </a:t>
            </a:r>
            <a:r>
              <a:rPr lang="ru-RU" dirty="0" err="1"/>
              <a:t>Агатин</a:t>
            </a:r>
            <a:r>
              <a:rPr lang="ru-RU" dirty="0"/>
              <a:t> Руслан Васильевич – Создание пользовательского сценария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7EE22D-111A-48C9-A208-669A3A60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4654" y="6272633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000" smtClean="0"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4114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0E600C-065C-4740-AE64-BEB00E68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A50855-A4D6-4CEC-9A3E-FC2ED9A70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000" dirty="0"/>
              <a:t>Проведен опрос среди студентов</a:t>
            </a:r>
          </a:p>
          <a:p>
            <a:r>
              <a:rPr lang="ru-RU" sz="3000" dirty="0"/>
              <a:t>Прописан сценарий пользователя</a:t>
            </a:r>
            <a:endParaRPr lang="en-US" sz="3000" dirty="0"/>
          </a:p>
          <a:p>
            <a:r>
              <a:rPr lang="ru-RU" sz="3000" dirty="0"/>
              <a:t>Выполнен макет веб-интерфейса</a:t>
            </a:r>
          </a:p>
          <a:p>
            <a:r>
              <a:rPr lang="ru-RU" sz="3000" dirty="0"/>
              <a:t>Реализована функция просмотра стоимости обучения и плана обучения</a:t>
            </a:r>
          </a:p>
          <a:p>
            <a:r>
              <a:rPr lang="ru-RU" sz="3000" dirty="0"/>
              <a:t>Бот выгружен на </a:t>
            </a:r>
            <a:r>
              <a:rPr lang="en-US" sz="3000" dirty="0"/>
              <a:t>VPS </a:t>
            </a:r>
            <a:r>
              <a:rPr lang="ru-RU" sz="3000" dirty="0"/>
              <a:t>и запущен в качестве демона</a:t>
            </a:r>
          </a:p>
          <a:p>
            <a:endParaRPr lang="ru-RU" sz="3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5594A3-8E1E-4966-9C73-AE624370B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4654" y="6172200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000" smtClean="0"/>
              <a:t>20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1471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F00F07-044B-4169-BB08-D2F1E4E193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B029D1-7014-4439-A691-5B3C629771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56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005D2-3E3C-47FE-B349-D9B057D6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164EB-B950-4A1C-8F40-0D282F3C4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43740"/>
            <a:ext cx="9601200" cy="4123660"/>
          </a:xfrm>
        </p:spPr>
        <p:txBody>
          <a:bodyPr/>
          <a:lstStyle/>
          <a:p>
            <a:r>
              <a:rPr lang="ru-RU" sz="2700" dirty="0"/>
              <a:t>Разработать систему чат-бота для абитуриентов встраиваемую в разные среды (</a:t>
            </a:r>
            <a:r>
              <a:rPr lang="ru-RU" sz="2700" dirty="0" err="1"/>
              <a:t>телеграм</a:t>
            </a:r>
            <a:r>
              <a:rPr lang="en-US" sz="2700" dirty="0"/>
              <a:t>,</a:t>
            </a:r>
            <a:r>
              <a:rPr lang="ru-RU" sz="2700" dirty="0"/>
              <a:t> </a:t>
            </a:r>
            <a:r>
              <a:rPr lang="en-US" sz="2700" dirty="0"/>
              <a:t>web</a:t>
            </a:r>
            <a:r>
              <a:rPr lang="ru-RU" sz="2700" dirty="0"/>
              <a:t>)</a:t>
            </a:r>
          </a:p>
          <a:p>
            <a:r>
              <a:rPr lang="ru-RU" sz="2700" dirty="0"/>
              <a:t>Создать удобную навигацию и интуитивно понятный для пользователя поиск требуемой информации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70FEA6-CCAE-45C4-A959-B5F40026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4654" y="6272633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000" smtClean="0"/>
              <a:t>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080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005D2-3E3C-47FE-B349-D9B057D6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164EB-B950-4A1C-8F40-0D282F3C4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700" dirty="0"/>
              <a:t>Сложность навигации официального сайта ИРНИТУ</a:t>
            </a:r>
          </a:p>
          <a:p>
            <a:r>
              <a:rPr lang="ru-RU" sz="2700" dirty="0"/>
              <a:t>Популярность чат-ботов</a:t>
            </a:r>
          </a:p>
          <a:p>
            <a:r>
              <a:rPr lang="ru-RU" sz="2700" dirty="0"/>
              <a:t>Упрощение и выделение актуальной информации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70FEA6-CCAE-45C4-A959-B5F40026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4654" y="6272633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000" smtClean="0"/>
              <a:t>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3517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005D2-3E3C-47FE-B349-D9B057D6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973" y="0"/>
            <a:ext cx="9601200" cy="1485900"/>
          </a:xfrm>
        </p:spPr>
        <p:txBody>
          <a:bodyPr/>
          <a:lstStyle/>
          <a:p>
            <a:r>
              <a:rPr lang="ru-RU" dirty="0"/>
              <a:t>Опрос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70FEA6-CCAE-45C4-A959-B5F40026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4654" y="6272633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000" smtClean="0"/>
              <a:t>5</a:t>
            </a:fld>
            <a:endParaRPr lang="en-US" sz="200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842836C-42C3-4327-ABD8-F76FFDFE0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3C4DE7-E483-4B85-8C7D-20646AFC6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66" y="1267537"/>
            <a:ext cx="10155067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2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005D2-3E3C-47FE-B349-D9B057D6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973" y="0"/>
            <a:ext cx="9601200" cy="1485900"/>
          </a:xfrm>
        </p:spPr>
        <p:txBody>
          <a:bodyPr/>
          <a:lstStyle/>
          <a:p>
            <a:r>
              <a:rPr lang="ru-RU" dirty="0"/>
              <a:t>Опрос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70FEA6-CCAE-45C4-A959-B5F40026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4654" y="6272633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000" smtClean="0"/>
              <a:t>6</a:t>
            </a:fld>
            <a:endParaRPr lang="en-US" sz="200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DDC2F2E-8844-4CDF-B444-C8A936C61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0DB2551-A026-4BAE-BFDA-EE206DC19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895350"/>
            <a:ext cx="1062037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9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005D2-3E3C-47FE-B349-D9B057D6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164EB-B950-4A1C-8F40-0D282F3C4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700" dirty="0"/>
              <a:t>Определение необходимой для пользователя информации</a:t>
            </a:r>
          </a:p>
          <a:p>
            <a:r>
              <a:rPr lang="ru-RU" sz="2700" dirty="0"/>
              <a:t>Сбор информации с сайта ИРНИТУ</a:t>
            </a:r>
          </a:p>
          <a:p>
            <a:r>
              <a:rPr lang="ru-RU" sz="2700" dirty="0"/>
              <a:t>Разработка пользовательского сценария</a:t>
            </a:r>
          </a:p>
          <a:p>
            <a:r>
              <a:rPr lang="ru-RU" sz="2700" dirty="0"/>
              <a:t>Создание </a:t>
            </a:r>
            <a:r>
              <a:rPr lang="en-US" sz="2700" dirty="0"/>
              <a:t>MVP </a:t>
            </a:r>
            <a:r>
              <a:rPr lang="ru-RU" sz="2700" dirty="0"/>
              <a:t>бота</a:t>
            </a:r>
          </a:p>
          <a:p>
            <a:r>
              <a:rPr lang="ru-RU" sz="2700" dirty="0"/>
              <a:t>Тестирование и отладка</a:t>
            </a:r>
          </a:p>
          <a:p>
            <a:r>
              <a:rPr lang="ru-RU" sz="2700" dirty="0"/>
              <a:t>Деплой на хостинг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70FEA6-CCAE-45C4-A959-B5F40026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4654" y="6272633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000" smtClean="0"/>
              <a:t>7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0843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005D2-3E3C-47FE-B349-D9B057D6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70FEA6-CCAE-45C4-A959-B5F40026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4654" y="6272633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000" smtClean="0"/>
              <a:t>8</a:t>
            </a:fld>
            <a:endParaRPr lang="en-US" sz="2000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BE3EDAF-0289-4B4C-BA4A-C460A583B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Node </a:t>
            </a:r>
            <a:r>
              <a:rPr lang="en-US" sz="3000" dirty="0" err="1"/>
              <a:t>js</a:t>
            </a:r>
            <a:r>
              <a:rPr lang="en-US" sz="3000" dirty="0"/>
              <a:t> </a:t>
            </a:r>
          </a:p>
          <a:p>
            <a:r>
              <a:rPr lang="en-US" sz="3000" dirty="0"/>
              <a:t>Node-telegram-bot-</a:t>
            </a:r>
            <a:r>
              <a:rPr lang="en-US" sz="3000" dirty="0" err="1"/>
              <a:t>api</a:t>
            </a:r>
            <a:r>
              <a:rPr lang="en-US" sz="3000" dirty="0"/>
              <a:t> – </a:t>
            </a:r>
            <a:r>
              <a:rPr lang="ru-RU" sz="3000" dirty="0"/>
              <a:t>библиотека для </a:t>
            </a:r>
            <a:r>
              <a:rPr lang="en-US" sz="3000" dirty="0"/>
              <a:t>node</a:t>
            </a:r>
          </a:p>
          <a:p>
            <a:r>
              <a:rPr lang="en-US" sz="3000" dirty="0"/>
              <a:t>Cheer </a:t>
            </a:r>
            <a:r>
              <a:rPr lang="en-US" sz="3000" dirty="0" err="1"/>
              <a:t>io</a:t>
            </a:r>
            <a:r>
              <a:rPr lang="en-US" sz="3000" dirty="0"/>
              <a:t> – </a:t>
            </a:r>
            <a:r>
              <a:rPr lang="ru-RU" sz="3000" dirty="0"/>
              <a:t>парсер </a:t>
            </a:r>
            <a:r>
              <a:rPr lang="en-US" sz="3000" dirty="0"/>
              <a:t>html </a:t>
            </a:r>
            <a:r>
              <a:rPr lang="ru-RU" sz="3000" dirty="0"/>
              <a:t>для </a:t>
            </a:r>
            <a:r>
              <a:rPr lang="en-US" sz="3000" dirty="0"/>
              <a:t>node</a:t>
            </a:r>
          </a:p>
          <a:p>
            <a:r>
              <a:rPr lang="en-US" sz="3000" dirty="0"/>
              <a:t>Docx-parser – </a:t>
            </a:r>
            <a:r>
              <a:rPr lang="ru-RU" sz="3000" dirty="0"/>
              <a:t>парсер </a:t>
            </a:r>
            <a:r>
              <a:rPr lang="en-US" sz="3000" dirty="0"/>
              <a:t>word </a:t>
            </a:r>
            <a:r>
              <a:rPr lang="ru-RU" sz="3000" dirty="0"/>
              <a:t>документов</a:t>
            </a:r>
          </a:p>
          <a:p>
            <a:r>
              <a:rPr lang="en-US" sz="3000" dirty="0"/>
              <a:t>Pm2</a:t>
            </a:r>
            <a:r>
              <a:rPr lang="ru-RU" sz="3000" dirty="0"/>
              <a:t> – линукс процесс менеджер для </a:t>
            </a:r>
            <a:r>
              <a:rPr lang="en-US" sz="3000" dirty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4290014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68DE6-F232-42F0-AE2F-03E9DCFE0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5038"/>
            <a:ext cx="9601200" cy="1485900"/>
          </a:xfrm>
        </p:spPr>
        <p:txBody>
          <a:bodyPr/>
          <a:lstStyle/>
          <a:p>
            <a:r>
              <a:rPr lang="ru-RU" dirty="0"/>
              <a:t>Необходимая информация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3C646C-6136-4248-9C92-909537CFD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62545"/>
            <a:ext cx="9601200" cy="5014701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Стоимость обучения</a:t>
            </a:r>
          </a:p>
          <a:p>
            <a:pPr lvl="0"/>
            <a:r>
              <a:rPr lang="ru-RU" dirty="0"/>
              <a:t>Количество баллов для поступления</a:t>
            </a:r>
            <a:endParaRPr lang="ru-RU" sz="1600" dirty="0"/>
          </a:p>
          <a:p>
            <a:pPr lvl="0"/>
            <a:r>
              <a:rPr lang="ru-RU" dirty="0"/>
              <a:t>План обучения</a:t>
            </a:r>
            <a:endParaRPr lang="ru-RU" sz="1600" dirty="0"/>
          </a:p>
          <a:p>
            <a:pPr lvl="0"/>
            <a:r>
              <a:rPr lang="ru-RU" dirty="0"/>
              <a:t>Вступительные экзамены и минимальные баллы (специалитет, магистратура, бакалавриат)</a:t>
            </a:r>
            <a:endParaRPr lang="ru-RU" sz="1600" dirty="0"/>
          </a:p>
          <a:p>
            <a:pPr lvl="0"/>
            <a:r>
              <a:rPr lang="ru-RU" dirty="0"/>
              <a:t>Даты приема документов</a:t>
            </a:r>
            <a:endParaRPr lang="ru-RU" sz="1600" dirty="0"/>
          </a:p>
          <a:p>
            <a:pPr lvl="0"/>
            <a:r>
              <a:rPr lang="ru-RU" dirty="0"/>
              <a:t>Пошаговая инструкция подачи документов онлайн</a:t>
            </a:r>
            <a:endParaRPr lang="ru-RU" sz="1600" dirty="0"/>
          </a:p>
          <a:p>
            <a:pPr lvl="0"/>
            <a:r>
              <a:rPr lang="ru-RU" dirty="0"/>
              <a:t>Информация о общежитии выбранного института</a:t>
            </a:r>
            <a:endParaRPr lang="ru-RU" sz="1600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5E47BB-3378-4644-A88E-C6BB2014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4654" y="6272632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000" smtClean="0"/>
              <a:t>9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38499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694</TotalTime>
  <Words>369</Words>
  <Application>Microsoft Office PowerPoint</Application>
  <PresentationFormat>Широкоэкранный</PresentationFormat>
  <Paragraphs>94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4" baseType="lpstr">
      <vt:lpstr>Calibri</vt:lpstr>
      <vt:lpstr>Franklin Gothic Book</vt:lpstr>
      <vt:lpstr>Уголки</vt:lpstr>
      <vt:lpstr>Чат БОТ “Первокурсник”</vt:lpstr>
      <vt:lpstr>Презентация PowerPoint</vt:lpstr>
      <vt:lpstr>Цели проекта</vt:lpstr>
      <vt:lpstr>Актуальность</vt:lpstr>
      <vt:lpstr>Опрос</vt:lpstr>
      <vt:lpstr>Опрос</vt:lpstr>
      <vt:lpstr>Задачи</vt:lpstr>
      <vt:lpstr>Используемые технологии</vt:lpstr>
      <vt:lpstr>Необходимая информация</vt:lpstr>
      <vt:lpstr>Сценарий пользователя</vt:lpstr>
      <vt:lpstr>Схема работы бота</vt:lpstr>
      <vt:lpstr>Если произойдет изменения на сайте?</vt:lpstr>
      <vt:lpstr>Макет веб-интерфейса</vt:lpstr>
      <vt:lpstr>Презентация PowerPoint</vt:lpstr>
      <vt:lpstr>Настройка деплоя на linux системы</vt:lpstr>
      <vt:lpstr>Демонстрация работы</vt:lpstr>
      <vt:lpstr>Демонстрация работы</vt:lpstr>
      <vt:lpstr>Демонстрация работы</vt:lpstr>
      <vt:lpstr>Демонстрация работы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Чат БОТ “первокурсник”</dc:title>
  <dc:creator>nektoNN</dc:creator>
  <cp:lastModifiedBy>nektoNN</cp:lastModifiedBy>
  <cp:revision>31</cp:revision>
  <dcterms:created xsi:type="dcterms:W3CDTF">2022-04-03T15:58:04Z</dcterms:created>
  <dcterms:modified xsi:type="dcterms:W3CDTF">2022-05-27T08:41:10Z</dcterms:modified>
</cp:coreProperties>
</file>