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F541B-9762-4902-BBC5-0872B5D94588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4DF92-8A94-458D-AA30-A98E877E0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4DF92-8A94-458D-AA30-A98E877E0B1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87D8-CA51-466B-9D69-1E9E3CBD32AF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D2D0-9E39-4014-B082-99822D4F7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87D8-CA51-466B-9D69-1E9E3CBD32AF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D2D0-9E39-4014-B082-99822D4F7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87D8-CA51-466B-9D69-1E9E3CBD32AF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D2D0-9E39-4014-B082-99822D4F7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87D8-CA51-466B-9D69-1E9E3CBD32AF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D2D0-9E39-4014-B082-99822D4F7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87D8-CA51-466B-9D69-1E9E3CBD32AF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D2D0-9E39-4014-B082-99822D4F7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87D8-CA51-466B-9D69-1E9E3CBD32AF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D2D0-9E39-4014-B082-99822D4F7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87D8-CA51-466B-9D69-1E9E3CBD32AF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D2D0-9E39-4014-B082-99822D4F7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87D8-CA51-466B-9D69-1E9E3CBD32AF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D2D0-9E39-4014-B082-99822D4F7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87D8-CA51-466B-9D69-1E9E3CBD32AF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D2D0-9E39-4014-B082-99822D4F7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87D8-CA51-466B-9D69-1E9E3CBD32AF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D2D0-9E39-4014-B082-99822D4F7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87D8-CA51-466B-9D69-1E9E3CBD32AF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D2D0-9E39-4014-B082-99822D4F7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B87D8-CA51-466B-9D69-1E9E3CBD32AF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D2D0-9E39-4014-B082-99822D4F7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 AI CHANNEL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Stores multiple items in a single variable.</a:t>
            </a:r>
          </a:p>
          <a:p>
            <a:r>
              <a:rPr lang="en-US" sz="2400" dirty="0" smtClean="0"/>
              <a:t>A collection which is both unordered and unindexed. 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066800"/>
            <a:ext cx="8046156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Table of Difference between List, Set and Tuple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5791200"/>
            <a:ext cx="6019800" cy="334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Source: https://www.geeksforgeeks.org/difference-between-list-vs-set-vs-tuple-in-python/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6388" y="2157413"/>
            <a:ext cx="59912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File Handling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Reserved memory locations to store values.</a:t>
            </a:r>
          </a:p>
          <a:p>
            <a:r>
              <a:rPr lang="en-US" sz="2400" dirty="0" smtClean="0"/>
              <a:t>Variable Declaration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a = 10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 smtClean="0"/>
              <a:t>Properties:</a:t>
            </a:r>
          </a:p>
          <a:p>
            <a:pPr>
              <a:buNone/>
            </a:pPr>
            <a:r>
              <a:rPr lang="en-US" sz="2400" dirty="0" smtClean="0"/>
              <a:t>[1] Variables can only start with a letter or _.</a:t>
            </a:r>
          </a:p>
          <a:p>
            <a:pPr>
              <a:buNone/>
            </a:pPr>
            <a:r>
              <a:rPr lang="en-US" sz="2400" dirty="0" smtClean="0"/>
              <a:t>[2] You can assign different values to many variables at a time.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Integers</a:t>
            </a:r>
          </a:p>
          <a:p>
            <a:r>
              <a:rPr lang="en-US" sz="2400" dirty="0" smtClean="0"/>
              <a:t>Strings – Strings are homogeneous only made of characters</a:t>
            </a:r>
          </a:p>
          <a:p>
            <a:r>
              <a:rPr lang="en-US" sz="2400" dirty="0" smtClean="0"/>
              <a:t>Boolean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String Slicing</a:t>
            </a:r>
          </a:p>
          <a:p>
            <a:pPr>
              <a:buNone/>
            </a:pPr>
            <a:r>
              <a:rPr lang="en-US" sz="2400" dirty="0" smtClean="0"/>
              <a:t>[1] Starting Slicing</a:t>
            </a:r>
          </a:p>
          <a:p>
            <a:pPr>
              <a:buNone/>
            </a:pPr>
            <a:r>
              <a:rPr lang="en-US" sz="2400" dirty="0" smtClean="0"/>
              <a:t>[2] Ending Slicing</a:t>
            </a:r>
          </a:p>
          <a:p>
            <a:pPr>
              <a:buNone/>
            </a:pPr>
            <a:r>
              <a:rPr lang="en-US" sz="2400" dirty="0" smtClean="0"/>
              <a:t>[3] Starting and Ending Slicing</a:t>
            </a:r>
          </a:p>
          <a:p>
            <a:r>
              <a:rPr lang="en-US" sz="2400" dirty="0" smtClean="0"/>
              <a:t>Functions of Strings</a:t>
            </a:r>
          </a:p>
          <a:p>
            <a:pPr>
              <a:buNone/>
            </a:pPr>
            <a:r>
              <a:rPr lang="en-US" sz="2400" dirty="0" smtClean="0"/>
              <a:t>[1] Capitalize</a:t>
            </a:r>
          </a:p>
          <a:p>
            <a:pPr>
              <a:buNone/>
            </a:pPr>
            <a:r>
              <a:rPr lang="en-US" sz="2400" dirty="0" smtClean="0"/>
              <a:t>[2] find</a:t>
            </a:r>
          </a:p>
          <a:p>
            <a:pPr>
              <a:buNone/>
            </a:pPr>
            <a:r>
              <a:rPr lang="en-US" sz="2400" dirty="0" smtClean="0"/>
              <a:t>[3] split</a:t>
            </a:r>
          </a:p>
          <a:p>
            <a:pPr>
              <a:buNone/>
            </a:pPr>
            <a:r>
              <a:rPr lang="en-US" sz="2400" dirty="0" smtClean="0"/>
              <a:t>[4] count</a:t>
            </a:r>
          </a:p>
          <a:p>
            <a:pPr>
              <a:buNone/>
            </a:pPr>
            <a:r>
              <a:rPr lang="en-US" sz="2400" dirty="0" smtClean="0"/>
              <a:t>[5] </a:t>
            </a:r>
            <a:r>
              <a:rPr lang="en-US" sz="2400" dirty="0" err="1" smtClean="0"/>
              <a:t>isalpha</a:t>
            </a:r>
            <a:r>
              <a:rPr lang="en-US" sz="2400" dirty="0" smtClean="0"/>
              <a:t> – To check presence of spaces</a:t>
            </a:r>
          </a:p>
          <a:p>
            <a:pPr>
              <a:buNone/>
            </a:pPr>
            <a:r>
              <a:rPr lang="en-US" sz="2400" dirty="0" smtClean="0"/>
              <a:t>[6] dir()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data structure in python.</a:t>
            </a:r>
          </a:p>
          <a:p>
            <a:r>
              <a:rPr lang="en-US" sz="2400" dirty="0" smtClean="0"/>
              <a:t>Lists are mutable</a:t>
            </a:r>
            <a:r>
              <a:rPr lang="en-US" sz="2400" dirty="0"/>
              <a:t>, or changeable, ordered sequence of </a:t>
            </a:r>
            <a:r>
              <a:rPr lang="en-US" sz="2400" dirty="0" smtClean="0"/>
              <a:t>elements.</a:t>
            </a:r>
          </a:p>
          <a:p>
            <a:r>
              <a:rPr lang="en-US" sz="2400" dirty="0" smtClean="0"/>
              <a:t>Every element in lists are called as items.</a:t>
            </a:r>
          </a:p>
          <a:p>
            <a:r>
              <a:rPr lang="en-US" sz="2400" dirty="0" smtClean="0"/>
              <a:t>Ex:</a:t>
            </a:r>
          </a:p>
          <a:p>
            <a:pPr>
              <a:buNone/>
            </a:pPr>
            <a:r>
              <a:rPr lang="en-US" sz="2400" dirty="0" smtClean="0"/>
              <a:t>           List = [1,”John”,”Srinivas”,20.4,55.5]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dir()</a:t>
            </a:r>
          </a:p>
          <a:p>
            <a:r>
              <a:rPr lang="en-US" dirty="0"/>
              <a:t>a</a:t>
            </a:r>
            <a:r>
              <a:rPr lang="en-US" dirty="0" smtClean="0"/>
              <a:t>ppend()</a:t>
            </a:r>
          </a:p>
          <a:p>
            <a:r>
              <a:rPr lang="en-US" dirty="0"/>
              <a:t>c</a:t>
            </a:r>
            <a:r>
              <a:rPr lang="en-US" dirty="0" smtClean="0"/>
              <a:t>lear()</a:t>
            </a:r>
          </a:p>
          <a:p>
            <a:r>
              <a:rPr lang="en-US" dirty="0"/>
              <a:t>c</a:t>
            </a:r>
            <a:r>
              <a:rPr lang="en-US" dirty="0" smtClean="0"/>
              <a:t>opy()</a:t>
            </a:r>
          </a:p>
          <a:p>
            <a:r>
              <a:rPr lang="en-US" dirty="0"/>
              <a:t>c</a:t>
            </a:r>
            <a:r>
              <a:rPr lang="en-US" dirty="0" smtClean="0"/>
              <a:t>ount()</a:t>
            </a:r>
          </a:p>
          <a:p>
            <a:r>
              <a:rPr lang="en-US" dirty="0"/>
              <a:t>e</a:t>
            </a:r>
            <a:r>
              <a:rPr lang="en-US" dirty="0" smtClean="0"/>
              <a:t>xtend()</a:t>
            </a:r>
          </a:p>
          <a:p>
            <a:r>
              <a:rPr lang="en-US" dirty="0"/>
              <a:t>i</a:t>
            </a:r>
            <a:r>
              <a:rPr lang="en-US" dirty="0" smtClean="0"/>
              <a:t>ndex()</a:t>
            </a:r>
          </a:p>
          <a:p>
            <a:r>
              <a:rPr lang="en-US" dirty="0" smtClean="0"/>
              <a:t>insert()</a:t>
            </a:r>
          </a:p>
          <a:p>
            <a:r>
              <a:rPr lang="en-US" dirty="0"/>
              <a:t>p</a:t>
            </a:r>
            <a:r>
              <a:rPr lang="en-US" dirty="0" smtClean="0"/>
              <a:t>op()</a:t>
            </a:r>
          </a:p>
          <a:p>
            <a:r>
              <a:rPr lang="en-US" dirty="0"/>
              <a:t>r</a:t>
            </a:r>
            <a:r>
              <a:rPr lang="en-US" dirty="0" smtClean="0"/>
              <a:t>emove()</a:t>
            </a:r>
          </a:p>
          <a:p>
            <a:r>
              <a:rPr lang="en-US" dirty="0"/>
              <a:t>r</a:t>
            </a:r>
            <a:r>
              <a:rPr lang="en-US" dirty="0" smtClean="0"/>
              <a:t>everse()</a:t>
            </a:r>
          </a:p>
          <a:p>
            <a:r>
              <a:rPr lang="en-US" dirty="0"/>
              <a:t>s</a:t>
            </a:r>
            <a:r>
              <a:rPr lang="en-US" dirty="0" smtClean="0"/>
              <a:t>ort()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Comprehensive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List comprehension is an elegant way to define and create lists based on existing lists.</a:t>
            </a:r>
          </a:p>
          <a:p>
            <a:r>
              <a:rPr lang="en-US" sz="2400" dirty="0" smtClean="0"/>
              <a:t>Star = [i for i in “Python”]</a:t>
            </a:r>
          </a:p>
          <a:p>
            <a:pPr>
              <a:buNone/>
            </a:pPr>
            <a:r>
              <a:rPr lang="en-US" sz="2400" dirty="0" smtClean="0"/>
              <a:t>&gt;&gt; Star</a:t>
            </a:r>
          </a:p>
          <a:p>
            <a:pPr>
              <a:buNone/>
            </a:pPr>
            <a:r>
              <a:rPr lang="en-US" sz="2400" dirty="0" smtClean="0"/>
              <a:t>      [‘P’,‘y’,‘t’,’h’,’o’,’n’]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Stores multiple items in a single variable.</a:t>
            </a:r>
          </a:p>
          <a:p>
            <a:r>
              <a:rPr lang="en-US" sz="2400" dirty="0" smtClean="0"/>
              <a:t>Tuple objects are immutable.</a:t>
            </a:r>
          </a:p>
          <a:p>
            <a:r>
              <a:rPr lang="en-US" sz="2400" dirty="0" smtClean="0"/>
              <a:t>Ex:</a:t>
            </a:r>
          </a:p>
          <a:p>
            <a:pPr lvl="1">
              <a:buNone/>
            </a:pPr>
            <a:r>
              <a:rPr lang="en-US" sz="2400" dirty="0"/>
              <a:t> </a:t>
            </a:r>
            <a:r>
              <a:rPr lang="en-US" sz="2400" dirty="0" smtClean="0"/>
              <a:t>   tuple = (1, “remove”, 11.1)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Collection of Key Value pairs.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317</Words>
  <Application>Microsoft Office PowerPoint</Application>
  <PresentationFormat>On-screen Show (4:3)</PresentationFormat>
  <Paragraphs>70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Python</vt:lpstr>
      <vt:lpstr>Python Variables</vt:lpstr>
      <vt:lpstr>Python Data Types</vt:lpstr>
      <vt:lpstr>Python String Methods</vt:lpstr>
      <vt:lpstr>Python List</vt:lpstr>
      <vt:lpstr>Functions of List</vt:lpstr>
      <vt:lpstr>List Comprehensive Techniques</vt:lpstr>
      <vt:lpstr>Python Tuple</vt:lpstr>
      <vt:lpstr>Python Dictionaries</vt:lpstr>
      <vt:lpstr>Python Sets</vt:lpstr>
      <vt:lpstr>Slide 11</vt:lpstr>
      <vt:lpstr>Table of Difference between List, Set and Tuple</vt:lpstr>
      <vt:lpstr>To be Continued…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UMKC</dc:creator>
  <cp:lastModifiedBy>UMKC</cp:lastModifiedBy>
  <cp:revision>9</cp:revision>
  <dcterms:created xsi:type="dcterms:W3CDTF">2020-12-22T22:27:24Z</dcterms:created>
  <dcterms:modified xsi:type="dcterms:W3CDTF">2020-12-28T08:51:15Z</dcterms:modified>
</cp:coreProperties>
</file>