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handoutMasterIdLst>
    <p:handoutMasterId r:id="rId62"/>
  </p:handoutMasterIdLst>
  <p:sldIdLst>
    <p:sldId id="256" r:id="rId2"/>
    <p:sldId id="286" r:id="rId3"/>
    <p:sldId id="334" r:id="rId4"/>
    <p:sldId id="288" r:id="rId5"/>
    <p:sldId id="287" r:id="rId6"/>
    <p:sldId id="285" r:id="rId7"/>
    <p:sldId id="283" r:id="rId8"/>
    <p:sldId id="289" r:id="rId9"/>
    <p:sldId id="263" r:id="rId10"/>
    <p:sldId id="257" r:id="rId11"/>
    <p:sldId id="281" r:id="rId12"/>
    <p:sldId id="305" r:id="rId13"/>
    <p:sldId id="307" r:id="rId14"/>
    <p:sldId id="308" r:id="rId15"/>
    <p:sldId id="267" r:id="rId16"/>
    <p:sldId id="301" r:id="rId17"/>
    <p:sldId id="270" r:id="rId18"/>
    <p:sldId id="311" r:id="rId19"/>
    <p:sldId id="312" r:id="rId20"/>
    <p:sldId id="343" r:id="rId21"/>
    <p:sldId id="314" r:id="rId22"/>
    <p:sldId id="316" r:id="rId23"/>
    <p:sldId id="320" r:id="rId24"/>
    <p:sldId id="319" r:id="rId25"/>
    <p:sldId id="346" r:id="rId26"/>
    <p:sldId id="345" r:id="rId27"/>
    <p:sldId id="321" r:id="rId28"/>
    <p:sldId id="290" r:id="rId29"/>
    <p:sldId id="295" r:id="rId30"/>
    <p:sldId id="268" r:id="rId31"/>
    <p:sldId id="258" r:id="rId32"/>
    <p:sldId id="306" r:id="rId33"/>
    <p:sldId id="324" r:id="rId34"/>
    <p:sldId id="325" r:id="rId35"/>
    <p:sldId id="326" r:id="rId36"/>
    <p:sldId id="330" r:id="rId37"/>
    <p:sldId id="331" r:id="rId38"/>
    <p:sldId id="347" r:id="rId39"/>
    <p:sldId id="329" r:id="rId40"/>
    <p:sldId id="348" r:id="rId41"/>
    <p:sldId id="317" r:id="rId42"/>
    <p:sldId id="328" r:id="rId43"/>
    <p:sldId id="336" r:id="rId44"/>
    <p:sldId id="337" r:id="rId45"/>
    <p:sldId id="332" r:id="rId46"/>
    <p:sldId id="277" r:id="rId47"/>
    <p:sldId id="302" r:id="rId48"/>
    <p:sldId id="304" r:id="rId49"/>
    <p:sldId id="322" r:id="rId50"/>
    <p:sldId id="339" r:id="rId51"/>
    <p:sldId id="338" r:id="rId52"/>
    <p:sldId id="349" r:id="rId53"/>
    <p:sldId id="323" r:id="rId54"/>
    <p:sldId id="342" r:id="rId55"/>
    <p:sldId id="291" r:id="rId56"/>
    <p:sldId id="276" r:id="rId57"/>
    <p:sldId id="313" r:id="rId58"/>
    <p:sldId id="333" r:id="rId59"/>
    <p:sldId id="318" r:id="rId6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281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Nazzari" initials="MN" lastIdx="2" clrIdx="0">
    <p:extLst>
      <p:ext uri="{19B8F6BF-5375-455C-9EA6-DF929625EA0E}">
        <p15:presenceInfo xmlns:p15="http://schemas.microsoft.com/office/powerpoint/2012/main" userId="S::marco.nazzari@euclidea.onmicrosoft.com::cd4b4e30-e096-4654-b4f7-223dbda9b2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23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9"/>
    <p:restoredTop sz="94663"/>
  </p:normalViewPr>
  <p:slideViewPr>
    <p:cSldViewPr snapToGrid="0" snapToObjects="1">
      <p:cViewPr varScale="1">
        <p:scale>
          <a:sx n="95" d="100"/>
          <a:sy n="95" d="100"/>
        </p:scale>
        <p:origin x="200" y="560"/>
      </p:cViewPr>
      <p:guideLst>
        <p:guide orient="horz" pos="482"/>
        <p:guide pos="2819"/>
      </p:guideLst>
    </p:cSldViewPr>
  </p:slideViewPr>
  <p:notesTextViewPr>
    <p:cViewPr>
      <p:scale>
        <a:sx n="1" d="1"/>
        <a:sy n="1" d="1"/>
      </p:scale>
      <p:origin x="0" y="0"/>
    </p:cViewPr>
  </p:notesTextViewPr>
  <p:notesViewPr>
    <p:cSldViewPr snapToGrid="0" snapToObjects="1">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1EAC3E-AE1D-4007-AFB9-30063C10F8ED}"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7263898F-B939-4C96-8417-249C48FF3415}">
      <dgm:prSet/>
      <dgm:spPr/>
      <dgm:t>
        <a:bodyPr/>
        <a:lstStyle/>
        <a:p>
          <a:r>
            <a:rPr lang="it-IT"/>
            <a:t>Tracking changes in source code</a:t>
          </a:r>
          <a:endParaRPr lang="en-US"/>
        </a:p>
      </dgm:t>
    </dgm:pt>
    <dgm:pt modelId="{955E07F1-2661-4D74-9AF0-AB4A9D122A2E}" type="parTrans" cxnId="{0D409FC0-427A-45BB-A116-8EB2AA61D2BE}">
      <dgm:prSet/>
      <dgm:spPr/>
      <dgm:t>
        <a:bodyPr/>
        <a:lstStyle/>
        <a:p>
          <a:endParaRPr lang="en-US"/>
        </a:p>
      </dgm:t>
    </dgm:pt>
    <dgm:pt modelId="{D30D206E-C8D2-4458-B0C3-DC47EE9A8E5E}" type="sibTrans" cxnId="{0D409FC0-427A-45BB-A116-8EB2AA61D2BE}">
      <dgm:prSet/>
      <dgm:spPr/>
      <dgm:t>
        <a:bodyPr/>
        <a:lstStyle/>
        <a:p>
          <a:endParaRPr lang="en-US"/>
        </a:p>
      </dgm:t>
    </dgm:pt>
    <dgm:pt modelId="{88F0CBBE-1D25-44AB-BBF5-890A4B817B0C}">
      <dgm:prSet/>
      <dgm:spPr/>
      <dgm:t>
        <a:bodyPr/>
        <a:lstStyle/>
        <a:p>
          <a:pPr>
            <a:lnSpc>
              <a:spcPct val="100000"/>
            </a:lnSpc>
          </a:pPr>
          <a:r>
            <a:rPr lang="it-IT" dirty="0"/>
            <a:t>The </a:t>
          </a:r>
          <a:r>
            <a:rPr lang="it-IT" dirty="0" err="1"/>
            <a:t>primary</a:t>
          </a:r>
          <a:r>
            <a:rPr lang="it-IT" dirty="0"/>
            <a:t> use case for </a:t>
          </a:r>
          <a:r>
            <a:rPr lang="it-IT" i="1" dirty="0" err="1"/>
            <a:t>git</a:t>
          </a:r>
          <a:r>
            <a:rPr lang="it-IT" dirty="0"/>
            <a:t> </a:t>
          </a:r>
          <a:r>
            <a:rPr lang="it-IT" dirty="0" err="1"/>
            <a:t>is</a:t>
          </a:r>
          <a:r>
            <a:rPr lang="it-IT" dirty="0"/>
            <a:t> to </a:t>
          </a:r>
          <a:r>
            <a:rPr lang="it-IT" dirty="0" err="1"/>
            <a:t>track</a:t>
          </a:r>
          <a:r>
            <a:rPr lang="it-IT" dirty="0"/>
            <a:t> </a:t>
          </a:r>
          <a:r>
            <a:rPr lang="it-IT" dirty="0" err="1"/>
            <a:t>changes</a:t>
          </a:r>
          <a:r>
            <a:rPr lang="it-IT" dirty="0"/>
            <a:t> in the source code </a:t>
          </a:r>
          <a:r>
            <a:rPr lang="it-IT" dirty="0" err="1"/>
            <a:t>during</a:t>
          </a:r>
          <a:r>
            <a:rPr lang="it-IT" dirty="0"/>
            <a:t> software </a:t>
          </a:r>
          <a:r>
            <a:rPr lang="it-IT" dirty="0" err="1"/>
            <a:t>development</a:t>
          </a:r>
          <a:r>
            <a:rPr lang="it-IT" dirty="0"/>
            <a:t>. </a:t>
          </a:r>
          <a:endParaRPr lang="en-US" dirty="0"/>
        </a:p>
      </dgm:t>
    </dgm:pt>
    <dgm:pt modelId="{896C9585-C2FF-4CE0-932B-B67C16268DAC}" type="parTrans" cxnId="{7EF84D21-74E8-42E2-8B56-EEF0AE1E113B}">
      <dgm:prSet/>
      <dgm:spPr/>
      <dgm:t>
        <a:bodyPr/>
        <a:lstStyle/>
        <a:p>
          <a:endParaRPr lang="en-US"/>
        </a:p>
      </dgm:t>
    </dgm:pt>
    <dgm:pt modelId="{01F58D05-08E1-4573-9A89-CE7F9A3E5866}" type="sibTrans" cxnId="{7EF84D21-74E8-42E2-8B56-EEF0AE1E113B}">
      <dgm:prSet/>
      <dgm:spPr/>
      <dgm:t>
        <a:bodyPr/>
        <a:lstStyle/>
        <a:p>
          <a:endParaRPr lang="en-US"/>
        </a:p>
      </dgm:t>
    </dgm:pt>
    <dgm:pt modelId="{37CBCAE6-3F1D-437E-B84F-6382291FB83B}">
      <dgm:prSet/>
      <dgm:spPr/>
      <dgm:t>
        <a:bodyPr/>
        <a:lstStyle/>
        <a:p>
          <a:r>
            <a:rPr lang="it-IT"/>
            <a:t>Non-linear workflows</a:t>
          </a:r>
          <a:endParaRPr lang="en-US"/>
        </a:p>
      </dgm:t>
    </dgm:pt>
    <dgm:pt modelId="{2EDAEF79-D777-4226-BE4A-0392025213D6}" type="parTrans" cxnId="{A42C7D85-8E93-44E8-B9D6-5FD27714EB1F}">
      <dgm:prSet/>
      <dgm:spPr/>
      <dgm:t>
        <a:bodyPr/>
        <a:lstStyle/>
        <a:p>
          <a:endParaRPr lang="en-US"/>
        </a:p>
      </dgm:t>
    </dgm:pt>
    <dgm:pt modelId="{C5C14FAA-278F-40EE-8278-3C46BEF1E0C8}" type="sibTrans" cxnId="{A42C7D85-8E93-44E8-B9D6-5FD27714EB1F}">
      <dgm:prSet/>
      <dgm:spPr/>
      <dgm:t>
        <a:bodyPr/>
        <a:lstStyle/>
        <a:p>
          <a:endParaRPr lang="en-US"/>
        </a:p>
      </dgm:t>
    </dgm:pt>
    <dgm:pt modelId="{147D2BB6-2DD1-4926-BEAB-DF1D58999248}">
      <dgm:prSet/>
      <dgm:spPr/>
      <dgm:t>
        <a:bodyPr/>
        <a:lstStyle/>
        <a:p>
          <a:pPr>
            <a:lnSpc>
              <a:spcPct val="100000"/>
            </a:lnSpc>
          </a:pPr>
          <a:r>
            <a:rPr lang="it-IT" dirty="0" err="1"/>
            <a:t>This</a:t>
          </a:r>
          <a:r>
            <a:rPr lang="it-IT" dirty="0"/>
            <a:t> </a:t>
          </a:r>
          <a:r>
            <a:rPr lang="it-IT" dirty="0" err="1"/>
            <a:t>means</a:t>
          </a:r>
          <a:r>
            <a:rPr lang="it-IT" dirty="0"/>
            <a:t> </a:t>
          </a:r>
          <a:r>
            <a:rPr lang="it-IT" dirty="0" err="1"/>
            <a:t>that</a:t>
          </a:r>
          <a:r>
            <a:rPr lang="it-IT" dirty="0"/>
            <a:t> </a:t>
          </a:r>
          <a:r>
            <a:rPr lang="it-IT" dirty="0" err="1"/>
            <a:t>we</a:t>
          </a:r>
          <a:r>
            <a:rPr lang="it-IT" dirty="0"/>
            <a:t> can </a:t>
          </a:r>
          <a:r>
            <a:rPr lang="it-IT" dirty="0" err="1"/>
            <a:t>develop</a:t>
          </a:r>
          <a:r>
            <a:rPr lang="it-IT" dirty="0"/>
            <a:t> the software on </a:t>
          </a:r>
          <a:r>
            <a:rPr lang="it-IT" dirty="0" err="1"/>
            <a:t>different</a:t>
          </a:r>
          <a:r>
            <a:rPr lang="it-IT" dirty="0"/>
            <a:t> </a:t>
          </a:r>
          <a:r>
            <a:rPr lang="it-IT" dirty="0" err="1"/>
            <a:t>parallel</a:t>
          </a:r>
          <a:r>
            <a:rPr lang="it-IT" dirty="0"/>
            <a:t> </a:t>
          </a:r>
          <a:r>
            <a:rPr lang="it-IT" dirty="0" err="1"/>
            <a:t>contexts</a:t>
          </a:r>
          <a:r>
            <a:rPr lang="it-IT" dirty="0"/>
            <a:t> </a:t>
          </a:r>
          <a:r>
            <a:rPr lang="it-IT" dirty="0" err="1"/>
            <a:t>without</a:t>
          </a:r>
          <a:r>
            <a:rPr lang="it-IT" dirty="0"/>
            <a:t> </a:t>
          </a:r>
          <a:r>
            <a:rPr lang="it-IT" dirty="0" err="1"/>
            <a:t>worrying</a:t>
          </a:r>
          <a:r>
            <a:rPr lang="it-IT" dirty="0"/>
            <a:t> </a:t>
          </a:r>
          <a:r>
            <a:rPr lang="it-IT" dirty="0" err="1"/>
            <a:t>about</a:t>
          </a:r>
          <a:r>
            <a:rPr lang="it-IT" dirty="0"/>
            <a:t> </a:t>
          </a:r>
          <a:r>
            <a:rPr lang="it-IT" dirty="0" err="1"/>
            <a:t>concluding</a:t>
          </a:r>
          <a:r>
            <a:rPr lang="it-IT" dirty="0"/>
            <a:t> </a:t>
          </a:r>
          <a:r>
            <a:rPr lang="it-IT" dirty="0" err="1"/>
            <a:t>this</a:t>
          </a:r>
          <a:r>
            <a:rPr lang="it-IT" dirty="0"/>
            <a:t> or </a:t>
          </a:r>
          <a:r>
            <a:rPr lang="it-IT" dirty="0" err="1"/>
            <a:t>that</a:t>
          </a:r>
          <a:r>
            <a:rPr lang="it-IT" dirty="0"/>
            <a:t> </a:t>
          </a:r>
          <a:r>
            <a:rPr lang="it-IT" dirty="0" err="1"/>
            <a:t>feature</a:t>
          </a:r>
          <a:r>
            <a:rPr lang="it-IT" dirty="0"/>
            <a:t> first.</a:t>
          </a:r>
          <a:endParaRPr lang="en-US" dirty="0"/>
        </a:p>
      </dgm:t>
    </dgm:pt>
    <dgm:pt modelId="{86A9E6D9-AD13-4CB2-ACE4-8C009BBB19F7}" type="parTrans" cxnId="{15D8E748-2215-4A69-A422-1E2804383725}">
      <dgm:prSet/>
      <dgm:spPr/>
      <dgm:t>
        <a:bodyPr/>
        <a:lstStyle/>
        <a:p>
          <a:endParaRPr lang="en-US"/>
        </a:p>
      </dgm:t>
    </dgm:pt>
    <dgm:pt modelId="{76128124-4581-4A68-92A4-C654F08633FB}" type="sibTrans" cxnId="{15D8E748-2215-4A69-A422-1E2804383725}">
      <dgm:prSet/>
      <dgm:spPr/>
      <dgm:t>
        <a:bodyPr/>
        <a:lstStyle/>
        <a:p>
          <a:endParaRPr lang="en-US"/>
        </a:p>
      </dgm:t>
    </dgm:pt>
    <dgm:pt modelId="{8F3933EF-3650-4AAA-9182-9E88DF62CD97}">
      <dgm:prSet/>
      <dgm:spPr/>
      <dgm:t>
        <a:bodyPr/>
        <a:lstStyle/>
        <a:p>
          <a:r>
            <a:rPr lang="it-IT"/>
            <a:t>Collaboration</a:t>
          </a:r>
          <a:endParaRPr lang="en-US"/>
        </a:p>
      </dgm:t>
    </dgm:pt>
    <dgm:pt modelId="{A4677ABD-4F6F-41E6-BEF2-5A11FF351F37}" type="parTrans" cxnId="{A4AC3B70-3A45-48B5-A26E-7935BE5D686F}">
      <dgm:prSet/>
      <dgm:spPr/>
      <dgm:t>
        <a:bodyPr/>
        <a:lstStyle/>
        <a:p>
          <a:endParaRPr lang="en-US"/>
        </a:p>
      </dgm:t>
    </dgm:pt>
    <dgm:pt modelId="{B959FAD7-B1A4-4080-99C7-4C15F042D8E7}" type="sibTrans" cxnId="{A4AC3B70-3A45-48B5-A26E-7935BE5D686F}">
      <dgm:prSet/>
      <dgm:spPr/>
      <dgm:t>
        <a:bodyPr/>
        <a:lstStyle/>
        <a:p>
          <a:endParaRPr lang="en-US"/>
        </a:p>
      </dgm:t>
    </dgm:pt>
    <dgm:pt modelId="{CC9B8BBA-0CF2-4F4A-9C39-3ED96C08C2B1}">
      <dgm:prSet/>
      <dgm:spPr/>
      <dgm:t>
        <a:bodyPr/>
        <a:lstStyle/>
        <a:p>
          <a:pPr>
            <a:lnSpc>
              <a:spcPct val="100000"/>
            </a:lnSpc>
          </a:pPr>
          <a:r>
            <a:rPr lang="it-IT" dirty="0"/>
            <a:t>Non-linear </a:t>
          </a:r>
          <a:r>
            <a:rPr lang="it-IT" dirty="0" err="1"/>
            <a:t>workflows</a:t>
          </a:r>
          <a:r>
            <a:rPr lang="it-IT" dirty="0"/>
            <a:t> </a:t>
          </a:r>
          <a:r>
            <a:rPr lang="it-IT" dirty="0" err="1"/>
            <a:t>combined</a:t>
          </a:r>
          <a:r>
            <a:rPr lang="it-IT" dirty="0"/>
            <a:t> with the </a:t>
          </a:r>
          <a:r>
            <a:rPr lang="it-IT" dirty="0" err="1"/>
            <a:t>distributed</a:t>
          </a:r>
          <a:r>
            <a:rPr lang="it-IT" dirty="0"/>
            <a:t> nature of the </a:t>
          </a:r>
          <a:r>
            <a:rPr lang="it-IT" dirty="0" err="1"/>
            <a:t>repositories</a:t>
          </a:r>
          <a:r>
            <a:rPr lang="it-IT" dirty="0"/>
            <a:t> </a:t>
          </a:r>
          <a:r>
            <a:rPr lang="it-IT" dirty="0" err="1"/>
            <a:t>allow</a:t>
          </a:r>
          <a:r>
            <a:rPr lang="it-IT" dirty="0"/>
            <a:t> </a:t>
          </a:r>
          <a:r>
            <a:rPr lang="it-IT" dirty="0" err="1"/>
            <a:t>collaboration</a:t>
          </a:r>
          <a:r>
            <a:rPr lang="it-IT" dirty="0"/>
            <a:t> </a:t>
          </a:r>
          <a:r>
            <a:rPr lang="it-IT" dirty="0" err="1"/>
            <a:t>among</a:t>
          </a:r>
          <a:r>
            <a:rPr lang="it-IT" dirty="0"/>
            <a:t> teams on </a:t>
          </a:r>
          <a:r>
            <a:rPr lang="it-IT" dirty="0" err="1"/>
            <a:t>different</a:t>
          </a:r>
          <a:r>
            <a:rPr lang="it-IT" dirty="0"/>
            <a:t> </a:t>
          </a:r>
          <a:r>
            <a:rPr lang="it-IT" dirty="0" err="1"/>
            <a:t>computers</a:t>
          </a:r>
          <a:r>
            <a:rPr lang="it-IT" dirty="0"/>
            <a:t>.</a:t>
          </a:r>
          <a:endParaRPr lang="en-US" dirty="0"/>
        </a:p>
      </dgm:t>
    </dgm:pt>
    <dgm:pt modelId="{2E78F632-526D-46A8-A407-B787072EA5D0}" type="parTrans" cxnId="{D86EA7C9-6C8E-4721-9B8E-5F4C4F23746C}">
      <dgm:prSet/>
      <dgm:spPr/>
      <dgm:t>
        <a:bodyPr/>
        <a:lstStyle/>
        <a:p>
          <a:endParaRPr lang="en-US"/>
        </a:p>
      </dgm:t>
    </dgm:pt>
    <dgm:pt modelId="{C19EDC80-1B1E-4765-869E-5F2A7908F830}" type="sibTrans" cxnId="{D86EA7C9-6C8E-4721-9B8E-5F4C4F23746C}">
      <dgm:prSet/>
      <dgm:spPr/>
      <dgm:t>
        <a:bodyPr/>
        <a:lstStyle/>
        <a:p>
          <a:endParaRPr lang="en-US"/>
        </a:p>
      </dgm:t>
    </dgm:pt>
    <dgm:pt modelId="{93649F20-73E6-664C-A18E-2AF64F1E47B9}" type="pres">
      <dgm:prSet presAssocID="{BA1EAC3E-AE1D-4007-AFB9-30063C10F8ED}" presName="linear" presStyleCnt="0">
        <dgm:presLayoutVars>
          <dgm:dir/>
          <dgm:animLvl val="lvl"/>
          <dgm:resizeHandles val="exact"/>
        </dgm:presLayoutVars>
      </dgm:prSet>
      <dgm:spPr/>
    </dgm:pt>
    <dgm:pt modelId="{20E69817-402B-5F42-A04F-4BE03EB79092}" type="pres">
      <dgm:prSet presAssocID="{7263898F-B939-4C96-8417-249C48FF3415}" presName="parentLin" presStyleCnt="0"/>
      <dgm:spPr/>
    </dgm:pt>
    <dgm:pt modelId="{D728F237-DFFE-F642-BB71-EBDACCC53F10}" type="pres">
      <dgm:prSet presAssocID="{7263898F-B939-4C96-8417-249C48FF3415}" presName="parentLeftMargin" presStyleLbl="node1" presStyleIdx="0" presStyleCnt="3"/>
      <dgm:spPr/>
    </dgm:pt>
    <dgm:pt modelId="{370DF81D-EB80-544B-A4F8-5B3A6836CA4C}" type="pres">
      <dgm:prSet presAssocID="{7263898F-B939-4C96-8417-249C48FF3415}" presName="parentText" presStyleLbl="node1" presStyleIdx="0" presStyleCnt="3">
        <dgm:presLayoutVars>
          <dgm:chMax val="0"/>
          <dgm:bulletEnabled val="1"/>
        </dgm:presLayoutVars>
      </dgm:prSet>
      <dgm:spPr/>
    </dgm:pt>
    <dgm:pt modelId="{6989CA69-B2A2-B741-9BD7-2951D20C4B24}" type="pres">
      <dgm:prSet presAssocID="{7263898F-B939-4C96-8417-249C48FF3415}" presName="negativeSpace" presStyleCnt="0"/>
      <dgm:spPr/>
    </dgm:pt>
    <dgm:pt modelId="{23702E13-37C0-EE42-8979-BC7BEDB29051}" type="pres">
      <dgm:prSet presAssocID="{7263898F-B939-4C96-8417-249C48FF3415}" presName="childText" presStyleLbl="conFgAcc1" presStyleIdx="0" presStyleCnt="3">
        <dgm:presLayoutVars>
          <dgm:bulletEnabled val="1"/>
        </dgm:presLayoutVars>
      </dgm:prSet>
      <dgm:spPr/>
    </dgm:pt>
    <dgm:pt modelId="{D2FEF5A3-D19A-0348-AC3B-7FE369EF6F1E}" type="pres">
      <dgm:prSet presAssocID="{D30D206E-C8D2-4458-B0C3-DC47EE9A8E5E}" presName="spaceBetweenRectangles" presStyleCnt="0"/>
      <dgm:spPr/>
    </dgm:pt>
    <dgm:pt modelId="{51C53D50-A69D-904F-88DF-F8C7077942D1}" type="pres">
      <dgm:prSet presAssocID="{37CBCAE6-3F1D-437E-B84F-6382291FB83B}" presName="parentLin" presStyleCnt="0"/>
      <dgm:spPr/>
    </dgm:pt>
    <dgm:pt modelId="{6511DC89-80CC-E146-B0F9-B6A15401BD57}" type="pres">
      <dgm:prSet presAssocID="{37CBCAE6-3F1D-437E-B84F-6382291FB83B}" presName="parentLeftMargin" presStyleLbl="node1" presStyleIdx="0" presStyleCnt="3"/>
      <dgm:spPr/>
    </dgm:pt>
    <dgm:pt modelId="{B37E1507-229E-7E49-8679-D551E90ED154}" type="pres">
      <dgm:prSet presAssocID="{37CBCAE6-3F1D-437E-B84F-6382291FB83B}" presName="parentText" presStyleLbl="node1" presStyleIdx="1" presStyleCnt="3">
        <dgm:presLayoutVars>
          <dgm:chMax val="0"/>
          <dgm:bulletEnabled val="1"/>
        </dgm:presLayoutVars>
      </dgm:prSet>
      <dgm:spPr/>
    </dgm:pt>
    <dgm:pt modelId="{35BF3BBF-BF46-3A48-B191-3A2E90F2D5FF}" type="pres">
      <dgm:prSet presAssocID="{37CBCAE6-3F1D-437E-B84F-6382291FB83B}" presName="negativeSpace" presStyleCnt="0"/>
      <dgm:spPr/>
    </dgm:pt>
    <dgm:pt modelId="{1B93E4BE-9AE3-5849-86FC-7D6EEA9F5ECB}" type="pres">
      <dgm:prSet presAssocID="{37CBCAE6-3F1D-437E-B84F-6382291FB83B}" presName="childText" presStyleLbl="conFgAcc1" presStyleIdx="1" presStyleCnt="3">
        <dgm:presLayoutVars>
          <dgm:bulletEnabled val="1"/>
        </dgm:presLayoutVars>
      </dgm:prSet>
      <dgm:spPr/>
    </dgm:pt>
    <dgm:pt modelId="{A4C14AB6-E5E4-A043-8C77-52E8B437597C}" type="pres">
      <dgm:prSet presAssocID="{C5C14FAA-278F-40EE-8278-3C46BEF1E0C8}" presName="spaceBetweenRectangles" presStyleCnt="0"/>
      <dgm:spPr/>
    </dgm:pt>
    <dgm:pt modelId="{C0921A83-0D1F-C643-8640-3FE29CE1C328}" type="pres">
      <dgm:prSet presAssocID="{8F3933EF-3650-4AAA-9182-9E88DF62CD97}" presName="parentLin" presStyleCnt="0"/>
      <dgm:spPr/>
    </dgm:pt>
    <dgm:pt modelId="{8AD3EE12-25CB-694B-B8CC-4370444951BB}" type="pres">
      <dgm:prSet presAssocID="{8F3933EF-3650-4AAA-9182-9E88DF62CD97}" presName="parentLeftMargin" presStyleLbl="node1" presStyleIdx="1" presStyleCnt="3"/>
      <dgm:spPr/>
    </dgm:pt>
    <dgm:pt modelId="{E26A48A2-12FC-CB43-BAC2-C5C3C1A421B8}" type="pres">
      <dgm:prSet presAssocID="{8F3933EF-3650-4AAA-9182-9E88DF62CD97}" presName="parentText" presStyleLbl="node1" presStyleIdx="2" presStyleCnt="3">
        <dgm:presLayoutVars>
          <dgm:chMax val="0"/>
          <dgm:bulletEnabled val="1"/>
        </dgm:presLayoutVars>
      </dgm:prSet>
      <dgm:spPr/>
    </dgm:pt>
    <dgm:pt modelId="{72A2B928-126A-4D47-8896-19A0521730C4}" type="pres">
      <dgm:prSet presAssocID="{8F3933EF-3650-4AAA-9182-9E88DF62CD97}" presName="negativeSpace" presStyleCnt="0"/>
      <dgm:spPr/>
    </dgm:pt>
    <dgm:pt modelId="{E0D96301-7D4F-DE46-9D61-2B34FA21189B}" type="pres">
      <dgm:prSet presAssocID="{8F3933EF-3650-4AAA-9182-9E88DF62CD97}" presName="childText" presStyleLbl="conFgAcc1" presStyleIdx="2" presStyleCnt="3">
        <dgm:presLayoutVars>
          <dgm:bulletEnabled val="1"/>
        </dgm:presLayoutVars>
      </dgm:prSet>
      <dgm:spPr/>
    </dgm:pt>
  </dgm:ptLst>
  <dgm:cxnLst>
    <dgm:cxn modelId="{386C0B10-6825-A149-A88E-5E4B5A59922D}" type="presOf" srcId="{37CBCAE6-3F1D-437E-B84F-6382291FB83B}" destId="{6511DC89-80CC-E146-B0F9-B6A15401BD57}" srcOrd="0" destOrd="0" presId="urn:microsoft.com/office/officeart/2005/8/layout/list1"/>
    <dgm:cxn modelId="{9AE8B511-78AA-4B4D-B9A4-6C2B0715C6E5}" type="presOf" srcId="{CC9B8BBA-0CF2-4F4A-9C39-3ED96C08C2B1}" destId="{E0D96301-7D4F-DE46-9D61-2B34FA21189B}" srcOrd="0" destOrd="0" presId="urn:microsoft.com/office/officeart/2005/8/layout/list1"/>
    <dgm:cxn modelId="{7EF84D21-74E8-42E2-8B56-EEF0AE1E113B}" srcId="{7263898F-B939-4C96-8417-249C48FF3415}" destId="{88F0CBBE-1D25-44AB-BBF5-890A4B817B0C}" srcOrd="0" destOrd="0" parTransId="{896C9585-C2FF-4CE0-932B-B67C16268DAC}" sibTransId="{01F58D05-08E1-4573-9A89-CE7F9A3E5866}"/>
    <dgm:cxn modelId="{BE910F44-9D31-1D4D-BD0D-2A1BFBF5118A}" type="presOf" srcId="{88F0CBBE-1D25-44AB-BBF5-890A4B817B0C}" destId="{23702E13-37C0-EE42-8979-BC7BEDB29051}" srcOrd="0" destOrd="0" presId="urn:microsoft.com/office/officeart/2005/8/layout/list1"/>
    <dgm:cxn modelId="{15D8E748-2215-4A69-A422-1E2804383725}" srcId="{37CBCAE6-3F1D-437E-B84F-6382291FB83B}" destId="{147D2BB6-2DD1-4926-BEAB-DF1D58999248}" srcOrd="0" destOrd="0" parTransId="{86A9E6D9-AD13-4CB2-ACE4-8C009BBB19F7}" sibTransId="{76128124-4581-4A68-92A4-C654F08633FB}"/>
    <dgm:cxn modelId="{A4AC3B70-3A45-48B5-A26E-7935BE5D686F}" srcId="{BA1EAC3E-AE1D-4007-AFB9-30063C10F8ED}" destId="{8F3933EF-3650-4AAA-9182-9E88DF62CD97}" srcOrd="2" destOrd="0" parTransId="{A4677ABD-4F6F-41E6-BEF2-5A11FF351F37}" sibTransId="{B959FAD7-B1A4-4080-99C7-4C15F042D8E7}"/>
    <dgm:cxn modelId="{A42C7D85-8E93-44E8-B9D6-5FD27714EB1F}" srcId="{BA1EAC3E-AE1D-4007-AFB9-30063C10F8ED}" destId="{37CBCAE6-3F1D-437E-B84F-6382291FB83B}" srcOrd="1" destOrd="0" parTransId="{2EDAEF79-D777-4226-BE4A-0392025213D6}" sibTransId="{C5C14FAA-278F-40EE-8278-3C46BEF1E0C8}"/>
    <dgm:cxn modelId="{3DC65895-65AC-6B4C-AA1A-DB59CEFCE238}" type="presOf" srcId="{147D2BB6-2DD1-4926-BEAB-DF1D58999248}" destId="{1B93E4BE-9AE3-5849-86FC-7D6EEA9F5ECB}" srcOrd="0" destOrd="0" presId="urn:microsoft.com/office/officeart/2005/8/layout/list1"/>
    <dgm:cxn modelId="{3CCCC597-E41C-FB48-B853-05D2CC52F142}" type="presOf" srcId="{8F3933EF-3650-4AAA-9182-9E88DF62CD97}" destId="{8AD3EE12-25CB-694B-B8CC-4370444951BB}" srcOrd="0" destOrd="0" presId="urn:microsoft.com/office/officeart/2005/8/layout/list1"/>
    <dgm:cxn modelId="{E4AD929A-8314-E747-A233-8B50D5091DCA}" type="presOf" srcId="{BA1EAC3E-AE1D-4007-AFB9-30063C10F8ED}" destId="{93649F20-73E6-664C-A18E-2AF64F1E47B9}" srcOrd="0" destOrd="0" presId="urn:microsoft.com/office/officeart/2005/8/layout/list1"/>
    <dgm:cxn modelId="{D6A1E6A0-E900-7348-B066-6E9DC564F853}" type="presOf" srcId="{7263898F-B939-4C96-8417-249C48FF3415}" destId="{370DF81D-EB80-544B-A4F8-5B3A6836CA4C}" srcOrd="1" destOrd="0" presId="urn:microsoft.com/office/officeart/2005/8/layout/list1"/>
    <dgm:cxn modelId="{3FC633B4-0328-8E47-BC60-D366CB64E693}" type="presOf" srcId="{37CBCAE6-3F1D-437E-B84F-6382291FB83B}" destId="{B37E1507-229E-7E49-8679-D551E90ED154}" srcOrd="1" destOrd="0" presId="urn:microsoft.com/office/officeart/2005/8/layout/list1"/>
    <dgm:cxn modelId="{0D409FC0-427A-45BB-A116-8EB2AA61D2BE}" srcId="{BA1EAC3E-AE1D-4007-AFB9-30063C10F8ED}" destId="{7263898F-B939-4C96-8417-249C48FF3415}" srcOrd="0" destOrd="0" parTransId="{955E07F1-2661-4D74-9AF0-AB4A9D122A2E}" sibTransId="{D30D206E-C8D2-4458-B0C3-DC47EE9A8E5E}"/>
    <dgm:cxn modelId="{D86EA7C9-6C8E-4721-9B8E-5F4C4F23746C}" srcId="{8F3933EF-3650-4AAA-9182-9E88DF62CD97}" destId="{CC9B8BBA-0CF2-4F4A-9C39-3ED96C08C2B1}" srcOrd="0" destOrd="0" parTransId="{2E78F632-526D-46A8-A407-B787072EA5D0}" sibTransId="{C19EDC80-1B1E-4765-869E-5F2A7908F830}"/>
    <dgm:cxn modelId="{207649DD-5D3C-9245-9CA6-DB3B6805028D}" type="presOf" srcId="{8F3933EF-3650-4AAA-9182-9E88DF62CD97}" destId="{E26A48A2-12FC-CB43-BAC2-C5C3C1A421B8}" srcOrd="1" destOrd="0" presId="urn:microsoft.com/office/officeart/2005/8/layout/list1"/>
    <dgm:cxn modelId="{FFB977EC-2798-9147-86AE-5C060FECB70D}" type="presOf" srcId="{7263898F-B939-4C96-8417-249C48FF3415}" destId="{D728F237-DFFE-F642-BB71-EBDACCC53F10}" srcOrd="0" destOrd="0" presId="urn:microsoft.com/office/officeart/2005/8/layout/list1"/>
    <dgm:cxn modelId="{5D8215F9-88CF-DD41-8FC9-1E452200A667}" type="presParOf" srcId="{93649F20-73E6-664C-A18E-2AF64F1E47B9}" destId="{20E69817-402B-5F42-A04F-4BE03EB79092}" srcOrd="0" destOrd="0" presId="urn:microsoft.com/office/officeart/2005/8/layout/list1"/>
    <dgm:cxn modelId="{E541B8E4-5481-0049-B27E-02D066540C17}" type="presParOf" srcId="{20E69817-402B-5F42-A04F-4BE03EB79092}" destId="{D728F237-DFFE-F642-BB71-EBDACCC53F10}" srcOrd="0" destOrd="0" presId="urn:microsoft.com/office/officeart/2005/8/layout/list1"/>
    <dgm:cxn modelId="{0A30AA4F-14C0-1942-9CD7-237E78395A44}" type="presParOf" srcId="{20E69817-402B-5F42-A04F-4BE03EB79092}" destId="{370DF81D-EB80-544B-A4F8-5B3A6836CA4C}" srcOrd="1" destOrd="0" presId="urn:microsoft.com/office/officeart/2005/8/layout/list1"/>
    <dgm:cxn modelId="{C478761C-498D-2A44-92FE-52F57F009842}" type="presParOf" srcId="{93649F20-73E6-664C-A18E-2AF64F1E47B9}" destId="{6989CA69-B2A2-B741-9BD7-2951D20C4B24}" srcOrd="1" destOrd="0" presId="urn:microsoft.com/office/officeart/2005/8/layout/list1"/>
    <dgm:cxn modelId="{18C47C91-4681-E449-9745-07BC6210E064}" type="presParOf" srcId="{93649F20-73E6-664C-A18E-2AF64F1E47B9}" destId="{23702E13-37C0-EE42-8979-BC7BEDB29051}" srcOrd="2" destOrd="0" presId="urn:microsoft.com/office/officeart/2005/8/layout/list1"/>
    <dgm:cxn modelId="{370395BF-CC44-E441-9FCC-D3C259049D2C}" type="presParOf" srcId="{93649F20-73E6-664C-A18E-2AF64F1E47B9}" destId="{D2FEF5A3-D19A-0348-AC3B-7FE369EF6F1E}" srcOrd="3" destOrd="0" presId="urn:microsoft.com/office/officeart/2005/8/layout/list1"/>
    <dgm:cxn modelId="{5748A44C-1926-BA4C-ABCF-D251FE3A2097}" type="presParOf" srcId="{93649F20-73E6-664C-A18E-2AF64F1E47B9}" destId="{51C53D50-A69D-904F-88DF-F8C7077942D1}" srcOrd="4" destOrd="0" presId="urn:microsoft.com/office/officeart/2005/8/layout/list1"/>
    <dgm:cxn modelId="{9E663B0C-43DD-DB42-BB8E-A5D04CCC40C1}" type="presParOf" srcId="{51C53D50-A69D-904F-88DF-F8C7077942D1}" destId="{6511DC89-80CC-E146-B0F9-B6A15401BD57}" srcOrd="0" destOrd="0" presId="urn:microsoft.com/office/officeart/2005/8/layout/list1"/>
    <dgm:cxn modelId="{2814DBAC-E934-FE4C-BC7A-60408C0938D4}" type="presParOf" srcId="{51C53D50-A69D-904F-88DF-F8C7077942D1}" destId="{B37E1507-229E-7E49-8679-D551E90ED154}" srcOrd="1" destOrd="0" presId="urn:microsoft.com/office/officeart/2005/8/layout/list1"/>
    <dgm:cxn modelId="{A090D8EF-B7A5-1347-8FDB-699965FA1CC2}" type="presParOf" srcId="{93649F20-73E6-664C-A18E-2AF64F1E47B9}" destId="{35BF3BBF-BF46-3A48-B191-3A2E90F2D5FF}" srcOrd="5" destOrd="0" presId="urn:microsoft.com/office/officeart/2005/8/layout/list1"/>
    <dgm:cxn modelId="{3740F65D-6948-114B-8CED-D5E3AB2C525D}" type="presParOf" srcId="{93649F20-73E6-664C-A18E-2AF64F1E47B9}" destId="{1B93E4BE-9AE3-5849-86FC-7D6EEA9F5ECB}" srcOrd="6" destOrd="0" presId="urn:microsoft.com/office/officeart/2005/8/layout/list1"/>
    <dgm:cxn modelId="{EB613CA4-7CE1-6544-B44F-0B7619FEE494}" type="presParOf" srcId="{93649F20-73E6-664C-A18E-2AF64F1E47B9}" destId="{A4C14AB6-E5E4-A043-8C77-52E8B437597C}" srcOrd="7" destOrd="0" presId="urn:microsoft.com/office/officeart/2005/8/layout/list1"/>
    <dgm:cxn modelId="{8841F145-95F6-2247-9AC5-D07C6847A9E7}" type="presParOf" srcId="{93649F20-73E6-664C-A18E-2AF64F1E47B9}" destId="{C0921A83-0D1F-C643-8640-3FE29CE1C328}" srcOrd="8" destOrd="0" presId="urn:microsoft.com/office/officeart/2005/8/layout/list1"/>
    <dgm:cxn modelId="{F1B9BE7D-51BA-C640-BCF6-50668A9F218D}" type="presParOf" srcId="{C0921A83-0D1F-C643-8640-3FE29CE1C328}" destId="{8AD3EE12-25CB-694B-B8CC-4370444951BB}" srcOrd="0" destOrd="0" presId="urn:microsoft.com/office/officeart/2005/8/layout/list1"/>
    <dgm:cxn modelId="{7894A4A6-5B71-F84A-BB93-33DB978EBF2C}" type="presParOf" srcId="{C0921A83-0D1F-C643-8640-3FE29CE1C328}" destId="{E26A48A2-12FC-CB43-BAC2-C5C3C1A421B8}" srcOrd="1" destOrd="0" presId="urn:microsoft.com/office/officeart/2005/8/layout/list1"/>
    <dgm:cxn modelId="{337F50BC-5082-C643-B0BF-DA605683B86D}" type="presParOf" srcId="{93649F20-73E6-664C-A18E-2AF64F1E47B9}" destId="{72A2B928-126A-4D47-8896-19A0521730C4}" srcOrd="9" destOrd="0" presId="urn:microsoft.com/office/officeart/2005/8/layout/list1"/>
    <dgm:cxn modelId="{7A950FF0-4F8E-DC4C-8EFD-770C8AC574F8}" type="presParOf" srcId="{93649F20-73E6-664C-A18E-2AF64F1E47B9}" destId="{E0D96301-7D4F-DE46-9D61-2B34FA21189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74D0E3-15E0-41E3-8DE0-E69213D3F3E8}"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6DC5081D-DE5D-4353-85D7-91C7F2909C79}">
      <dgm:prSet/>
      <dgm:spPr>
        <a:solidFill>
          <a:schemeClr val="accent2"/>
        </a:solidFill>
      </dgm:spPr>
      <dgm:t>
        <a:bodyPr/>
        <a:lstStyle/>
        <a:p>
          <a:r>
            <a:rPr lang="it-IT" err="1"/>
            <a:t>Tracking</a:t>
          </a:r>
          <a:r>
            <a:rPr lang="it-IT"/>
            <a:t> </a:t>
          </a:r>
          <a:r>
            <a:rPr lang="it-IT" err="1"/>
            <a:t>changes</a:t>
          </a:r>
          <a:r>
            <a:rPr lang="it-IT"/>
            <a:t> of non-</a:t>
          </a:r>
          <a:r>
            <a:rPr lang="it-IT" err="1"/>
            <a:t>textual</a:t>
          </a:r>
          <a:r>
            <a:rPr lang="it-IT"/>
            <a:t> </a:t>
          </a:r>
          <a:r>
            <a:rPr lang="it-IT" err="1"/>
            <a:t>files</a:t>
          </a:r>
          <a:endParaRPr lang="en-US"/>
        </a:p>
      </dgm:t>
    </dgm:pt>
    <dgm:pt modelId="{940A73DE-D0ED-4CC3-91CC-DF5CF9389BE0}" type="parTrans" cxnId="{EAC77F13-CCC8-4168-897A-99D6279752AD}">
      <dgm:prSet/>
      <dgm:spPr/>
      <dgm:t>
        <a:bodyPr/>
        <a:lstStyle/>
        <a:p>
          <a:endParaRPr lang="en-US"/>
        </a:p>
      </dgm:t>
    </dgm:pt>
    <dgm:pt modelId="{3C112747-1F6B-47AE-84B3-897E5063A2E6}" type="sibTrans" cxnId="{EAC77F13-CCC8-4168-897A-99D6279752AD}">
      <dgm:prSet/>
      <dgm:spPr/>
      <dgm:t>
        <a:bodyPr/>
        <a:lstStyle/>
        <a:p>
          <a:endParaRPr lang="en-US"/>
        </a:p>
      </dgm:t>
    </dgm:pt>
    <dgm:pt modelId="{E0DC2CEA-1F21-44FD-B3D5-DA7DEAA27BD8}">
      <dgm:prSet/>
      <dgm:spPr/>
      <dgm:t>
        <a:bodyPr/>
        <a:lstStyle/>
        <a:p>
          <a:r>
            <a:rPr lang="it-IT" dirty="0" err="1"/>
            <a:t>Aimed</a:t>
          </a:r>
          <a:r>
            <a:rPr lang="it-IT" dirty="0"/>
            <a:t> </a:t>
          </a:r>
          <a:r>
            <a:rPr lang="it-IT" dirty="0" err="1"/>
            <a:t>at</a:t>
          </a:r>
          <a:r>
            <a:rPr lang="it-IT" dirty="0"/>
            <a:t> </a:t>
          </a:r>
          <a:r>
            <a:rPr lang="it-IT" dirty="0" err="1"/>
            <a:t>tracking</a:t>
          </a:r>
          <a:r>
            <a:rPr lang="it-IT" dirty="0"/>
            <a:t> </a:t>
          </a:r>
          <a:r>
            <a:rPr lang="it-IT" dirty="0" err="1"/>
            <a:t>changes</a:t>
          </a:r>
          <a:r>
            <a:rPr lang="it-IT" dirty="0"/>
            <a:t> in source code </a:t>
          </a:r>
          <a:r>
            <a:rPr lang="it-IT" dirty="0" err="1"/>
            <a:t>files</a:t>
          </a:r>
          <a:r>
            <a:rPr lang="it-IT" dirty="0"/>
            <a:t>, </a:t>
          </a:r>
          <a:r>
            <a:rPr lang="it-IT" i="1" dirty="0" err="1"/>
            <a:t>git</a:t>
          </a:r>
          <a:r>
            <a:rPr lang="it-IT" i="0" dirty="0"/>
            <a:t> </a:t>
          </a:r>
          <a:r>
            <a:rPr lang="it-IT" dirty="0" err="1"/>
            <a:t>is</a:t>
          </a:r>
          <a:r>
            <a:rPr lang="it-IT" dirty="0"/>
            <a:t> </a:t>
          </a:r>
          <a:r>
            <a:rPr lang="it-IT" dirty="0" err="1"/>
            <a:t>not</a:t>
          </a:r>
          <a:r>
            <a:rPr lang="it-IT" dirty="0"/>
            <a:t> </a:t>
          </a:r>
          <a:r>
            <a:rPr lang="it-IT" dirty="0" err="1"/>
            <a:t>intended</a:t>
          </a:r>
          <a:r>
            <a:rPr lang="it-IT" dirty="0"/>
            <a:t> for </a:t>
          </a:r>
          <a:r>
            <a:rPr lang="it-IT" dirty="0" err="1"/>
            <a:t>binary</a:t>
          </a:r>
          <a:r>
            <a:rPr lang="it-IT" dirty="0"/>
            <a:t> and </a:t>
          </a:r>
          <a:r>
            <a:rPr lang="it-IT" dirty="0" err="1"/>
            <a:t>compressed</a:t>
          </a:r>
          <a:r>
            <a:rPr lang="it-IT" dirty="0"/>
            <a:t> </a:t>
          </a:r>
          <a:r>
            <a:rPr lang="it-IT" dirty="0" err="1"/>
            <a:t>files</a:t>
          </a:r>
          <a:r>
            <a:rPr lang="it-IT" dirty="0"/>
            <a:t>, </a:t>
          </a:r>
          <a:r>
            <a:rPr lang="it-IT" dirty="0" err="1"/>
            <a:t>especially</a:t>
          </a:r>
          <a:r>
            <a:rPr lang="it-IT" dirty="0"/>
            <a:t> </a:t>
          </a:r>
          <a:r>
            <a:rPr lang="it-IT" dirty="0" err="1"/>
            <a:t>if</a:t>
          </a:r>
          <a:r>
            <a:rPr lang="it-IT" dirty="0"/>
            <a:t> large. The </a:t>
          </a:r>
          <a:r>
            <a:rPr lang="it-IT" dirty="0" err="1"/>
            <a:t>indexing</a:t>
          </a:r>
          <a:r>
            <a:rPr lang="it-IT" dirty="0"/>
            <a:t> </a:t>
          </a:r>
          <a:r>
            <a:rPr lang="it-IT" dirty="0" err="1"/>
            <a:t>mechanism</a:t>
          </a:r>
          <a:r>
            <a:rPr lang="it-IT" dirty="0"/>
            <a:t> </a:t>
          </a:r>
          <a:r>
            <a:rPr lang="it-IT" dirty="0" err="1"/>
            <a:t>works</a:t>
          </a:r>
          <a:r>
            <a:rPr lang="it-IT" dirty="0"/>
            <a:t> on text </a:t>
          </a:r>
          <a:r>
            <a:rPr lang="it-IT" dirty="0" err="1"/>
            <a:t>differences</a:t>
          </a:r>
          <a:r>
            <a:rPr lang="it-IT" dirty="0"/>
            <a:t> </a:t>
          </a:r>
          <a:r>
            <a:rPr lang="it-IT" dirty="0" err="1"/>
            <a:t>among</a:t>
          </a:r>
          <a:r>
            <a:rPr lang="it-IT" dirty="0"/>
            <a:t> </a:t>
          </a:r>
          <a:r>
            <a:rPr lang="it-IT" dirty="0" err="1"/>
            <a:t>versions</a:t>
          </a:r>
          <a:r>
            <a:rPr lang="it-IT" dirty="0"/>
            <a:t>, </a:t>
          </a:r>
          <a:r>
            <a:rPr lang="it-IT" dirty="0" err="1"/>
            <a:t>which</a:t>
          </a:r>
          <a:r>
            <a:rPr lang="it-IT" dirty="0"/>
            <a:t> </a:t>
          </a:r>
          <a:r>
            <a:rPr lang="it-IT" dirty="0" err="1"/>
            <a:t>cannot</a:t>
          </a:r>
          <a:r>
            <a:rPr lang="it-IT" dirty="0"/>
            <a:t> be </a:t>
          </a:r>
          <a:r>
            <a:rPr lang="it-IT" dirty="0" err="1"/>
            <a:t>exploited</a:t>
          </a:r>
          <a:r>
            <a:rPr lang="it-IT" dirty="0"/>
            <a:t> </a:t>
          </a:r>
          <a:r>
            <a:rPr lang="it-IT" dirty="0" err="1"/>
            <a:t>when</a:t>
          </a:r>
          <a:r>
            <a:rPr lang="it-IT" dirty="0"/>
            <a:t> </a:t>
          </a:r>
          <a:r>
            <a:rPr lang="it-IT" dirty="0" err="1"/>
            <a:t>using</a:t>
          </a:r>
          <a:r>
            <a:rPr lang="it-IT" dirty="0"/>
            <a:t> </a:t>
          </a:r>
          <a:r>
            <a:rPr lang="it-IT" dirty="0" err="1"/>
            <a:t>files</a:t>
          </a:r>
          <a:r>
            <a:rPr lang="it-IT" dirty="0"/>
            <a:t> </a:t>
          </a:r>
          <a:r>
            <a:rPr lang="it-IT" dirty="0" err="1"/>
            <a:t>created</a:t>
          </a:r>
          <a:r>
            <a:rPr lang="it-IT" dirty="0"/>
            <a:t> by the machine.</a:t>
          </a:r>
          <a:endParaRPr lang="en-US" dirty="0"/>
        </a:p>
      </dgm:t>
    </dgm:pt>
    <dgm:pt modelId="{E4388105-3CD6-45AB-B85B-D02A09BB74AF}" type="parTrans" cxnId="{3B81BF10-87EF-43C1-9F9E-0079466D00BA}">
      <dgm:prSet/>
      <dgm:spPr/>
      <dgm:t>
        <a:bodyPr/>
        <a:lstStyle/>
        <a:p>
          <a:endParaRPr lang="en-US"/>
        </a:p>
      </dgm:t>
    </dgm:pt>
    <dgm:pt modelId="{A8B3C006-CC8C-48F7-B64A-CFAB74DC3C47}" type="sibTrans" cxnId="{3B81BF10-87EF-43C1-9F9E-0079466D00BA}">
      <dgm:prSet/>
      <dgm:spPr/>
      <dgm:t>
        <a:bodyPr/>
        <a:lstStyle/>
        <a:p>
          <a:endParaRPr lang="en-US"/>
        </a:p>
      </dgm:t>
    </dgm:pt>
    <dgm:pt modelId="{DE30065C-D650-4E7C-9238-EDCCB8C80F8B}">
      <dgm:prSet/>
      <dgm:spPr>
        <a:solidFill>
          <a:schemeClr val="accent2"/>
        </a:solidFill>
      </dgm:spPr>
      <dgm:t>
        <a:bodyPr/>
        <a:lstStyle/>
        <a:p>
          <a:r>
            <a:rPr lang="it-IT"/>
            <a:t>File synchronization</a:t>
          </a:r>
          <a:endParaRPr lang="en-US"/>
        </a:p>
      </dgm:t>
    </dgm:pt>
    <dgm:pt modelId="{8E19973B-D86E-4362-84DC-15DBACA59F0A}" type="parTrans" cxnId="{3FBDBB5D-BF42-44A1-9B6B-CAC4BBE44AB3}">
      <dgm:prSet/>
      <dgm:spPr/>
      <dgm:t>
        <a:bodyPr/>
        <a:lstStyle/>
        <a:p>
          <a:endParaRPr lang="en-US"/>
        </a:p>
      </dgm:t>
    </dgm:pt>
    <dgm:pt modelId="{20108F93-C821-4D53-B83C-675AAEF74B0B}" type="sibTrans" cxnId="{3FBDBB5D-BF42-44A1-9B6B-CAC4BBE44AB3}">
      <dgm:prSet/>
      <dgm:spPr/>
      <dgm:t>
        <a:bodyPr/>
        <a:lstStyle/>
        <a:p>
          <a:endParaRPr lang="en-US"/>
        </a:p>
      </dgm:t>
    </dgm:pt>
    <dgm:pt modelId="{666CEF56-CF29-4AFA-8090-AD6CE44A4772}">
      <dgm:prSet/>
      <dgm:spPr/>
      <dgm:t>
        <a:bodyPr/>
        <a:lstStyle/>
        <a:p>
          <a:r>
            <a:rPr lang="it-IT" dirty="0" err="1"/>
            <a:t>Born</a:t>
          </a:r>
          <a:r>
            <a:rPr lang="it-IT" dirty="0"/>
            <a:t> </a:t>
          </a:r>
          <a:r>
            <a:rPr lang="it-IT" dirty="0" err="1"/>
            <a:t>as</a:t>
          </a:r>
          <a:r>
            <a:rPr lang="it-IT" dirty="0"/>
            <a:t> a </a:t>
          </a:r>
          <a:r>
            <a:rPr lang="it-IT" dirty="0" err="1"/>
            <a:t>development</a:t>
          </a:r>
          <a:r>
            <a:rPr lang="it-IT" dirty="0"/>
            <a:t> </a:t>
          </a:r>
          <a:r>
            <a:rPr lang="it-IT" dirty="0" err="1"/>
            <a:t>tool</a:t>
          </a:r>
          <a:r>
            <a:rPr lang="it-IT" dirty="0"/>
            <a:t>, </a:t>
          </a:r>
          <a:r>
            <a:rPr lang="it-IT" i="1" dirty="0" err="1"/>
            <a:t>git</a:t>
          </a:r>
          <a:r>
            <a:rPr lang="it-IT" dirty="0"/>
            <a:t> </a:t>
          </a:r>
          <a:r>
            <a:rPr lang="it-IT" dirty="0" err="1"/>
            <a:t>should</a:t>
          </a:r>
          <a:r>
            <a:rPr lang="it-IT" dirty="0"/>
            <a:t> </a:t>
          </a:r>
          <a:r>
            <a:rPr lang="it-IT" dirty="0" err="1"/>
            <a:t>not</a:t>
          </a:r>
          <a:r>
            <a:rPr lang="it-IT" dirty="0"/>
            <a:t> be </a:t>
          </a:r>
          <a:r>
            <a:rPr lang="it-IT" dirty="0" err="1"/>
            <a:t>used</a:t>
          </a:r>
          <a:r>
            <a:rPr lang="it-IT" dirty="0"/>
            <a:t> to </a:t>
          </a:r>
          <a:r>
            <a:rPr lang="it-IT" dirty="0" err="1"/>
            <a:t>synchronize</a:t>
          </a:r>
          <a:r>
            <a:rPr lang="it-IT" dirty="0"/>
            <a:t> </a:t>
          </a:r>
          <a:r>
            <a:rPr lang="it-IT" dirty="0" err="1"/>
            <a:t>files</a:t>
          </a:r>
          <a:r>
            <a:rPr lang="it-IT" dirty="0"/>
            <a:t> </a:t>
          </a:r>
          <a:r>
            <a:rPr lang="it-IT" dirty="0" err="1"/>
            <a:t>between</a:t>
          </a:r>
          <a:r>
            <a:rPr lang="it-IT" dirty="0"/>
            <a:t> </a:t>
          </a:r>
          <a:r>
            <a:rPr lang="it-IT" dirty="0" err="1"/>
            <a:t>machines</a:t>
          </a:r>
          <a:r>
            <a:rPr lang="it-IT" dirty="0"/>
            <a:t>. The </a:t>
          </a:r>
          <a:r>
            <a:rPr lang="it-IT" dirty="0" err="1"/>
            <a:t>history</a:t>
          </a:r>
          <a:r>
            <a:rPr lang="it-IT" dirty="0"/>
            <a:t> </a:t>
          </a:r>
          <a:r>
            <a:rPr lang="it-IT" dirty="0" err="1"/>
            <a:t>should</a:t>
          </a:r>
          <a:r>
            <a:rPr lang="it-IT" dirty="0"/>
            <a:t> </a:t>
          </a:r>
          <a:r>
            <a:rPr lang="it-IT" dirty="0" err="1"/>
            <a:t>reflect</a:t>
          </a:r>
          <a:r>
            <a:rPr lang="it-IT" dirty="0"/>
            <a:t> the </a:t>
          </a:r>
          <a:r>
            <a:rPr lang="it-IT" dirty="0" err="1"/>
            <a:t>development</a:t>
          </a:r>
          <a:r>
            <a:rPr lang="it-IT" dirty="0"/>
            <a:t> </a:t>
          </a:r>
          <a:r>
            <a:rPr lang="it-IT" dirty="0" err="1"/>
            <a:t>cycle</a:t>
          </a:r>
          <a:r>
            <a:rPr lang="it-IT" dirty="0"/>
            <a:t> of the software.</a:t>
          </a:r>
          <a:endParaRPr lang="en-US" dirty="0"/>
        </a:p>
      </dgm:t>
    </dgm:pt>
    <dgm:pt modelId="{9200326C-1D85-4D7F-8555-678FD40B1C1B}" type="parTrans" cxnId="{C6D5F777-2B72-4654-A37A-7D169A8030D9}">
      <dgm:prSet/>
      <dgm:spPr/>
      <dgm:t>
        <a:bodyPr/>
        <a:lstStyle/>
        <a:p>
          <a:endParaRPr lang="en-US"/>
        </a:p>
      </dgm:t>
    </dgm:pt>
    <dgm:pt modelId="{9CC31B66-2BC7-426F-9328-74FE9589CB11}" type="sibTrans" cxnId="{C6D5F777-2B72-4654-A37A-7D169A8030D9}">
      <dgm:prSet/>
      <dgm:spPr/>
      <dgm:t>
        <a:bodyPr/>
        <a:lstStyle/>
        <a:p>
          <a:endParaRPr lang="en-US"/>
        </a:p>
      </dgm:t>
    </dgm:pt>
    <dgm:pt modelId="{22F49893-0C47-486F-B1A5-B7EC5B638CDD}">
      <dgm:prSet/>
      <dgm:spPr>
        <a:solidFill>
          <a:schemeClr val="accent2"/>
        </a:solidFill>
      </dgm:spPr>
      <dgm:t>
        <a:bodyPr/>
        <a:lstStyle/>
        <a:p>
          <a:r>
            <a:rPr lang="it-IT"/>
            <a:t>Sensitive information</a:t>
          </a:r>
          <a:endParaRPr lang="en-US"/>
        </a:p>
      </dgm:t>
    </dgm:pt>
    <dgm:pt modelId="{F83C7A08-2426-4A28-B853-4C34BD7FC469}" type="parTrans" cxnId="{227E62F7-58C1-430F-BF95-148C0FC82CCD}">
      <dgm:prSet/>
      <dgm:spPr/>
      <dgm:t>
        <a:bodyPr/>
        <a:lstStyle/>
        <a:p>
          <a:endParaRPr lang="en-US"/>
        </a:p>
      </dgm:t>
    </dgm:pt>
    <dgm:pt modelId="{695F09F0-0F5E-4978-98CC-90F1289B1B0B}" type="sibTrans" cxnId="{227E62F7-58C1-430F-BF95-148C0FC82CCD}">
      <dgm:prSet/>
      <dgm:spPr/>
      <dgm:t>
        <a:bodyPr/>
        <a:lstStyle/>
        <a:p>
          <a:endParaRPr lang="en-US"/>
        </a:p>
      </dgm:t>
    </dgm:pt>
    <dgm:pt modelId="{8CC8E398-57F3-4194-805C-C92B3153A952}">
      <dgm:prSet/>
      <dgm:spPr/>
      <dgm:t>
        <a:bodyPr/>
        <a:lstStyle/>
        <a:p>
          <a:r>
            <a:rPr lang="it-IT" dirty="0" err="1"/>
            <a:t>As</a:t>
          </a:r>
          <a:r>
            <a:rPr lang="it-IT" dirty="0"/>
            <a:t> the </a:t>
          </a:r>
          <a:r>
            <a:rPr lang="it-IT" dirty="0" err="1"/>
            <a:t>repository</a:t>
          </a:r>
          <a:r>
            <a:rPr lang="it-IT" dirty="0"/>
            <a:t> </a:t>
          </a:r>
          <a:r>
            <a:rPr lang="it-IT" dirty="0" err="1"/>
            <a:t>could</a:t>
          </a:r>
          <a:r>
            <a:rPr lang="it-IT" dirty="0"/>
            <a:t> be </a:t>
          </a:r>
          <a:r>
            <a:rPr lang="it-IT" dirty="0" err="1"/>
            <a:t>accessible</a:t>
          </a:r>
          <a:r>
            <a:rPr lang="it-IT" dirty="0"/>
            <a:t> by the </a:t>
          </a:r>
          <a:r>
            <a:rPr lang="it-IT" dirty="0" err="1"/>
            <a:t>most</a:t>
          </a:r>
          <a:r>
            <a:rPr lang="it-IT" dirty="0"/>
            <a:t> </a:t>
          </a:r>
          <a:r>
            <a:rPr lang="it-IT" dirty="0" err="1"/>
            <a:t>different</a:t>
          </a:r>
          <a:r>
            <a:rPr lang="it-IT" dirty="0"/>
            <a:t> </a:t>
          </a:r>
          <a:r>
            <a:rPr lang="it-IT" dirty="0" err="1"/>
            <a:t>kinds</a:t>
          </a:r>
          <a:r>
            <a:rPr lang="it-IT" dirty="0"/>
            <a:t> of </a:t>
          </a:r>
          <a:r>
            <a:rPr lang="it-IT" dirty="0" err="1"/>
            <a:t>users</a:t>
          </a:r>
          <a:r>
            <a:rPr lang="it-IT" dirty="0"/>
            <a:t>, </a:t>
          </a:r>
          <a:r>
            <a:rPr lang="it-IT" dirty="0" err="1"/>
            <a:t>it</a:t>
          </a:r>
          <a:r>
            <a:rPr lang="it-IT" dirty="0"/>
            <a:t> </a:t>
          </a:r>
          <a:r>
            <a:rPr lang="it-IT" dirty="0" err="1"/>
            <a:t>should</a:t>
          </a:r>
          <a:r>
            <a:rPr lang="it-IT" dirty="0"/>
            <a:t> </a:t>
          </a:r>
          <a:r>
            <a:rPr lang="it-IT" dirty="0" err="1"/>
            <a:t>contain</a:t>
          </a:r>
          <a:r>
            <a:rPr lang="it-IT" dirty="0"/>
            <a:t> </a:t>
          </a:r>
          <a:r>
            <a:rPr lang="it-IT" dirty="0" err="1"/>
            <a:t>only</a:t>
          </a:r>
          <a:r>
            <a:rPr lang="it-IT" dirty="0"/>
            <a:t> information </a:t>
          </a:r>
          <a:r>
            <a:rPr lang="it-IT" dirty="0" err="1"/>
            <a:t>enabling</a:t>
          </a:r>
          <a:r>
            <a:rPr lang="it-IT" dirty="0"/>
            <a:t> the </a:t>
          </a:r>
          <a:r>
            <a:rPr lang="it-IT" dirty="0" err="1"/>
            <a:t>development</a:t>
          </a:r>
          <a:r>
            <a:rPr lang="it-IT" dirty="0"/>
            <a:t> of the software </a:t>
          </a:r>
          <a:r>
            <a:rPr lang="it-IT" dirty="0" err="1"/>
            <a:t>while</a:t>
          </a:r>
          <a:r>
            <a:rPr lang="it-IT" dirty="0"/>
            <a:t> </a:t>
          </a:r>
          <a:r>
            <a:rPr lang="it-IT" dirty="0" err="1"/>
            <a:t>any</a:t>
          </a:r>
          <a:r>
            <a:rPr lang="it-IT" dirty="0"/>
            <a:t> sensitive information </a:t>
          </a:r>
          <a:r>
            <a:rPr lang="it-IT" dirty="0" err="1"/>
            <a:t>should</a:t>
          </a:r>
          <a:r>
            <a:rPr lang="it-IT" dirty="0"/>
            <a:t> </a:t>
          </a:r>
          <a:r>
            <a:rPr lang="it-IT" dirty="0" err="1"/>
            <a:t>not</a:t>
          </a:r>
          <a:r>
            <a:rPr lang="it-IT" dirty="0"/>
            <a:t> be </a:t>
          </a:r>
          <a:r>
            <a:rPr lang="it-IT" dirty="0" err="1"/>
            <a:t>added</a:t>
          </a:r>
          <a:r>
            <a:rPr lang="it-IT" dirty="0"/>
            <a:t>.</a:t>
          </a:r>
          <a:endParaRPr lang="en-US" dirty="0"/>
        </a:p>
      </dgm:t>
    </dgm:pt>
    <dgm:pt modelId="{ED483CA3-0631-46F0-94A5-30C619DE95F5}" type="parTrans" cxnId="{B561230F-96A6-4D7F-BBDF-D496796858EF}">
      <dgm:prSet/>
      <dgm:spPr/>
      <dgm:t>
        <a:bodyPr/>
        <a:lstStyle/>
        <a:p>
          <a:endParaRPr lang="en-US"/>
        </a:p>
      </dgm:t>
    </dgm:pt>
    <dgm:pt modelId="{9A1A7DB2-B5D7-46CF-AD4E-68DC9EC215F9}" type="sibTrans" cxnId="{B561230F-96A6-4D7F-BBDF-D496796858EF}">
      <dgm:prSet/>
      <dgm:spPr/>
      <dgm:t>
        <a:bodyPr/>
        <a:lstStyle/>
        <a:p>
          <a:endParaRPr lang="en-US"/>
        </a:p>
      </dgm:t>
    </dgm:pt>
    <dgm:pt modelId="{9E41E80A-C4B3-4A41-93D1-454805816A06}" type="pres">
      <dgm:prSet presAssocID="{7074D0E3-15E0-41E3-8DE0-E69213D3F3E8}" presName="linear" presStyleCnt="0">
        <dgm:presLayoutVars>
          <dgm:dir/>
          <dgm:animLvl val="lvl"/>
          <dgm:resizeHandles val="exact"/>
        </dgm:presLayoutVars>
      </dgm:prSet>
      <dgm:spPr/>
    </dgm:pt>
    <dgm:pt modelId="{D0BD01F1-40F9-5D40-86EE-E11FD650046F}" type="pres">
      <dgm:prSet presAssocID="{6DC5081D-DE5D-4353-85D7-91C7F2909C79}" presName="parentLin" presStyleCnt="0"/>
      <dgm:spPr/>
    </dgm:pt>
    <dgm:pt modelId="{59F59912-D855-E44E-8766-1174CD122D5F}" type="pres">
      <dgm:prSet presAssocID="{6DC5081D-DE5D-4353-85D7-91C7F2909C79}" presName="parentLeftMargin" presStyleLbl="node1" presStyleIdx="0" presStyleCnt="3"/>
      <dgm:spPr/>
    </dgm:pt>
    <dgm:pt modelId="{65832C93-0FF0-E743-85B1-829E0E2FCC46}" type="pres">
      <dgm:prSet presAssocID="{6DC5081D-DE5D-4353-85D7-91C7F2909C79}" presName="parentText" presStyleLbl="node1" presStyleIdx="0" presStyleCnt="3">
        <dgm:presLayoutVars>
          <dgm:chMax val="0"/>
          <dgm:bulletEnabled val="1"/>
        </dgm:presLayoutVars>
      </dgm:prSet>
      <dgm:spPr/>
    </dgm:pt>
    <dgm:pt modelId="{9C5D8DE0-FE2C-6046-9B2A-5CE4E479E9AD}" type="pres">
      <dgm:prSet presAssocID="{6DC5081D-DE5D-4353-85D7-91C7F2909C79}" presName="negativeSpace" presStyleCnt="0"/>
      <dgm:spPr/>
    </dgm:pt>
    <dgm:pt modelId="{20F17184-7D51-4247-B2E9-7B3AF434F7F1}" type="pres">
      <dgm:prSet presAssocID="{6DC5081D-DE5D-4353-85D7-91C7F2909C79}" presName="childText" presStyleLbl="conFgAcc1" presStyleIdx="0" presStyleCnt="3">
        <dgm:presLayoutVars>
          <dgm:bulletEnabled val="1"/>
        </dgm:presLayoutVars>
      </dgm:prSet>
      <dgm:spPr/>
    </dgm:pt>
    <dgm:pt modelId="{4B642FCC-FB16-6B44-8932-F1976F2C9050}" type="pres">
      <dgm:prSet presAssocID="{3C112747-1F6B-47AE-84B3-897E5063A2E6}" presName="spaceBetweenRectangles" presStyleCnt="0"/>
      <dgm:spPr/>
    </dgm:pt>
    <dgm:pt modelId="{1FC9C086-F241-8240-AC04-D8B42666F8F2}" type="pres">
      <dgm:prSet presAssocID="{DE30065C-D650-4E7C-9238-EDCCB8C80F8B}" presName="parentLin" presStyleCnt="0"/>
      <dgm:spPr/>
    </dgm:pt>
    <dgm:pt modelId="{163D697E-AD5B-D842-AEE5-1903CD0E12CB}" type="pres">
      <dgm:prSet presAssocID="{DE30065C-D650-4E7C-9238-EDCCB8C80F8B}" presName="parentLeftMargin" presStyleLbl="node1" presStyleIdx="0" presStyleCnt="3"/>
      <dgm:spPr/>
    </dgm:pt>
    <dgm:pt modelId="{6FE561BC-DB0D-C045-A79E-96BC857DE667}" type="pres">
      <dgm:prSet presAssocID="{DE30065C-D650-4E7C-9238-EDCCB8C80F8B}" presName="parentText" presStyleLbl="node1" presStyleIdx="1" presStyleCnt="3">
        <dgm:presLayoutVars>
          <dgm:chMax val="0"/>
          <dgm:bulletEnabled val="1"/>
        </dgm:presLayoutVars>
      </dgm:prSet>
      <dgm:spPr/>
    </dgm:pt>
    <dgm:pt modelId="{5303B77C-B27D-084B-8685-AC45BBB63BC9}" type="pres">
      <dgm:prSet presAssocID="{DE30065C-D650-4E7C-9238-EDCCB8C80F8B}" presName="negativeSpace" presStyleCnt="0"/>
      <dgm:spPr/>
    </dgm:pt>
    <dgm:pt modelId="{7BB0BA8B-920C-5244-BF79-A42CDD6AC986}" type="pres">
      <dgm:prSet presAssocID="{DE30065C-D650-4E7C-9238-EDCCB8C80F8B}" presName="childText" presStyleLbl="conFgAcc1" presStyleIdx="1" presStyleCnt="3">
        <dgm:presLayoutVars>
          <dgm:bulletEnabled val="1"/>
        </dgm:presLayoutVars>
      </dgm:prSet>
      <dgm:spPr/>
    </dgm:pt>
    <dgm:pt modelId="{40CF99BE-9C46-874B-8E1E-6B434728D6B7}" type="pres">
      <dgm:prSet presAssocID="{20108F93-C821-4D53-B83C-675AAEF74B0B}" presName="spaceBetweenRectangles" presStyleCnt="0"/>
      <dgm:spPr/>
    </dgm:pt>
    <dgm:pt modelId="{6774C644-3F5D-2D48-BBF3-85FC136827E5}" type="pres">
      <dgm:prSet presAssocID="{22F49893-0C47-486F-B1A5-B7EC5B638CDD}" presName="parentLin" presStyleCnt="0"/>
      <dgm:spPr/>
    </dgm:pt>
    <dgm:pt modelId="{83D82734-7848-DB45-A04E-232A3931F364}" type="pres">
      <dgm:prSet presAssocID="{22F49893-0C47-486F-B1A5-B7EC5B638CDD}" presName="parentLeftMargin" presStyleLbl="node1" presStyleIdx="1" presStyleCnt="3"/>
      <dgm:spPr/>
    </dgm:pt>
    <dgm:pt modelId="{6F68C3B5-DF58-0D4A-BCC0-F9F1DD5ABF32}" type="pres">
      <dgm:prSet presAssocID="{22F49893-0C47-486F-B1A5-B7EC5B638CDD}" presName="parentText" presStyleLbl="node1" presStyleIdx="2" presStyleCnt="3">
        <dgm:presLayoutVars>
          <dgm:chMax val="0"/>
          <dgm:bulletEnabled val="1"/>
        </dgm:presLayoutVars>
      </dgm:prSet>
      <dgm:spPr/>
    </dgm:pt>
    <dgm:pt modelId="{A436A582-64E5-264E-8357-39A6A888CA79}" type="pres">
      <dgm:prSet presAssocID="{22F49893-0C47-486F-B1A5-B7EC5B638CDD}" presName="negativeSpace" presStyleCnt="0"/>
      <dgm:spPr/>
    </dgm:pt>
    <dgm:pt modelId="{2F31C77F-F6FA-B44E-AD8C-A91DE0A690A7}" type="pres">
      <dgm:prSet presAssocID="{22F49893-0C47-486F-B1A5-B7EC5B638CDD}" presName="childText" presStyleLbl="conFgAcc1" presStyleIdx="2" presStyleCnt="3">
        <dgm:presLayoutVars>
          <dgm:bulletEnabled val="1"/>
        </dgm:presLayoutVars>
      </dgm:prSet>
      <dgm:spPr/>
    </dgm:pt>
  </dgm:ptLst>
  <dgm:cxnLst>
    <dgm:cxn modelId="{14945A08-14E9-0C47-A0B6-F0E47166AE08}" type="presOf" srcId="{22F49893-0C47-486F-B1A5-B7EC5B638CDD}" destId="{6F68C3B5-DF58-0D4A-BCC0-F9F1DD5ABF32}" srcOrd="1" destOrd="0" presId="urn:microsoft.com/office/officeart/2005/8/layout/list1"/>
    <dgm:cxn modelId="{B561230F-96A6-4D7F-BBDF-D496796858EF}" srcId="{22F49893-0C47-486F-B1A5-B7EC5B638CDD}" destId="{8CC8E398-57F3-4194-805C-C92B3153A952}" srcOrd="0" destOrd="0" parTransId="{ED483CA3-0631-46F0-94A5-30C619DE95F5}" sibTransId="{9A1A7DB2-B5D7-46CF-AD4E-68DC9EC215F9}"/>
    <dgm:cxn modelId="{3B81BF10-87EF-43C1-9F9E-0079466D00BA}" srcId="{6DC5081D-DE5D-4353-85D7-91C7F2909C79}" destId="{E0DC2CEA-1F21-44FD-B3D5-DA7DEAA27BD8}" srcOrd="0" destOrd="0" parTransId="{E4388105-3CD6-45AB-B85B-D02A09BB74AF}" sibTransId="{A8B3C006-CC8C-48F7-B64A-CFAB74DC3C47}"/>
    <dgm:cxn modelId="{EAC77F13-CCC8-4168-897A-99D6279752AD}" srcId="{7074D0E3-15E0-41E3-8DE0-E69213D3F3E8}" destId="{6DC5081D-DE5D-4353-85D7-91C7F2909C79}" srcOrd="0" destOrd="0" parTransId="{940A73DE-D0ED-4CC3-91CC-DF5CF9389BE0}" sibTransId="{3C112747-1F6B-47AE-84B3-897E5063A2E6}"/>
    <dgm:cxn modelId="{5C272220-A383-9343-90D3-5ED4F4E9BA63}" type="presOf" srcId="{7074D0E3-15E0-41E3-8DE0-E69213D3F3E8}" destId="{9E41E80A-C4B3-4A41-93D1-454805816A06}" srcOrd="0" destOrd="0" presId="urn:microsoft.com/office/officeart/2005/8/layout/list1"/>
    <dgm:cxn modelId="{E45CDE28-A23B-1045-AE5D-29AB43148ECE}" type="presOf" srcId="{6DC5081D-DE5D-4353-85D7-91C7F2909C79}" destId="{65832C93-0FF0-E743-85B1-829E0E2FCC46}" srcOrd="1" destOrd="0" presId="urn:microsoft.com/office/officeart/2005/8/layout/list1"/>
    <dgm:cxn modelId="{A71D4644-02E9-6749-9753-E86B64FB5408}" type="presOf" srcId="{6DC5081D-DE5D-4353-85D7-91C7F2909C79}" destId="{59F59912-D855-E44E-8766-1174CD122D5F}" srcOrd="0" destOrd="0" presId="urn:microsoft.com/office/officeart/2005/8/layout/list1"/>
    <dgm:cxn modelId="{9A802C4C-9F7C-1C44-9739-0DD1E7F3C3B3}" type="presOf" srcId="{22F49893-0C47-486F-B1A5-B7EC5B638CDD}" destId="{83D82734-7848-DB45-A04E-232A3931F364}" srcOrd="0" destOrd="0" presId="urn:microsoft.com/office/officeart/2005/8/layout/list1"/>
    <dgm:cxn modelId="{9DB7B859-AE93-AF4A-A14A-DA49F864A560}" type="presOf" srcId="{E0DC2CEA-1F21-44FD-B3D5-DA7DEAA27BD8}" destId="{20F17184-7D51-4247-B2E9-7B3AF434F7F1}" srcOrd="0" destOrd="0" presId="urn:microsoft.com/office/officeart/2005/8/layout/list1"/>
    <dgm:cxn modelId="{3FBDBB5D-BF42-44A1-9B6B-CAC4BBE44AB3}" srcId="{7074D0E3-15E0-41E3-8DE0-E69213D3F3E8}" destId="{DE30065C-D650-4E7C-9238-EDCCB8C80F8B}" srcOrd="1" destOrd="0" parTransId="{8E19973B-D86E-4362-84DC-15DBACA59F0A}" sibTransId="{20108F93-C821-4D53-B83C-675AAEF74B0B}"/>
    <dgm:cxn modelId="{F9DB4574-F623-194E-B963-F9AD56B41F31}" type="presOf" srcId="{8CC8E398-57F3-4194-805C-C92B3153A952}" destId="{2F31C77F-F6FA-B44E-AD8C-A91DE0A690A7}" srcOrd="0" destOrd="0" presId="urn:microsoft.com/office/officeart/2005/8/layout/list1"/>
    <dgm:cxn modelId="{0411C874-3310-D94E-8EB2-028FC1F0F725}" type="presOf" srcId="{DE30065C-D650-4E7C-9238-EDCCB8C80F8B}" destId="{6FE561BC-DB0D-C045-A79E-96BC857DE667}" srcOrd="1" destOrd="0" presId="urn:microsoft.com/office/officeart/2005/8/layout/list1"/>
    <dgm:cxn modelId="{C6D5F777-2B72-4654-A37A-7D169A8030D9}" srcId="{DE30065C-D650-4E7C-9238-EDCCB8C80F8B}" destId="{666CEF56-CF29-4AFA-8090-AD6CE44A4772}" srcOrd="0" destOrd="0" parTransId="{9200326C-1D85-4D7F-8555-678FD40B1C1B}" sibTransId="{9CC31B66-2BC7-426F-9328-74FE9589CB11}"/>
    <dgm:cxn modelId="{E81517A7-6518-8244-8F9F-F9A05DA077B2}" type="presOf" srcId="{666CEF56-CF29-4AFA-8090-AD6CE44A4772}" destId="{7BB0BA8B-920C-5244-BF79-A42CDD6AC986}" srcOrd="0" destOrd="0" presId="urn:microsoft.com/office/officeart/2005/8/layout/list1"/>
    <dgm:cxn modelId="{750C20E4-C257-A945-B7A1-DC5A642FCBFB}" type="presOf" srcId="{DE30065C-D650-4E7C-9238-EDCCB8C80F8B}" destId="{163D697E-AD5B-D842-AEE5-1903CD0E12CB}" srcOrd="0" destOrd="0" presId="urn:microsoft.com/office/officeart/2005/8/layout/list1"/>
    <dgm:cxn modelId="{227E62F7-58C1-430F-BF95-148C0FC82CCD}" srcId="{7074D0E3-15E0-41E3-8DE0-E69213D3F3E8}" destId="{22F49893-0C47-486F-B1A5-B7EC5B638CDD}" srcOrd="2" destOrd="0" parTransId="{F83C7A08-2426-4A28-B853-4C34BD7FC469}" sibTransId="{695F09F0-0F5E-4978-98CC-90F1289B1B0B}"/>
    <dgm:cxn modelId="{7747E268-589D-C24F-AEAD-FE955DF21C57}" type="presParOf" srcId="{9E41E80A-C4B3-4A41-93D1-454805816A06}" destId="{D0BD01F1-40F9-5D40-86EE-E11FD650046F}" srcOrd="0" destOrd="0" presId="urn:microsoft.com/office/officeart/2005/8/layout/list1"/>
    <dgm:cxn modelId="{C52B493A-3B43-C443-914C-A95836ECE926}" type="presParOf" srcId="{D0BD01F1-40F9-5D40-86EE-E11FD650046F}" destId="{59F59912-D855-E44E-8766-1174CD122D5F}" srcOrd="0" destOrd="0" presId="urn:microsoft.com/office/officeart/2005/8/layout/list1"/>
    <dgm:cxn modelId="{DC2B7CB1-A44A-0047-9200-F81036DCE589}" type="presParOf" srcId="{D0BD01F1-40F9-5D40-86EE-E11FD650046F}" destId="{65832C93-0FF0-E743-85B1-829E0E2FCC46}" srcOrd="1" destOrd="0" presId="urn:microsoft.com/office/officeart/2005/8/layout/list1"/>
    <dgm:cxn modelId="{5AAC2102-FE4B-554E-8542-7B07CAE8DAE6}" type="presParOf" srcId="{9E41E80A-C4B3-4A41-93D1-454805816A06}" destId="{9C5D8DE0-FE2C-6046-9B2A-5CE4E479E9AD}" srcOrd="1" destOrd="0" presId="urn:microsoft.com/office/officeart/2005/8/layout/list1"/>
    <dgm:cxn modelId="{B4693C8E-58E9-824A-8DF7-A7A3E832DA20}" type="presParOf" srcId="{9E41E80A-C4B3-4A41-93D1-454805816A06}" destId="{20F17184-7D51-4247-B2E9-7B3AF434F7F1}" srcOrd="2" destOrd="0" presId="urn:microsoft.com/office/officeart/2005/8/layout/list1"/>
    <dgm:cxn modelId="{D6907B63-310C-8940-BDCA-145A4A2E067B}" type="presParOf" srcId="{9E41E80A-C4B3-4A41-93D1-454805816A06}" destId="{4B642FCC-FB16-6B44-8932-F1976F2C9050}" srcOrd="3" destOrd="0" presId="urn:microsoft.com/office/officeart/2005/8/layout/list1"/>
    <dgm:cxn modelId="{9F1EE618-6A97-9548-9959-735262365974}" type="presParOf" srcId="{9E41E80A-C4B3-4A41-93D1-454805816A06}" destId="{1FC9C086-F241-8240-AC04-D8B42666F8F2}" srcOrd="4" destOrd="0" presId="urn:microsoft.com/office/officeart/2005/8/layout/list1"/>
    <dgm:cxn modelId="{ABF6F883-2ED2-3D4E-8C71-B504F00DF3CA}" type="presParOf" srcId="{1FC9C086-F241-8240-AC04-D8B42666F8F2}" destId="{163D697E-AD5B-D842-AEE5-1903CD0E12CB}" srcOrd="0" destOrd="0" presId="urn:microsoft.com/office/officeart/2005/8/layout/list1"/>
    <dgm:cxn modelId="{928A9C5D-1DF1-AB43-B38A-D2BBDD5DC118}" type="presParOf" srcId="{1FC9C086-F241-8240-AC04-D8B42666F8F2}" destId="{6FE561BC-DB0D-C045-A79E-96BC857DE667}" srcOrd="1" destOrd="0" presId="urn:microsoft.com/office/officeart/2005/8/layout/list1"/>
    <dgm:cxn modelId="{BDF3D214-61DF-1D4E-8E29-0DFDF9A3C83F}" type="presParOf" srcId="{9E41E80A-C4B3-4A41-93D1-454805816A06}" destId="{5303B77C-B27D-084B-8685-AC45BBB63BC9}" srcOrd="5" destOrd="0" presId="urn:microsoft.com/office/officeart/2005/8/layout/list1"/>
    <dgm:cxn modelId="{BB0ADA89-035F-D142-8E60-ED15A67EF49E}" type="presParOf" srcId="{9E41E80A-C4B3-4A41-93D1-454805816A06}" destId="{7BB0BA8B-920C-5244-BF79-A42CDD6AC986}" srcOrd="6" destOrd="0" presId="urn:microsoft.com/office/officeart/2005/8/layout/list1"/>
    <dgm:cxn modelId="{F45484F8-67DE-8347-89B8-5FFF1A9AB9E9}" type="presParOf" srcId="{9E41E80A-C4B3-4A41-93D1-454805816A06}" destId="{40CF99BE-9C46-874B-8E1E-6B434728D6B7}" srcOrd="7" destOrd="0" presId="urn:microsoft.com/office/officeart/2005/8/layout/list1"/>
    <dgm:cxn modelId="{96C99018-AF9C-9544-AD3B-F3B6AAB589FC}" type="presParOf" srcId="{9E41E80A-C4B3-4A41-93D1-454805816A06}" destId="{6774C644-3F5D-2D48-BBF3-85FC136827E5}" srcOrd="8" destOrd="0" presId="urn:microsoft.com/office/officeart/2005/8/layout/list1"/>
    <dgm:cxn modelId="{84840266-8EB3-3F49-8B5F-A7B32ECE4AA0}" type="presParOf" srcId="{6774C644-3F5D-2D48-BBF3-85FC136827E5}" destId="{83D82734-7848-DB45-A04E-232A3931F364}" srcOrd="0" destOrd="0" presId="urn:microsoft.com/office/officeart/2005/8/layout/list1"/>
    <dgm:cxn modelId="{0D9197A2-9817-2D40-96B4-A130E0264A97}" type="presParOf" srcId="{6774C644-3F5D-2D48-BBF3-85FC136827E5}" destId="{6F68C3B5-DF58-0D4A-BCC0-F9F1DD5ABF32}" srcOrd="1" destOrd="0" presId="urn:microsoft.com/office/officeart/2005/8/layout/list1"/>
    <dgm:cxn modelId="{FF333FBB-A6D0-D84B-848D-E2FC94353A31}" type="presParOf" srcId="{9E41E80A-C4B3-4A41-93D1-454805816A06}" destId="{A436A582-64E5-264E-8357-39A6A888CA79}" srcOrd="9" destOrd="0" presId="urn:microsoft.com/office/officeart/2005/8/layout/list1"/>
    <dgm:cxn modelId="{894B76A4-CE0A-B34F-AD3A-8B080FF88F7B}" type="presParOf" srcId="{9E41E80A-C4B3-4A41-93D1-454805816A06}" destId="{2F31C77F-F6FA-B44E-AD8C-A91DE0A690A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02E13-37C0-EE42-8979-BC7BEDB29051}">
      <dsp:nvSpPr>
        <dsp:cNvPr id="0" name=""/>
        <dsp:cNvSpPr/>
      </dsp:nvSpPr>
      <dsp:spPr>
        <a:xfrm>
          <a:off x="0" y="419112"/>
          <a:ext cx="6513603" cy="1197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100000"/>
            </a:lnSpc>
            <a:spcBef>
              <a:spcPct val="0"/>
            </a:spcBef>
            <a:spcAft>
              <a:spcPct val="15000"/>
            </a:spcAft>
            <a:buChar char="•"/>
          </a:pPr>
          <a:r>
            <a:rPr lang="it-IT" sz="2000" kern="1200" dirty="0"/>
            <a:t>The </a:t>
          </a:r>
          <a:r>
            <a:rPr lang="it-IT" sz="2000" kern="1200" dirty="0" err="1"/>
            <a:t>primary</a:t>
          </a:r>
          <a:r>
            <a:rPr lang="it-IT" sz="2000" kern="1200" dirty="0"/>
            <a:t> use case for </a:t>
          </a:r>
          <a:r>
            <a:rPr lang="it-IT" sz="2000" i="1" kern="1200" dirty="0" err="1"/>
            <a:t>git</a:t>
          </a:r>
          <a:r>
            <a:rPr lang="it-IT" sz="2000" kern="1200" dirty="0"/>
            <a:t> </a:t>
          </a:r>
          <a:r>
            <a:rPr lang="it-IT" sz="2000" kern="1200" dirty="0" err="1"/>
            <a:t>is</a:t>
          </a:r>
          <a:r>
            <a:rPr lang="it-IT" sz="2000" kern="1200" dirty="0"/>
            <a:t> to </a:t>
          </a:r>
          <a:r>
            <a:rPr lang="it-IT" sz="2000" kern="1200" dirty="0" err="1"/>
            <a:t>track</a:t>
          </a:r>
          <a:r>
            <a:rPr lang="it-IT" sz="2000" kern="1200" dirty="0"/>
            <a:t> </a:t>
          </a:r>
          <a:r>
            <a:rPr lang="it-IT" sz="2000" kern="1200" dirty="0" err="1"/>
            <a:t>changes</a:t>
          </a:r>
          <a:r>
            <a:rPr lang="it-IT" sz="2000" kern="1200" dirty="0"/>
            <a:t> in the source code </a:t>
          </a:r>
          <a:r>
            <a:rPr lang="it-IT" sz="2000" kern="1200" dirty="0" err="1"/>
            <a:t>during</a:t>
          </a:r>
          <a:r>
            <a:rPr lang="it-IT" sz="2000" kern="1200" dirty="0"/>
            <a:t> software </a:t>
          </a:r>
          <a:r>
            <a:rPr lang="it-IT" sz="2000" kern="1200" dirty="0" err="1"/>
            <a:t>development</a:t>
          </a:r>
          <a:r>
            <a:rPr lang="it-IT" sz="2000" kern="1200" dirty="0"/>
            <a:t>. </a:t>
          </a:r>
          <a:endParaRPr lang="en-US" sz="2000" kern="1200" dirty="0"/>
        </a:p>
      </dsp:txBody>
      <dsp:txXfrm>
        <a:off x="0" y="419112"/>
        <a:ext cx="6513603" cy="1197000"/>
      </dsp:txXfrm>
    </dsp:sp>
    <dsp:sp modelId="{370DF81D-EB80-544B-A4F8-5B3A6836CA4C}">
      <dsp:nvSpPr>
        <dsp:cNvPr id="0" name=""/>
        <dsp:cNvSpPr/>
      </dsp:nvSpPr>
      <dsp:spPr>
        <a:xfrm>
          <a:off x="325680" y="123912"/>
          <a:ext cx="4559522"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it-IT" sz="2000" kern="1200"/>
            <a:t>Tracking changes in source code</a:t>
          </a:r>
          <a:endParaRPr lang="en-US" sz="2000" kern="1200"/>
        </a:p>
      </dsp:txBody>
      <dsp:txXfrm>
        <a:off x="354501" y="152733"/>
        <a:ext cx="4501880" cy="532758"/>
      </dsp:txXfrm>
    </dsp:sp>
    <dsp:sp modelId="{1B93E4BE-9AE3-5849-86FC-7D6EEA9F5ECB}">
      <dsp:nvSpPr>
        <dsp:cNvPr id="0" name=""/>
        <dsp:cNvSpPr/>
      </dsp:nvSpPr>
      <dsp:spPr>
        <a:xfrm>
          <a:off x="0" y="2019313"/>
          <a:ext cx="6513603" cy="1512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100000"/>
            </a:lnSpc>
            <a:spcBef>
              <a:spcPct val="0"/>
            </a:spcBef>
            <a:spcAft>
              <a:spcPct val="15000"/>
            </a:spcAft>
            <a:buChar char="•"/>
          </a:pPr>
          <a:r>
            <a:rPr lang="it-IT" sz="2000" kern="1200" dirty="0" err="1"/>
            <a:t>This</a:t>
          </a:r>
          <a:r>
            <a:rPr lang="it-IT" sz="2000" kern="1200" dirty="0"/>
            <a:t> </a:t>
          </a:r>
          <a:r>
            <a:rPr lang="it-IT" sz="2000" kern="1200" dirty="0" err="1"/>
            <a:t>means</a:t>
          </a:r>
          <a:r>
            <a:rPr lang="it-IT" sz="2000" kern="1200" dirty="0"/>
            <a:t> </a:t>
          </a:r>
          <a:r>
            <a:rPr lang="it-IT" sz="2000" kern="1200" dirty="0" err="1"/>
            <a:t>that</a:t>
          </a:r>
          <a:r>
            <a:rPr lang="it-IT" sz="2000" kern="1200" dirty="0"/>
            <a:t> </a:t>
          </a:r>
          <a:r>
            <a:rPr lang="it-IT" sz="2000" kern="1200" dirty="0" err="1"/>
            <a:t>we</a:t>
          </a:r>
          <a:r>
            <a:rPr lang="it-IT" sz="2000" kern="1200" dirty="0"/>
            <a:t> can </a:t>
          </a:r>
          <a:r>
            <a:rPr lang="it-IT" sz="2000" kern="1200" dirty="0" err="1"/>
            <a:t>develop</a:t>
          </a:r>
          <a:r>
            <a:rPr lang="it-IT" sz="2000" kern="1200" dirty="0"/>
            <a:t> the software on </a:t>
          </a:r>
          <a:r>
            <a:rPr lang="it-IT" sz="2000" kern="1200" dirty="0" err="1"/>
            <a:t>different</a:t>
          </a:r>
          <a:r>
            <a:rPr lang="it-IT" sz="2000" kern="1200" dirty="0"/>
            <a:t> </a:t>
          </a:r>
          <a:r>
            <a:rPr lang="it-IT" sz="2000" kern="1200" dirty="0" err="1"/>
            <a:t>parallel</a:t>
          </a:r>
          <a:r>
            <a:rPr lang="it-IT" sz="2000" kern="1200" dirty="0"/>
            <a:t> </a:t>
          </a:r>
          <a:r>
            <a:rPr lang="it-IT" sz="2000" kern="1200" dirty="0" err="1"/>
            <a:t>contexts</a:t>
          </a:r>
          <a:r>
            <a:rPr lang="it-IT" sz="2000" kern="1200" dirty="0"/>
            <a:t> </a:t>
          </a:r>
          <a:r>
            <a:rPr lang="it-IT" sz="2000" kern="1200" dirty="0" err="1"/>
            <a:t>without</a:t>
          </a:r>
          <a:r>
            <a:rPr lang="it-IT" sz="2000" kern="1200" dirty="0"/>
            <a:t> </a:t>
          </a:r>
          <a:r>
            <a:rPr lang="it-IT" sz="2000" kern="1200" dirty="0" err="1"/>
            <a:t>worrying</a:t>
          </a:r>
          <a:r>
            <a:rPr lang="it-IT" sz="2000" kern="1200" dirty="0"/>
            <a:t> </a:t>
          </a:r>
          <a:r>
            <a:rPr lang="it-IT" sz="2000" kern="1200" dirty="0" err="1"/>
            <a:t>about</a:t>
          </a:r>
          <a:r>
            <a:rPr lang="it-IT" sz="2000" kern="1200" dirty="0"/>
            <a:t> </a:t>
          </a:r>
          <a:r>
            <a:rPr lang="it-IT" sz="2000" kern="1200" dirty="0" err="1"/>
            <a:t>concluding</a:t>
          </a:r>
          <a:r>
            <a:rPr lang="it-IT" sz="2000" kern="1200" dirty="0"/>
            <a:t> </a:t>
          </a:r>
          <a:r>
            <a:rPr lang="it-IT" sz="2000" kern="1200" dirty="0" err="1"/>
            <a:t>this</a:t>
          </a:r>
          <a:r>
            <a:rPr lang="it-IT" sz="2000" kern="1200" dirty="0"/>
            <a:t> or </a:t>
          </a:r>
          <a:r>
            <a:rPr lang="it-IT" sz="2000" kern="1200" dirty="0" err="1"/>
            <a:t>that</a:t>
          </a:r>
          <a:r>
            <a:rPr lang="it-IT" sz="2000" kern="1200" dirty="0"/>
            <a:t> </a:t>
          </a:r>
          <a:r>
            <a:rPr lang="it-IT" sz="2000" kern="1200" dirty="0" err="1"/>
            <a:t>feature</a:t>
          </a:r>
          <a:r>
            <a:rPr lang="it-IT" sz="2000" kern="1200" dirty="0"/>
            <a:t> first.</a:t>
          </a:r>
          <a:endParaRPr lang="en-US" sz="2000" kern="1200" dirty="0"/>
        </a:p>
      </dsp:txBody>
      <dsp:txXfrm>
        <a:off x="0" y="2019313"/>
        <a:ext cx="6513603" cy="1512000"/>
      </dsp:txXfrm>
    </dsp:sp>
    <dsp:sp modelId="{B37E1507-229E-7E49-8679-D551E90ED154}">
      <dsp:nvSpPr>
        <dsp:cNvPr id="0" name=""/>
        <dsp:cNvSpPr/>
      </dsp:nvSpPr>
      <dsp:spPr>
        <a:xfrm>
          <a:off x="325680" y="1724113"/>
          <a:ext cx="4559522"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it-IT" sz="2000" kern="1200"/>
            <a:t>Non-linear workflows</a:t>
          </a:r>
          <a:endParaRPr lang="en-US" sz="2000" kern="1200"/>
        </a:p>
      </dsp:txBody>
      <dsp:txXfrm>
        <a:off x="354501" y="1752934"/>
        <a:ext cx="4501880" cy="532758"/>
      </dsp:txXfrm>
    </dsp:sp>
    <dsp:sp modelId="{E0D96301-7D4F-DE46-9D61-2B34FA21189B}">
      <dsp:nvSpPr>
        <dsp:cNvPr id="0" name=""/>
        <dsp:cNvSpPr/>
      </dsp:nvSpPr>
      <dsp:spPr>
        <a:xfrm>
          <a:off x="0" y="3934513"/>
          <a:ext cx="6513603" cy="1827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100000"/>
            </a:lnSpc>
            <a:spcBef>
              <a:spcPct val="0"/>
            </a:spcBef>
            <a:spcAft>
              <a:spcPct val="15000"/>
            </a:spcAft>
            <a:buChar char="•"/>
          </a:pPr>
          <a:r>
            <a:rPr lang="it-IT" sz="2000" kern="1200" dirty="0"/>
            <a:t>Non-linear </a:t>
          </a:r>
          <a:r>
            <a:rPr lang="it-IT" sz="2000" kern="1200" dirty="0" err="1"/>
            <a:t>workflows</a:t>
          </a:r>
          <a:r>
            <a:rPr lang="it-IT" sz="2000" kern="1200" dirty="0"/>
            <a:t> </a:t>
          </a:r>
          <a:r>
            <a:rPr lang="it-IT" sz="2000" kern="1200" dirty="0" err="1"/>
            <a:t>combined</a:t>
          </a:r>
          <a:r>
            <a:rPr lang="it-IT" sz="2000" kern="1200" dirty="0"/>
            <a:t> with the </a:t>
          </a:r>
          <a:r>
            <a:rPr lang="it-IT" sz="2000" kern="1200" dirty="0" err="1"/>
            <a:t>distributed</a:t>
          </a:r>
          <a:r>
            <a:rPr lang="it-IT" sz="2000" kern="1200" dirty="0"/>
            <a:t> nature of the </a:t>
          </a:r>
          <a:r>
            <a:rPr lang="it-IT" sz="2000" kern="1200" dirty="0" err="1"/>
            <a:t>repositories</a:t>
          </a:r>
          <a:r>
            <a:rPr lang="it-IT" sz="2000" kern="1200" dirty="0"/>
            <a:t> </a:t>
          </a:r>
          <a:r>
            <a:rPr lang="it-IT" sz="2000" kern="1200" dirty="0" err="1"/>
            <a:t>allow</a:t>
          </a:r>
          <a:r>
            <a:rPr lang="it-IT" sz="2000" kern="1200" dirty="0"/>
            <a:t> </a:t>
          </a:r>
          <a:r>
            <a:rPr lang="it-IT" sz="2000" kern="1200" dirty="0" err="1"/>
            <a:t>collaboration</a:t>
          </a:r>
          <a:r>
            <a:rPr lang="it-IT" sz="2000" kern="1200" dirty="0"/>
            <a:t> </a:t>
          </a:r>
          <a:r>
            <a:rPr lang="it-IT" sz="2000" kern="1200" dirty="0" err="1"/>
            <a:t>among</a:t>
          </a:r>
          <a:r>
            <a:rPr lang="it-IT" sz="2000" kern="1200" dirty="0"/>
            <a:t> teams on </a:t>
          </a:r>
          <a:r>
            <a:rPr lang="it-IT" sz="2000" kern="1200" dirty="0" err="1"/>
            <a:t>different</a:t>
          </a:r>
          <a:r>
            <a:rPr lang="it-IT" sz="2000" kern="1200" dirty="0"/>
            <a:t> </a:t>
          </a:r>
          <a:r>
            <a:rPr lang="it-IT" sz="2000" kern="1200" dirty="0" err="1"/>
            <a:t>computers</a:t>
          </a:r>
          <a:r>
            <a:rPr lang="it-IT" sz="2000" kern="1200" dirty="0"/>
            <a:t>.</a:t>
          </a:r>
          <a:endParaRPr lang="en-US" sz="2000" kern="1200" dirty="0"/>
        </a:p>
      </dsp:txBody>
      <dsp:txXfrm>
        <a:off x="0" y="3934513"/>
        <a:ext cx="6513603" cy="1827000"/>
      </dsp:txXfrm>
    </dsp:sp>
    <dsp:sp modelId="{E26A48A2-12FC-CB43-BAC2-C5C3C1A421B8}">
      <dsp:nvSpPr>
        <dsp:cNvPr id="0" name=""/>
        <dsp:cNvSpPr/>
      </dsp:nvSpPr>
      <dsp:spPr>
        <a:xfrm>
          <a:off x="325680" y="3639313"/>
          <a:ext cx="4559522"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it-IT" sz="2000" kern="1200"/>
            <a:t>Collaboration</a:t>
          </a:r>
          <a:endParaRPr lang="en-US" sz="2000" kern="1200"/>
        </a:p>
      </dsp:txBody>
      <dsp:txXfrm>
        <a:off x="354501" y="3668134"/>
        <a:ext cx="4501880"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17184-7D51-4247-B2E9-7B3AF434F7F1}">
      <dsp:nvSpPr>
        <dsp:cNvPr id="0" name=""/>
        <dsp:cNvSpPr/>
      </dsp:nvSpPr>
      <dsp:spPr>
        <a:xfrm>
          <a:off x="0" y="416322"/>
          <a:ext cx="6513603" cy="17860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74904" rIns="505528" bIns="128016" numCol="1" spcCol="1270" anchor="t" anchorCtr="0">
          <a:noAutofit/>
        </a:bodyPr>
        <a:lstStyle/>
        <a:p>
          <a:pPr marL="171450" lvl="1" indent="-171450" algn="l" defTabSz="800100">
            <a:lnSpc>
              <a:spcPct val="90000"/>
            </a:lnSpc>
            <a:spcBef>
              <a:spcPct val="0"/>
            </a:spcBef>
            <a:spcAft>
              <a:spcPct val="15000"/>
            </a:spcAft>
            <a:buChar char="•"/>
          </a:pPr>
          <a:r>
            <a:rPr lang="it-IT" sz="1800" kern="1200" dirty="0" err="1"/>
            <a:t>Aimed</a:t>
          </a:r>
          <a:r>
            <a:rPr lang="it-IT" sz="1800" kern="1200" dirty="0"/>
            <a:t> </a:t>
          </a:r>
          <a:r>
            <a:rPr lang="it-IT" sz="1800" kern="1200" dirty="0" err="1"/>
            <a:t>at</a:t>
          </a:r>
          <a:r>
            <a:rPr lang="it-IT" sz="1800" kern="1200" dirty="0"/>
            <a:t> </a:t>
          </a:r>
          <a:r>
            <a:rPr lang="it-IT" sz="1800" kern="1200" dirty="0" err="1"/>
            <a:t>tracking</a:t>
          </a:r>
          <a:r>
            <a:rPr lang="it-IT" sz="1800" kern="1200" dirty="0"/>
            <a:t> </a:t>
          </a:r>
          <a:r>
            <a:rPr lang="it-IT" sz="1800" kern="1200" dirty="0" err="1"/>
            <a:t>changes</a:t>
          </a:r>
          <a:r>
            <a:rPr lang="it-IT" sz="1800" kern="1200" dirty="0"/>
            <a:t> in source code </a:t>
          </a:r>
          <a:r>
            <a:rPr lang="it-IT" sz="1800" kern="1200" dirty="0" err="1"/>
            <a:t>files</a:t>
          </a:r>
          <a:r>
            <a:rPr lang="it-IT" sz="1800" kern="1200" dirty="0"/>
            <a:t>, </a:t>
          </a:r>
          <a:r>
            <a:rPr lang="it-IT" sz="1800" i="1" kern="1200" dirty="0" err="1"/>
            <a:t>git</a:t>
          </a:r>
          <a:r>
            <a:rPr lang="it-IT" sz="1800" i="0" kern="1200" dirty="0"/>
            <a:t> </a:t>
          </a:r>
          <a:r>
            <a:rPr lang="it-IT" sz="1800" kern="1200" dirty="0" err="1"/>
            <a:t>is</a:t>
          </a:r>
          <a:r>
            <a:rPr lang="it-IT" sz="1800" kern="1200" dirty="0"/>
            <a:t> </a:t>
          </a:r>
          <a:r>
            <a:rPr lang="it-IT" sz="1800" kern="1200" dirty="0" err="1"/>
            <a:t>not</a:t>
          </a:r>
          <a:r>
            <a:rPr lang="it-IT" sz="1800" kern="1200" dirty="0"/>
            <a:t> </a:t>
          </a:r>
          <a:r>
            <a:rPr lang="it-IT" sz="1800" kern="1200" dirty="0" err="1"/>
            <a:t>intended</a:t>
          </a:r>
          <a:r>
            <a:rPr lang="it-IT" sz="1800" kern="1200" dirty="0"/>
            <a:t> for </a:t>
          </a:r>
          <a:r>
            <a:rPr lang="it-IT" sz="1800" kern="1200" dirty="0" err="1"/>
            <a:t>binary</a:t>
          </a:r>
          <a:r>
            <a:rPr lang="it-IT" sz="1800" kern="1200" dirty="0"/>
            <a:t> and </a:t>
          </a:r>
          <a:r>
            <a:rPr lang="it-IT" sz="1800" kern="1200" dirty="0" err="1"/>
            <a:t>compressed</a:t>
          </a:r>
          <a:r>
            <a:rPr lang="it-IT" sz="1800" kern="1200" dirty="0"/>
            <a:t> </a:t>
          </a:r>
          <a:r>
            <a:rPr lang="it-IT" sz="1800" kern="1200" dirty="0" err="1"/>
            <a:t>files</a:t>
          </a:r>
          <a:r>
            <a:rPr lang="it-IT" sz="1800" kern="1200" dirty="0"/>
            <a:t>, </a:t>
          </a:r>
          <a:r>
            <a:rPr lang="it-IT" sz="1800" kern="1200" dirty="0" err="1"/>
            <a:t>especially</a:t>
          </a:r>
          <a:r>
            <a:rPr lang="it-IT" sz="1800" kern="1200" dirty="0"/>
            <a:t> </a:t>
          </a:r>
          <a:r>
            <a:rPr lang="it-IT" sz="1800" kern="1200" dirty="0" err="1"/>
            <a:t>if</a:t>
          </a:r>
          <a:r>
            <a:rPr lang="it-IT" sz="1800" kern="1200" dirty="0"/>
            <a:t> large. The </a:t>
          </a:r>
          <a:r>
            <a:rPr lang="it-IT" sz="1800" kern="1200" dirty="0" err="1"/>
            <a:t>indexing</a:t>
          </a:r>
          <a:r>
            <a:rPr lang="it-IT" sz="1800" kern="1200" dirty="0"/>
            <a:t> </a:t>
          </a:r>
          <a:r>
            <a:rPr lang="it-IT" sz="1800" kern="1200" dirty="0" err="1"/>
            <a:t>mechanism</a:t>
          </a:r>
          <a:r>
            <a:rPr lang="it-IT" sz="1800" kern="1200" dirty="0"/>
            <a:t> </a:t>
          </a:r>
          <a:r>
            <a:rPr lang="it-IT" sz="1800" kern="1200" dirty="0" err="1"/>
            <a:t>works</a:t>
          </a:r>
          <a:r>
            <a:rPr lang="it-IT" sz="1800" kern="1200" dirty="0"/>
            <a:t> on text </a:t>
          </a:r>
          <a:r>
            <a:rPr lang="it-IT" sz="1800" kern="1200" dirty="0" err="1"/>
            <a:t>differences</a:t>
          </a:r>
          <a:r>
            <a:rPr lang="it-IT" sz="1800" kern="1200" dirty="0"/>
            <a:t> </a:t>
          </a:r>
          <a:r>
            <a:rPr lang="it-IT" sz="1800" kern="1200" dirty="0" err="1"/>
            <a:t>among</a:t>
          </a:r>
          <a:r>
            <a:rPr lang="it-IT" sz="1800" kern="1200" dirty="0"/>
            <a:t> </a:t>
          </a:r>
          <a:r>
            <a:rPr lang="it-IT" sz="1800" kern="1200" dirty="0" err="1"/>
            <a:t>versions</a:t>
          </a:r>
          <a:r>
            <a:rPr lang="it-IT" sz="1800" kern="1200" dirty="0"/>
            <a:t>, </a:t>
          </a:r>
          <a:r>
            <a:rPr lang="it-IT" sz="1800" kern="1200" dirty="0" err="1"/>
            <a:t>which</a:t>
          </a:r>
          <a:r>
            <a:rPr lang="it-IT" sz="1800" kern="1200" dirty="0"/>
            <a:t> </a:t>
          </a:r>
          <a:r>
            <a:rPr lang="it-IT" sz="1800" kern="1200" dirty="0" err="1"/>
            <a:t>cannot</a:t>
          </a:r>
          <a:r>
            <a:rPr lang="it-IT" sz="1800" kern="1200" dirty="0"/>
            <a:t> be </a:t>
          </a:r>
          <a:r>
            <a:rPr lang="it-IT" sz="1800" kern="1200" dirty="0" err="1"/>
            <a:t>exploited</a:t>
          </a:r>
          <a:r>
            <a:rPr lang="it-IT" sz="1800" kern="1200" dirty="0"/>
            <a:t> </a:t>
          </a:r>
          <a:r>
            <a:rPr lang="it-IT" sz="1800" kern="1200" dirty="0" err="1"/>
            <a:t>when</a:t>
          </a:r>
          <a:r>
            <a:rPr lang="it-IT" sz="1800" kern="1200" dirty="0"/>
            <a:t> </a:t>
          </a:r>
          <a:r>
            <a:rPr lang="it-IT" sz="1800" kern="1200" dirty="0" err="1"/>
            <a:t>using</a:t>
          </a:r>
          <a:r>
            <a:rPr lang="it-IT" sz="1800" kern="1200" dirty="0"/>
            <a:t> </a:t>
          </a:r>
          <a:r>
            <a:rPr lang="it-IT" sz="1800" kern="1200" dirty="0" err="1"/>
            <a:t>files</a:t>
          </a:r>
          <a:r>
            <a:rPr lang="it-IT" sz="1800" kern="1200" dirty="0"/>
            <a:t> </a:t>
          </a:r>
          <a:r>
            <a:rPr lang="it-IT" sz="1800" kern="1200" dirty="0" err="1"/>
            <a:t>created</a:t>
          </a:r>
          <a:r>
            <a:rPr lang="it-IT" sz="1800" kern="1200" dirty="0"/>
            <a:t> by the machine.</a:t>
          </a:r>
          <a:endParaRPr lang="en-US" sz="1800" kern="1200" dirty="0"/>
        </a:p>
      </dsp:txBody>
      <dsp:txXfrm>
        <a:off x="0" y="416322"/>
        <a:ext cx="6513603" cy="1786050"/>
      </dsp:txXfrm>
    </dsp:sp>
    <dsp:sp modelId="{65832C93-0FF0-E743-85B1-829E0E2FCC46}">
      <dsp:nvSpPr>
        <dsp:cNvPr id="0" name=""/>
        <dsp:cNvSpPr/>
      </dsp:nvSpPr>
      <dsp:spPr>
        <a:xfrm>
          <a:off x="325680" y="150642"/>
          <a:ext cx="4559522" cy="5313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00100">
            <a:lnSpc>
              <a:spcPct val="90000"/>
            </a:lnSpc>
            <a:spcBef>
              <a:spcPct val="0"/>
            </a:spcBef>
            <a:spcAft>
              <a:spcPct val="35000"/>
            </a:spcAft>
            <a:buNone/>
          </a:pPr>
          <a:r>
            <a:rPr lang="it-IT" sz="1800" kern="1200" err="1"/>
            <a:t>Tracking</a:t>
          </a:r>
          <a:r>
            <a:rPr lang="it-IT" sz="1800" kern="1200"/>
            <a:t> </a:t>
          </a:r>
          <a:r>
            <a:rPr lang="it-IT" sz="1800" kern="1200" err="1"/>
            <a:t>changes</a:t>
          </a:r>
          <a:r>
            <a:rPr lang="it-IT" sz="1800" kern="1200"/>
            <a:t> of non-</a:t>
          </a:r>
          <a:r>
            <a:rPr lang="it-IT" sz="1800" kern="1200" err="1"/>
            <a:t>textual</a:t>
          </a:r>
          <a:r>
            <a:rPr lang="it-IT" sz="1800" kern="1200"/>
            <a:t> </a:t>
          </a:r>
          <a:r>
            <a:rPr lang="it-IT" sz="1800" kern="1200" err="1"/>
            <a:t>files</a:t>
          </a:r>
          <a:endParaRPr lang="en-US" sz="1800" kern="1200"/>
        </a:p>
      </dsp:txBody>
      <dsp:txXfrm>
        <a:off x="351619" y="176581"/>
        <a:ext cx="4507644" cy="479482"/>
      </dsp:txXfrm>
    </dsp:sp>
    <dsp:sp modelId="{7BB0BA8B-920C-5244-BF79-A42CDD6AC986}">
      <dsp:nvSpPr>
        <dsp:cNvPr id="0" name=""/>
        <dsp:cNvSpPr/>
      </dsp:nvSpPr>
      <dsp:spPr>
        <a:xfrm>
          <a:off x="0" y="2565253"/>
          <a:ext cx="6513603" cy="1275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74904" rIns="505528" bIns="128016" numCol="1" spcCol="1270" anchor="t" anchorCtr="0">
          <a:noAutofit/>
        </a:bodyPr>
        <a:lstStyle/>
        <a:p>
          <a:pPr marL="171450" lvl="1" indent="-171450" algn="l" defTabSz="800100">
            <a:lnSpc>
              <a:spcPct val="90000"/>
            </a:lnSpc>
            <a:spcBef>
              <a:spcPct val="0"/>
            </a:spcBef>
            <a:spcAft>
              <a:spcPct val="15000"/>
            </a:spcAft>
            <a:buChar char="•"/>
          </a:pPr>
          <a:r>
            <a:rPr lang="it-IT" sz="1800" kern="1200" dirty="0" err="1"/>
            <a:t>Born</a:t>
          </a:r>
          <a:r>
            <a:rPr lang="it-IT" sz="1800" kern="1200" dirty="0"/>
            <a:t> </a:t>
          </a:r>
          <a:r>
            <a:rPr lang="it-IT" sz="1800" kern="1200" dirty="0" err="1"/>
            <a:t>as</a:t>
          </a:r>
          <a:r>
            <a:rPr lang="it-IT" sz="1800" kern="1200" dirty="0"/>
            <a:t> a </a:t>
          </a:r>
          <a:r>
            <a:rPr lang="it-IT" sz="1800" kern="1200" dirty="0" err="1"/>
            <a:t>development</a:t>
          </a:r>
          <a:r>
            <a:rPr lang="it-IT" sz="1800" kern="1200" dirty="0"/>
            <a:t> </a:t>
          </a:r>
          <a:r>
            <a:rPr lang="it-IT" sz="1800" kern="1200" dirty="0" err="1"/>
            <a:t>tool</a:t>
          </a:r>
          <a:r>
            <a:rPr lang="it-IT" sz="1800" kern="1200" dirty="0"/>
            <a:t>, </a:t>
          </a:r>
          <a:r>
            <a:rPr lang="it-IT" sz="1800" i="1" kern="1200" dirty="0" err="1"/>
            <a:t>git</a:t>
          </a:r>
          <a:r>
            <a:rPr lang="it-IT" sz="1800" kern="1200" dirty="0"/>
            <a:t> </a:t>
          </a:r>
          <a:r>
            <a:rPr lang="it-IT" sz="1800" kern="1200" dirty="0" err="1"/>
            <a:t>should</a:t>
          </a:r>
          <a:r>
            <a:rPr lang="it-IT" sz="1800" kern="1200" dirty="0"/>
            <a:t> </a:t>
          </a:r>
          <a:r>
            <a:rPr lang="it-IT" sz="1800" kern="1200" dirty="0" err="1"/>
            <a:t>not</a:t>
          </a:r>
          <a:r>
            <a:rPr lang="it-IT" sz="1800" kern="1200" dirty="0"/>
            <a:t> be </a:t>
          </a:r>
          <a:r>
            <a:rPr lang="it-IT" sz="1800" kern="1200" dirty="0" err="1"/>
            <a:t>used</a:t>
          </a:r>
          <a:r>
            <a:rPr lang="it-IT" sz="1800" kern="1200" dirty="0"/>
            <a:t> to </a:t>
          </a:r>
          <a:r>
            <a:rPr lang="it-IT" sz="1800" kern="1200" dirty="0" err="1"/>
            <a:t>synchronize</a:t>
          </a:r>
          <a:r>
            <a:rPr lang="it-IT" sz="1800" kern="1200" dirty="0"/>
            <a:t> </a:t>
          </a:r>
          <a:r>
            <a:rPr lang="it-IT" sz="1800" kern="1200" dirty="0" err="1"/>
            <a:t>files</a:t>
          </a:r>
          <a:r>
            <a:rPr lang="it-IT" sz="1800" kern="1200" dirty="0"/>
            <a:t> </a:t>
          </a:r>
          <a:r>
            <a:rPr lang="it-IT" sz="1800" kern="1200" dirty="0" err="1"/>
            <a:t>between</a:t>
          </a:r>
          <a:r>
            <a:rPr lang="it-IT" sz="1800" kern="1200" dirty="0"/>
            <a:t> </a:t>
          </a:r>
          <a:r>
            <a:rPr lang="it-IT" sz="1800" kern="1200" dirty="0" err="1"/>
            <a:t>machines</a:t>
          </a:r>
          <a:r>
            <a:rPr lang="it-IT" sz="1800" kern="1200" dirty="0"/>
            <a:t>. The </a:t>
          </a:r>
          <a:r>
            <a:rPr lang="it-IT" sz="1800" kern="1200" dirty="0" err="1"/>
            <a:t>history</a:t>
          </a:r>
          <a:r>
            <a:rPr lang="it-IT" sz="1800" kern="1200" dirty="0"/>
            <a:t> </a:t>
          </a:r>
          <a:r>
            <a:rPr lang="it-IT" sz="1800" kern="1200" dirty="0" err="1"/>
            <a:t>should</a:t>
          </a:r>
          <a:r>
            <a:rPr lang="it-IT" sz="1800" kern="1200" dirty="0"/>
            <a:t> </a:t>
          </a:r>
          <a:r>
            <a:rPr lang="it-IT" sz="1800" kern="1200" dirty="0" err="1"/>
            <a:t>reflect</a:t>
          </a:r>
          <a:r>
            <a:rPr lang="it-IT" sz="1800" kern="1200" dirty="0"/>
            <a:t> the </a:t>
          </a:r>
          <a:r>
            <a:rPr lang="it-IT" sz="1800" kern="1200" dirty="0" err="1"/>
            <a:t>development</a:t>
          </a:r>
          <a:r>
            <a:rPr lang="it-IT" sz="1800" kern="1200" dirty="0"/>
            <a:t> </a:t>
          </a:r>
          <a:r>
            <a:rPr lang="it-IT" sz="1800" kern="1200" dirty="0" err="1"/>
            <a:t>cycle</a:t>
          </a:r>
          <a:r>
            <a:rPr lang="it-IT" sz="1800" kern="1200" dirty="0"/>
            <a:t> of the software.</a:t>
          </a:r>
          <a:endParaRPr lang="en-US" sz="1800" kern="1200" dirty="0"/>
        </a:p>
      </dsp:txBody>
      <dsp:txXfrm>
        <a:off x="0" y="2565253"/>
        <a:ext cx="6513603" cy="1275750"/>
      </dsp:txXfrm>
    </dsp:sp>
    <dsp:sp modelId="{6FE561BC-DB0D-C045-A79E-96BC857DE667}">
      <dsp:nvSpPr>
        <dsp:cNvPr id="0" name=""/>
        <dsp:cNvSpPr/>
      </dsp:nvSpPr>
      <dsp:spPr>
        <a:xfrm>
          <a:off x="325680" y="2299573"/>
          <a:ext cx="4559522" cy="5313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00100">
            <a:lnSpc>
              <a:spcPct val="90000"/>
            </a:lnSpc>
            <a:spcBef>
              <a:spcPct val="0"/>
            </a:spcBef>
            <a:spcAft>
              <a:spcPct val="35000"/>
            </a:spcAft>
            <a:buNone/>
          </a:pPr>
          <a:r>
            <a:rPr lang="it-IT" sz="1800" kern="1200"/>
            <a:t>File synchronization</a:t>
          </a:r>
          <a:endParaRPr lang="en-US" sz="1800" kern="1200"/>
        </a:p>
      </dsp:txBody>
      <dsp:txXfrm>
        <a:off x="351619" y="2325512"/>
        <a:ext cx="4507644" cy="479482"/>
      </dsp:txXfrm>
    </dsp:sp>
    <dsp:sp modelId="{2F31C77F-F6FA-B44E-AD8C-A91DE0A690A7}">
      <dsp:nvSpPr>
        <dsp:cNvPr id="0" name=""/>
        <dsp:cNvSpPr/>
      </dsp:nvSpPr>
      <dsp:spPr>
        <a:xfrm>
          <a:off x="0" y="4203883"/>
          <a:ext cx="6513603" cy="15309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74904" rIns="505528" bIns="128016" numCol="1" spcCol="1270" anchor="t" anchorCtr="0">
          <a:noAutofit/>
        </a:bodyPr>
        <a:lstStyle/>
        <a:p>
          <a:pPr marL="171450" lvl="1" indent="-171450" algn="l" defTabSz="800100">
            <a:lnSpc>
              <a:spcPct val="90000"/>
            </a:lnSpc>
            <a:spcBef>
              <a:spcPct val="0"/>
            </a:spcBef>
            <a:spcAft>
              <a:spcPct val="15000"/>
            </a:spcAft>
            <a:buChar char="•"/>
          </a:pPr>
          <a:r>
            <a:rPr lang="it-IT" sz="1800" kern="1200" dirty="0" err="1"/>
            <a:t>As</a:t>
          </a:r>
          <a:r>
            <a:rPr lang="it-IT" sz="1800" kern="1200" dirty="0"/>
            <a:t> the </a:t>
          </a:r>
          <a:r>
            <a:rPr lang="it-IT" sz="1800" kern="1200" dirty="0" err="1"/>
            <a:t>repository</a:t>
          </a:r>
          <a:r>
            <a:rPr lang="it-IT" sz="1800" kern="1200" dirty="0"/>
            <a:t> </a:t>
          </a:r>
          <a:r>
            <a:rPr lang="it-IT" sz="1800" kern="1200" dirty="0" err="1"/>
            <a:t>could</a:t>
          </a:r>
          <a:r>
            <a:rPr lang="it-IT" sz="1800" kern="1200" dirty="0"/>
            <a:t> be </a:t>
          </a:r>
          <a:r>
            <a:rPr lang="it-IT" sz="1800" kern="1200" dirty="0" err="1"/>
            <a:t>accessible</a:t>
          </a:r>
          <a:r>
            <a:rPr lang="it-IT" sz="1800" kern="1200" dirty="0"/>
            <a:t> by the </a:t>
          </a:r>
          <a:r>
            <a:rPr lang="it-IT" sz="1800" kern="1200" dirty="0" err="1"/>
            <a:t>most</a:t>
          </a:r>
          <a:r>
            <a:rPr lang="it-IT" sz="1800" kern="1200" dirty="0"/>
            <a:t> </a:t>
          </a:r>
          <a:r>
            <a:rPr lang="it-IT" sz="1800" kern="1200" dirty="0" err="1"/>
            <a:t>different</a:t>
          </a:r>
          <a:r>
            <a:rPr lang="it-IT" sz="1800" kern="1200" dirty="0"/>
            <a:t> </a:t>
          </a:r>
          <a:r>
            <a:rPr lang="it-IT" sz="1800" kern="1200" dirty="0" err="1"/>
            <a:t>kinds</a:t>
          </a:r>
          <a:r>
            <a:rPr lang="it-IT" sz="1800" kern="1200" dirty="0"/>
            <a:t> of </a:t>
          </a:r>
          <a:r>
            <a:rPr lang="it-IT" sz="1800" kern="1200" dirty="0" err="1"/>
            <a:t>users</a:t>
          </a:r>
          <a:r>
            <a:rPr lang="it-IT" sz="1800" kern="1200" dirty="0"/>
            <a:t>, </a:t>
          </a:r>
          <a:r>
            <a:rPr lang="it-IT" sz="1800" kern="1200" dirty="0" err="1"/>
            <a:t>it</a:t>
          </a:r>
          <a:r>
            <a:rPr lang="it-IT" sz="1800" kern="1200" dirty="0"/>
            <a:t> </a:t>
          </a:r>
          <a:r>
            <a:rPr lang="it-IT" sz="1800" kern="1200" dirty="0" err="1"/>
            <a:t>should</a:t>
          </a:r>
          <a:r>
            <a:rPr lang="it-IT" sz="1800" kern="1200" dirty="0"/>
            <a:t> </a:t>
          </a:r>
          <a:r>
            <a:rPr lang="it-IT" sz="1800" kern="1200" dirty="0" err="1"/>
            <a:t>contain</a:t>
          </a:r>
          <a:r>
            <a:rPr lang="it-IT" sz="1800" kern="1200" dirty="0"/>
            <a:t> </a:t>
          </a:r>
          <a:r>
            <a:rPr lang="it-IT" sz="1800" kern="1200" dirty="0" err="1"/>
            <a:t>only</a:t>
          </a:r>
          <a:r>
            <a:rPr lang="it-IT" sz="1800" kern="1200" dirty="0"/>
            <a:t> information </a:t>
          </a:r>
          <a:r>
            <a:rPr lang="it-IT" sz="1800" kern="1200" dirty="0" err="1"/>
            <a:t>enabling</a:t>
          </a:r>
          <a:r>
            <a:rPr lang="it-IT" sz="1800" kern="1200" dirty="0"/>
            <a:t> the </a:t>
          </a:r>
          <a:r>
            <a:rPr lang="it-IT" sz="1800" kern="1200" dirty="0" err="1"/>
            <a:t>development</a:t>
          </a:r>
          <a:r>
            <a:rPr lang="it-IT" sz="1800" kern="1200" dirty="0"/>
            <a:t> of the software </a:t>
          </a:r>
          <a:r>
            <a:rPr lang="it-IT" sz="1800" kern="1200" dirty="0" err="1"/>
            <a:t>while</a:t>
          </a:r>
          <a:r>
            <a:rPr lang="it-IT" sz="1800" kern="1200" dirty="0"/>
            <a:t> </a:t>
          </a:r>
          <a:r>
            <a:rPr lang="it-IT" sz="1800" kern="1200" dirty="0" err="1"/>
            <a:t>any</a:t>
          </a:r>
          <a:r>
            <a:rPr lang="it-IT" sz="1800" kern="1200" dirty="0"/>
            <a:t> sensitive information </a:t>
          </a:r>
          <a:r>
            <a:rPr lang="it-IT" sz="1800" kern="1200" dirty="0" err="1"/>
            <a:t>should</a:t>
          </a:r>
          <a:r>
            <a:rPr lang="it-IT" sz="1800" kern="1200" dirty="0"/>
            <a:t> </a:t>
          </a:r>
          <a:r>
            <a:rPr lang="it-IT" sz="1800" kern="1200" dirty="0" err="1"/>
            <a:t>not</a:t>
          </a:r>
          <a:r>
            <a:rPr lang="it-IT" sz="1800" kern="1200" dirty="0"/>
            <a:t> be </a:t>
          </a:r>
          <a:r>
            <a:rPr lang="it-IT" sz="1800" kern="1200" dirty="0" err="1"/>
            <a:t>added</a:t>
          </a:r>
          <a:r>
            <a:rPr lang="it-IT" sz="1800" kern="1200" dirty="0"/>
            <a:t>.</a:t>
          </a:r>
          <a:endParaRPr lang="en-US" sz="1800" kern="1200" dirty="0"/>
        </a:p>
      </dsp:txBody>
      <dsp:txXfrm>
        <a:off x="0" y="4203883"/>
        <a:ext cx="6513603" cy="1530900"/>
      </dsp:txXfrm>
    </dsp:sp>
    <dsp:sp modelId="{6F68C3B5-DF58-0D4A-BCC0-F9F1DD5ABF32}">
      <dsp:nvSpPr>
        <dsp:cNvPr id="0" name=""/>
        <dsp:cNvSpPr/>
      </dsp:nvSpPr>
      <dsp:spPr>
        <a:xfrm>
          <a:off x="325680" y="3938203"/>
          <a:ext cx="4559522" cy="5313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00100">
            <a:lnSpc>
              <a:spcPct val="90000"/>
            </a:lnSpc>
            <a:spcBef>
              <a:spcPct val="0"/>
            </a:spcBef>
            <a:spcAft>
              <a:spcPct val="35000"/>
            </a:spcAft>
            <a:buNone/>
          </a:pPr>
          <a:r>
            <a:rPr lang="it-IT" sz="1800" kern="1200"/>
            <a:t>Sensitive information</a:t>
          </a:r>
          <a:endParaRPr lang="en-US" sz="1800" kern="1200"/>
        </a:p>
      </dsp:txBody>
      <dsp:txXfrm>
        <a:off x="351619" y="3964142"/>
        <a:ext cx="4507644"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031530-04CF-2D4F-BD59-E4D3388A1B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68ED45FE-3687-B644-9283-B72B2C1AD0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A6D882-84C5-954A-9155-D35A5CB1E883}" type="datetimeFigureOut">
              <a:rPr lang="it-IT" smtClean="0"/>
              <a:t>11/12/19</a:t>
            </a:fld>
            <a:endParaRPr lang="it-IT"/>
          </a:p>
        </p:txBody>
      </p:sp>
      <p:sp>
        <p:nvSpPr>
          <p:cNvPr id="4" name="Footer Placeholder 3">
            <a:extLst>
              <a:ext uri="{FF2B5EF4-FFF2-40B4-BE49-F238E27FC236}">
                <a16:creationId xmlns:a16="http://schemas.microsoft.com/office/drawing/2014/main" id="{9E584D45-4A67-7A41-B2C8-DF2F1973B1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3D8E45CA-D2D0-EE4F-857E-2A14D55E2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2478EF-1C42-7C48-8884-3EEF935DD2BB}" type="slidenum">
              <a:rPr lang="it-IT" smtClean="0"/>
              <a:t>‹#›</a:t>
            </a:fld>
            <a:endParaRPr lang="it-IT"/>
          </a:p>
        </p:txBody>
      </p:sp>
    </p:spTree>
    <p:extLst>
      <p:ext uri="{BB962C8B-B14F-4D97-AF65-F5344CB8AC3E}">
        <p14:creationId xmlns:p14="http://schemas.microsoft.com/office/powerpoint/2010/main" val="3667533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1E23B-C71E-3A4C-BC31-72C519F8911E}" type="datetimeFigureOut">
              <a:rPr lang="it-IT" smtClean="0"/>
              <a:t>11/12/19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F078E-FE40-664A-BDAA-671A8963CCB1}" type="slidenum">
              <a:rPr lang="it-IT" smtClean="0"/>
              <a:t>‹#›</a:t>
            </a:fld>
            <a:endParaRPr lang="it-IT"/>
          </a:p>
        </p:txBody>
      </p:sp>
    </p:spTree>
    <p:extLst>
      <p:ext uri="{BB962C8B-B14F-4D97-AF65-F5344CB8AC3E}">
        <p14:creationId xmlns:p14="http://schemas.microsoft.com/office/powerpoint/2010/main" val="496549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a:t>typical</a:t>
            </a:r>
            <a:r>
              <a:rPr lang="it-IT" dirty="0"/>
              <a:t> </a:t>
            </a:r>
            <a:r>
              <a:rPr lang="it-IT" dirty="0" err="1"/>
              <a:t>workflow</a:t>
            </a:r>
            <a:r>
              <a:rPr lang="it-IT" dirty="0"/>
              <a:t>, pratico</a:t>
            </a:r>
          </a:p>
        </p:txBody>
      </p:sp>
      <p:sp>
        <p:nvSpPr>
          <p:cNvPr id="4" name="Slide Number Placeholder 3"/>
          <p:cNvSpPr>
            <a:spLocks noGrp="1"/>
          </p:cNvSpPr>
          <p:nvPr>
            <p:ph type="sldNum" sz="quarter" idx="5"/>
          </p:nvPr>
        </p:nvSpPr>
        <p:spPr/>
        <p:txBody>
          <a:bodyPr/>
          <a:lstStyle/>
          <a:p>
            <a:fld id="{07EF078E-FE40-664A-BDAA-671A8963CCB1}" type="slidenum">
              <a:rPr lang="it-IT" smtClean="0"/>
              <a:t>1</a:t>
            </a:fld>
            <a:endParaRPr lang="it-IT"/>
          </a:p>
        </p:txBody>
      </p:sp>
    </p:spTree>
    <p:extLst>
      <p:ext uri="{BB962C8B-B14F-4D97-AF65-F5344CB8AC3E}">
        <p14:creationId xmlns:p14="http://schemas.microsoft.com/office/powerpoint/2010/main" val="1151994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19</a:t>
            </a:fld>
            <a:endParaRPr lang="it-IT"/>
          </a:p>
        </p:txBody>
      </p:sp>
    </p:spTree>
    <p:extLst>
      <p:ext uri="{BB962C8B-B14F-4D97-AF65-F5344CB8AC3E}">
        <p14:creationId xmlns:p14="http://schemas.microsoft.com/office/powerpoint/2010/main" val="1463215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22</a:t>
            </a:fld>
            <a:endParaRPr lang="it-IT"/>
          </a:p>
        </p:txBody>
      </p:sp>
    </p:spTree>
    <p:extLst>
      <p:ext uri="{BB962C8B-B14F-4D97-AF65-F5344CB8AC3E}">
        <p14:creationId xmlns:p14="http://schemas.microsoft.com/office/powerpoint/2010/main" val="175354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25</a:t>
            </a:fld>
            <a:endParaRPr lang="it-IT"/>
          </a:p>
        </p:txBody>
      </p:sp>
    </p:spTree>
    <p:extLst>
      <p:ext uri="{BB962C8B-B14F-4D97-AF65-F5344CB8AC3E}">
        <p14:creationId xmlns:p14="http://schemas.microsoft.com/office/powerpoint/2010/main" val="357298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26</a:t>
            </a:fld>
            <a:endParaRPr lang="it-IT"/>
          </a:p>
        </p:txBody>
      </p:sp>
    </p:spTree>
    <p:extLst>
      <p:ext uri="{BB962C8B-B14F-4D97-AF65-F5344CB8AC3E}">
        <p14:creationId xmlns:p14="http://schemas.microsoft.com/office/powerpoint/2010/main" val="4196196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27</a:t>
            </a:fld>
            <a:endParaRPr lang="it-IT"/>
          </a:p>
        </p:txBody>
      </p:sp>
    </p:spTree>
    <p:extLst>
      <p:ext uri="{BB962C8B-B14F-4D97-AF65-F5344CB8AC3E}">
        <p14:creationId xmlns:p14="http://schemas.microsoft.com/office/powerpoint/2010/main" val="396993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30</a:t>
            </a:fld>
            <a:endParaRPr lang="it-IT"/>
          </a:p>
        </p:txBody>
      </p:sp>
    </p:spTree>
    <p:extLst>
      <p:ext uri="{BB962C8B-B14F-4D97-AF65-F5344CB8AC3E}">
        <p14:creationId xmlns:p14="http://schemas.microsoft.com/office/powerpoint/2010/main" val="3878268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31</a:t>
            </a:fld>
            <a:endParaRPr lang="it-IT"/>
          </a:p>
        </p:txBody>
      </p:sp>
    </p:spTree>
    <p:extLst>
      <p:ext uri="{BB962C8B-B14F-4D97-AF65-F5344CB8AC3E}">
        <p14:creationId xmlns:p14="http://schemas.microsoft.com/office/powerpoint/2010/main" val="1779868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45</a:t>
            </a:fld>
            <a:endParaRPr lang="it-IT"/>
          </a:p>
        </p:txBody>
      </p:sp>
    </p:spTree>
    <p:extLst>
      <p:ext uri="{BB962C8B-B14F-4D97-AF65-F5344CB8AC3E}">
        <p14:creationId xmlns:p14="http://schemas.microsoft.com/office/powerpoint/2010/main" val="23760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Ripasso, definizione, </a:t>
            </a:r>
            <a:r>
              <a:rPr lang="it-IT" dirty="0" err="1"/>
              <a:t>keywords</a:t>
            </a:r>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2</a:t>
            </a:fld>
            <a:endParaRPr lang="it-IT"/>
          </a:p>
        </p:txBody>
      </p:sp>
    </p:spTree>
    <p:extLst>
      <p:ext uri="{BB962C8B-B14F-4D97-AF65-F5344CB8AC3E}">
        <p14:creationId xmlns:p14="http://schemas.microsoft.com/office/powerpoint/2010/main" val="133544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Man page</a:t>
            </a:r>
          </a:p>
        </p:txBody>
      </p:sp>
      <p:sp>
        <p:nvSpPr>
          <p:cNvPr id="4" name="Slide Number Placeholder 3"/>
          <p:cNvSpPr>
            <a:spLocks noGrp="1"/>
          </p:cNvSpPr>
          <p:nvPr>
            <p:ph type="sldNum" sz="quarter" idx="5"/>
          </p:nvPr>
        </p:nvSpPr>
        <p:spPr/>
        <p:txBody>
          <a:bodyPr/>
          <a:lstStyle/>
          <a:p>
            <a:fld id="{07EF078E-FE40-664A-BDAA-671A8963CCB1}" type="slidenum">
              <a:rPr lang="it-IT" smtClean="0"/>
              <a:t>3</a:t>
            </a:fld>
            <a:endParaRPr lang="it-IT"/>
          </a:p>
        </p:txBody>
      </p:sp>
    </p:spTree>
    <p:extLst>
      <p:ext uri="{BB962C8B-B14F-4D97-AF65-F5344CB8AC3E}">
        <p14:creationId xmlns:p14="http://schemas.microsoft.com/office/powerpoint/2010/main" val="51377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4</a:t>
            </a:fld>
            <a:endParaRPr lang="it-IT"/>
          </a:p>
        </p:txBody>
      </p:sp>
    </p:spTree>
    <p:extLst>
      <p:ext uri="{BB962C8B-B14F-4D97-AF65-F5344CB8AC3E}">
        <p14:creationId xmlns:p14="http://schemas.microsoft.com/office/powerpoint/2010/main" val="35231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6</a:t>
            </a:fld>
            <a:endParaRPr lang="it-IT"/>
          </a:p>
        </p:txBody>
      </p:sp>
    </p:spTree>
    <p:extLst>
      <p:ext uri="{BB962C8B-B14F-4D97-AF65-F5344CB8AC3E}">
        <p14:creationId xmlns:p14="http://schemas.microsoft.com/office/powerpoint/2010/main" val="989262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11</a:t>
            </a:fld>
            <a:endParaRPr lang="it-IT"/>
          </a:p>
        </p:txBody>
      </p:sp>
    </p:spTree>
    <p:extLst>
      <p:ext uri="{BB962C8B-B14F-4D97-AF65-F5344CB8AC3E}">
        <p14:creationId xmlns:p14="http://schemas.microsoft.com/office/powerpoint/2010/main" val="2135427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12</a:t>
            </a:fld>
            <a:endParaRPr lang="it-IT"/>
          </a:p>
        </p:txBody>
      </p:sp>
    </p:spTree>
    <p:extLst>
      <p:ext uri="{BB962C8B-B14F-4D97-AF65-F5344CB8AC3E}">
        <p14:creationId xmlns:p14="http://schemas.microsoft.com/office/powerpoint/2010/main" val="336075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16</a:t>
            </a:fld>
            <a:endParaRPr lang="it-IT"/>
          </a:p>
        </p:txBody>
      </p:sp>
    </p:spTree>
    <p:extLst>
      <p:ext uri="{BB962C8B-B14F-4D97-AF65-F5344CB8AC3E}">
        <p14:creationId xmlns:p14="http://schemas.microsoft.com/office/powerpoint/2010/main" val="2141567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EF078E-FE40-664A-BDAA-671A8963CCB1}" type="slidenum">
              <a:rPr lang="it-IT" smtClean="0"/>
              <a:t>18</a:t>
            </a:fld>
            <a:endParaRPr lang="it-IT"/>
          </a:p>
        </p:txBody>
      </p:sp>
    </p:spTree>
    <p:extLst>
      <p:ext uri="{BB962C8B-B14F-4D97-AF65-F5344CB8AC3E}">
        <p14:creationId xmlns:p14="http://schemas.microsoft.com/office/powerpoint/2010/main" val="4019942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6488-3892-7C4F-80A0-2A73C25024B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A57A94CE-D903-DA42-8F80-7B0022407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1E583B18-0D8D-374E-BAC9-F1BAD0253FBF}"/>
              </a:ext>
            </a:extLst>
          </p:cNvPr>
          <p:cNvSpPr>
            <a:spLocks noGrp="1"/>
          </p:cNvSpPr>
          <p:nvPr>
            <p:ph type="dt" sz="half" idx="10"/>
          </p:nvPr>
        </p:nvSpPr>
        <p:spPr/>
        <p:txBody>
          <a:bodyPr/>
          <a:lstStyle/>
          <a:p>
            <a:fld id="{DD346D31-7CD9-8341-B661-E30D7E457D55}" type="datetimeFigureOut">
              <a:rPr lang="it-IT" smtClean="0"/>
              <a:t>11/12/19</a:t>
            </a:fld>
            <a:endParaRPr lang="it-IT"/>
          </a:p>
        </p:txBody>
      </p:sp>
      <p:sp>
        <p:nvSpPr>
          <p:cNvPr id="5" name="Footer Placeholder 4">
            <a:extLst>
              <a:ext uri="{FF2B5EF4-FFF2-40B4-BE49-F238E27FC236}">
                <a16:creationId xmlns:a16="http://schemas.microsoft.com/office/drawing/2014/main" id="{9EB1BFE4-3972-CD41-82D3-521757AB5F9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F9BFF97-63FA-FC4E-A907-285330BCD436}"/>
              </a:ext>
            </a:extLst>
          </p:cNvPr>
          <p:cNvSpPr>
            <a:spLocks noGrp="1"/>
          </p:cNvSpPr>
          <p:nvPr>
            <p:ph type="sldNum" sz="quarter" idx="12"/>
          </p:nvPr>
        </p:nvSpPr>
        <p:spPr/>
        <p:txBody>
          <a:bodyPr/>
          <a:lstStyle/>
          <a:p>
            <a:fld id="{E958D955-DC80-C145-9565-124BC097D1E3}" type="slidenum">
              <a:rPr lang="it-IT" smtClean="0"/>
              <a:t>‹#›</a:t>
            </a:fld>
            <a:endParaRPr lang="it-IT"/>
          </a:p>
        </p:txBody>
      </p:sp>
    </p:spTree>
    <p:extLst>
      <p:ext uri="{BB962C8B-B14F-4D97-AF65-F5344CB8AC3E}">
        <p14:creationId xmlns:p14="http://schemas.microsoft.com/office/powerpoint/2010/main" val="258554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7C6C-B204-4A4D-B35C-057B0A001985}"/>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F94D4FDF-BA10-E644-971F-E56372624F8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B02E7C2E-6C1B-5A4F-9BA9-4727150C3F0F}"/>
              </a:ext>
            </a:extLst>
          </p:cNvPr>
          <p:cNvSpPr>
            <a:spLocks noGrp="1"/>
          </p:cNvSpPr>
          <p:nvPr>
            <p:ph type="dt" sz="half" idx="10"/>
          </p:nvPr>
        </p:nvSpPr>
        <p:spPr/>
        <p:txBody>
          <a:bodyPr/>
          <a:lstStyle/>
          <a:p>
            <a:fld id="{DD346D31-7CD9-8341-B661-E30D7E457D55}" type="datetimeFigureOut">
              <a:rPr lang="it-IT" smtClean="0"/>
              <a:t>11/12/19</a:t>
            </a:fld>
            <a:endParaRPr lang="it-IT"/>
          </a:p>
        </p:txBody>
      </p:sp>
      <p:sp>
        <p:nvSpPr>
          <p:cNvPr id="5" name="Footer Placeholder 4">
            <a:extLst>
              <a:ext uri="{FF2B5EF4-FFF2-40B4-BE49-F238E27FC236}">
                <a16:creationId xmlns:a16="http://schemas.microsoft.com/office/drawing/2014/main" id="{99E1E35E-1A1C-EA42-9158-ACB0E6C5BC61}"/>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F2208E2-E6BD-2440-9121-A0DFF1BDC96C}"/>
              </a:ext>
            </a:extLst>
          </p:cNvPr>
          <p:cNvSpPr>
            <a:spLocks noGrp="1"/>
          </p:cNvSpPr>
          <p:nvPr>
            <p:ph type="sldNum" sz="quarter" idx="12"/>
          </p:nvPr>
        </p:nvSpPr>
        <p:spPr/>
        <p:txBody>
          <a:bodyPr/>
          <a:lstStyle/>
          <a:p>
            <a:fld id="{E958D955-DC80-C145-9565-124BC097D1E3}" type="slidenum">
              <a:rPr lang="it-IT" smtClean="0"/>
              <a:t>‹#›</a:t>
            </a:fld>
            <a:endParaRPr lang="it-IT"/>
          </a:p>
        </p:txBody>
      </p:sp>
    </p:spTree>
    <p:extLst>
      <p:ext uri="{BB962C8B-B14F-4D97-AF65-F5344CB8AC3E}">
        <p14:creationId xmlns:p14="http://schemas.microsoft.com/office/powerpoint/2010/main" val="322725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D0253-5B6B-434B-A3D4-BD58A9B4D7A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254D3D4D-CB9D-6041-8203-33BB91006D7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0FDB3CB6-3D86-C248-8665-8ED433896788}"/>
              </a:ext>
            </a:extLst>
          </p:cNvPr>
          <p:cNvSpPr>
            <a:spLocks noGrp="1"/>
          </p:cNvSpPr>
          <p:nvPr>
            <p:ph type="dt" sz="half" idx="10"/>
          </p:nvPr>
        </p:nvSpPr>
        <p:spPr/>
        <p:txBody>
          <a:bodyPr/>
          <a:lstStyle/>
          <a:p>
            <a:fld id="{DD346D31-7CD9-8341-B661-E30D7E457D55}" type="datetimeFigureOut">
              <a:rPr lang="it-IT" smtClean="0"/>
              <a:t>11/12/19</a:t>
            </a:fld>
            <a:endParaRPr lang="it-IT"/>
          </a:p>
        </p:txBody>
      </p:sp>
      <p:sp>
        <p:nvSpPr>
          <p:cNvPr id="5" name="Footer Placeholder 4">
            <a:extLst>
              <a:ext uri="{FF2B5EF4-FFF2-40B4-BE49-F238E27FC236}">
                <a16:creationId xmlns:a16="http://schemas.microsoft.com/office/drawing/2014/main" id="{B25D03B3-8834-AC40-A98C-2213B52E164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B37E824-66A9-4242-B723-97C90C108F5B}"/>
              </a:ext>
            </a:extLst>
          </p:cNvPr>
          <p:cNvSpPr>
            <a:spLocks noGrp="1"/>
          </p:cNvSpPr>
          <p:nvPr>
            <p:ph type="sldNum" sz="quarter" idx="12"/>
          </p:nvPr>
        </p:nvSpPr>
        <p:spPr/>
        <p:txBody>
          <a:bodyPr/>
          <a:lstStyle/>
          <a:p>
            <a:fld id="{E958D955-DC80-C145-9565-124BC097D1E3}" type="slidenum">
              <a:rPr lang="it-IT" smtClean="0"/>
              <a:t>‹#›</a:t>
            </a:fld>
            <a:endParaRPr lang="it-IT"/>
          </a:p>
        </p:txBody>
      </p:sp>
    </p:spTree>
    <p:extLst>
      <p:ext uri="{BB962C8B-B14F-4D97-AF65-F5344CB8AC3E}">
        <p14:creationId xmlns:p14="http://schemas.microsoft.com/office/powerpoint/2010/main" val="182399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3D92-817F-7A4F-AAF4-1B51AF186CD6}"/>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5A289C35-34D8-2041-8777-16EB8045CAC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7AC80F34-1E5E-1D4E-B5B0-E9489CEECF50}"/>
              </a:ext>
            </a:extLst>
          </p:cNvPr>
          <p:cNvSpPr>
            <a:spLocks noGrp="1"/>
          </p:cNvSpPr>
          <p:nvPr>
            <p:ph type="dt" sz="half" idx="10"/>
          </p:nvPr>
        </p:nvSpPr>
        <p:spPr/>
        <p:txBody>
          <a:bodyPr/>
          <a:lstStyle/>
          <a:p>
            <a:fld id="{DD346D31-7CD9-8341-B661-E30D7E457D55}" type="datetimeFigureOut">
              <a:rPr lang="it-IT" smtClean="0"/>
              <a:t>11/12/19</a:t>
            </a:fld>
            <a:endParaRPr lang="it-IT"/>
          </a:p>
        </p:txBody>
      </p:sp>
      <p:sp>
        <p:nvSpPr>
          <p:cNvPr id="5" name="Footer Placeholder 4">
            <a:extLst>
              <a:ext uri="{FF2B5EF4-FFF2-40B4-BE49-F238E27FC236}">
                <a16:creationId xmlns:a16="http://schemas.microsoft.com/office/drawing/2014/main" id="{A228B3CF-CEB4-C64D-A8D7-2B750A3A8D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1078B5F-76BB-2C4F-A911-9DB7E36CDE7B}"/>
              </a:ext>
            </a:extLst>
          </p:cNvPr>
          <p:cNvSpPr>
            <a:spLocks noGrp="1"/>
          </p:cNvSpPr>
          <p:nvPr>
            <p:ph type="sldNum" sz="quarter" idx="12"/>
          </p:nvPr>
        </p:nvSpPr>
        <p:spPr/>
        <p:txBody>
          <a:bodyPr/>
          <a:lstStyle/>
          <a:p>
            <a:fld id="{E958D955-DC80-C145-9565-124BC097D1E3}" type="slidenum">
              <a:rPr lang="it-IT" smtClean="0"/>
              <a:t>‹#›</a:t>
            </a:fld>
            <a:endParaRPr lang="it-IT"/>
          </a:p>
        </p:txBody>
      </p:sp>
    </p:spTree>
    <p:extLst>
      <p:ext uri="{BB962C8B-B14F-4D97-AF65-F5344CB8AC3E}">
        <p14:creationId xmlns:p14="http://schemas.microsoft.com/office/powerpoint/2010/main" val="369277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4D2F-C328-4F44-A206-9D8400D8A8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CBD98D2B-C5A3-0D41-AB1D-4A593CE6C3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773619-ECCE-D342-B685-4DE710742483}"/>
              </a:ext>
            </a:extLst>
          </p:cNvPr>
          <p:cNvSpPr>
            <a:spLocks noGrp="1"/>
          </p:cNvSpPr>
          <p:nvPr>
            <p:ph type="dt" sz="half" idx="10"/>
          </p:nvPr>
        </p:nvSpPr>
        <p:spPr/>
        <p:txBody>
          <a:bodyPr/>
          <a:lstStyle/>
          <a:p>
            <a:fld id="{DD346D31-7CD9-8341-B661-E30D7E457D55}" type="datetimeFigureOut">
              <a:rPr lang="it-IT" smtClean="0"/>
              <a:t>11/12/19</a:t>
            </a:fld>
            <a:endParaRPr lang="it-IT"/>
          </a:p>
        </p:txBody>
      </p:sp>
      <p:sp>
        <p:nvSpPr>
          <p:cNvPr id="5" name="Footer Placeholder 4">
            <a:extLst>
              <a:ext uri="{FF2B5EF4-FFF2-40B4-BE49-F238E27FC236}">
                <a16:creationId xmlns:a16="http://schemas.microsoft.com/office/drawing/2014/main" id="{BEC91C53-8DE0-5147-8A48-EE641E4A786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77E68CA-6D13-014A-A53B-8CF5C978A412}"/>
              </a:ext>
            </a:extLst>
          </p:cNvPr>
          <p:cNvSpPr>
            <a:spLocks noGrp="1"/>
          </p:cNvSpPr>
          <p:nvPr>
            <p:ph type="sldNum" sz="quarter" idx="12"/>
          </p:nvPr>
        </p:nvSpPr>
        <p:spPr/>
        <p:txBody>
          <a:bodyPr/>
          <a:lstStyle/>
          <a:p>
            <a:fld id="{E958D955-DC80-C145-9565-124BC097D1E3}" type="slidenum">
              <a:rPr lang="it-IT" smtClean="0"/>
              <a:t>‹#›</a:t>
            </a:fld>
            <a:endParaRPr lang="it-IT"/>
          </a:p>
        </p:txBody>
      </p:sp>
    </p:spTree>
    <p:extLst>
      <p:ext uri="{BB962C8B-B14F-4D97-AF65-F5344CB8AC3E}">
        <p14:creationId xmlns:p14="http://schemas.microsoft.com/office/powerpoint/2010/main" val="98952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E03C-6A6A-C84D-8DA9-C23AD4588410}"/>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AD06DAB4-3660-8744-8E1F-AEC11E87AA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2B120163-A725-8049-8A58-A0A45DEA4CF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5BE83B86-950E-A746-ABB4-5002192383CF}"/>
              </a:ext>
            </a:extLst>
          </p:cNvPr>
          <p:cNvSpPr>
            <a:spLocks noGrp="1"/>
          </p:cNvSpPr>
          <p:nvPr>
            <p:ph type="dt" sz="half" idx="10"/>
          </p:nvPr>
        </p:nvSpPr>
        <p:spPr/>
        <p:txBody>
          <a:bodyPr/>
          <a:lstStyle/>
          <a:p>
            <a:fld id="{DD346D31-7CD9-8341-B661-E30D7E457D55}" type="datetimeFigureOut">
              <a:rPr lang="it-IT" smtClean="0"/>
              <a:t>11/12/19</a:t>
            </a:fld>
            <a:endParaRPr lang="it-IT"/>
          </a:p>
        </p:txBody>
      </p:sp>
      <p:sp>
        <p:nvSpPr>
          <p:cNvPr id="6" name="Footer Placeholder 5">
            <a:extLst>
              <a:ext uri="{FF2B5EF4-FFF2-40B4-BE49-F238E27FC236}">
                <a16:creationId xmlns:a16="http://schemas.microsoft.com/office/drawing/2014/main" id="{27DCBE4D-ECB3-BB46-96EE-1926CAAFC19C}"/>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59741EEB-0371-C54F-BC01-CB5A48DBF459}"/>
              </a:ext>
            </a:extLst>
          </p:cNvPr>
          <p:cNvSpPr>
            <a:spLocks noGrp="1"/>
          </p:cNvSpPr>
          <p:nvPr>
            <p:ph type="sldNum" sz="quarter" idx="12"/>
          </p:nvPr>
        </p:nvSpPr>
        <p:spPr/>
        <p:txBody>
          <a:bodyPr/>
          <a:lstStyle/>
          <a:p>
            <a:fld id="{E958D955-DC80-C145-9565-124BC097D1E3}" type="slidenum">
              <a:rPr lang="it-IT" smtClean="0"/>
              <a:t>‹#›</a:t>
            </a:fld>
            <a:endParaRPr lang="it-IT"/>
          </a:p>
        </p:txBody>
      </p:sp>
    </p:spTree>
    <p:extLst>
      <p:ext uri="{BB962C8B-B14F-4D97-AF65-F5344CB8AC3E}">
        <p14:creationId xmlns:p14="http://schemas.microsoft.com/office/powerpoint/2010/main" val="255008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81D4-ECFF-024D-BFD8-4B44DA86A9AE}"/>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3EDAEC05-EE12-0841-A44E-204C6E312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01372E-CCE1-1B49-ADFD-E7CD9D1D27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639ABCC8-D51E-AC46-9471-31680A083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C5A6E9-B941-AE4A-9631-FAAE1D2AD0E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346490BB-FCE7-934B-92DC-7B0CFBD0F0CB}"/>
              </a:ext>
            </a:extLst>
          </p:cNvPr>
          <p:cNvSpPr>
            <a:spLocks noGrp="1"/>
          </p:cNvSpPr>
          <p:nvPr>
            <p:ph type="dt" sz="half" idx="10"/>
          </p:nvPr>
        </p:nvSpPr>
        <p:spPr/>
        <p:txBody>
          <a:bodyPr/>
          <a:lstStyle/>
          <a:p>
            <a:fld id="{DD346D31-7CD9-8341-B661-E30D7E457D55}" type="datetimeFigureOut">
              <a:rPr lang="it-IT" smtClean="0"/>
              <a:t>11/12/19</a:t>
            </a:fld>
            <a:endParaRPr lang="it-IT"/>
          </a:p>
        </p:txBody>
      </p:sp>
      <p:sp>
        <p:nvSpPr>
          <p:cNvPr id="8" name="Footer Placeholder 7">
            <a:extLst>
              <a:ext uri="{FF2B5EF4-FFF2-40B4-BE49-F238E27FC236}">
                <a16:creationId xmlns:a16="http://schemas.microsoft.com/office/drawing/2014/main" id="{6EDF880E-0CA7-BF4E-AA16-1B664EDD73C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A120C6-EC92-6640-AC1C-7426EA751551}"/>
              </a:ext>
            </a:extLst>
          </p:cNvPr>
          <p:cNvSpPr>
            <a:spLocks noGrp="1"/>
          </p:cNvSpPr>
          <p:nvPr>
            <p:ph type="sldNum" sz="quarter" idx="12"/>
          </p:nvPr>
        </p:nvSpPr>
        <p:spPr/>
        <p:txBody>
          <a:bodyPr/>
          <a:lstStyle/>
          <a:p>
            <a:fld id="{E958D955-DC80-C145-9565-124BC097D1E3}" type="slidenum">
              <a:rPr lang="it-IT" smtClean="0"/>
              <a:t>‹#›</a:t>
            </a:fld>
            <a:endParaRPr lang="it-IT"/>
          </a:p>
        </p:txBody>
      </p:sp>
    </p:spTree>
    <p:extLst>
      <p:ext uri="{BB962C8B-B14F-4D97-AF65-F5344CB8AC3E}">
        <p14:creationId xmlns:p14="http://schemas.microsoft.com/office/powerpoint/2010/main" val="245981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69DA-82FE-0443-909B-E3F0D602F5B8}"/>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BA596C0F-5E28-1A4C-B62A-48BE4388745A}"/>
              </a:ext>
            </a:extLst>
          </p:cNvPr>
          <p:cNvSpPr>
            <a:spLocks noGrp="1"/>
          </p:cNvSpPr>
          <p:nvPr>
            <p:ph type="dt" sz="half" idx="10"/>
          </p:nvPr>
        </p:nvSpPr>
        <p:spPr/>
        <p:txBody>
          <a:bodyPr/>
          <a:lstStyle/>
          <a:p>
            <a:fld id="{DD346D31-7CD9-8341-B661-E30D7E457D55}" type="datetimeFigureOut">
              <a:rPr lang="it-IT" smtClean="0"/>
              <a:t>11/12/19</a:t>
            </a:fld>
            <a:endParaRPr lang="it-IT"/>
          </a:p>
        </p:txBody>
      </p:sp>
      <p:sp>
        <p:nvSpPr>
          <p:cNvPr id="4" name="Footer Placeholder 3">
            <a:extLst>
              <a:ext uri="{FF2B5EF4-FFF2-40B4-BE49-F238E27FC236}">
                <a16:creationId xmlns:a16="http://schemas.microsoft.com/office/drawing/2014/main" id="{1204221D-69CD-1E4E-9E08-27CF50746FA3}"/>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FB448551-F731-AD43-B329-F860B10B5982}"/>
              </a:ext>
            </a:extLst>
          </p:cNvPr>
          <p:cNvSpPr>
            <a:spLocks noGrp="1"/>
          </p:cNvSpPr>
          <p:nvPr>
            <p:ph type="sldNum" sz="quarter" idx="12"/>
          </p:nvPr>
        </p:nvSpPr>
        <p:spPr/>
        <p:txBody>
          <a:bodyPr/>
          <a:lstStyle/>
          <a:p>
            <a:fld id="{E958D955-DC80-C145-9565-124BC097D1E3}" type="slidenum">
              <a:rPr lang="it-IT" smtClean="0"/>
              <a:t>‹#›</a:t>
            </a:fld>
            <a:endParaRPr lang="it-IT"/>
          </a:p>
        </p:txBody>
      </p:sp>
    </p:spTree>
    <p:extLst>
      <p:ext uri="{BB962C8B-B14F-4D97-AF65-F5344CB8AC3E}">
        <p14:creationId xmlns:p14="http://schemas.microsoft.com/office/powerpoint/2010/main" val="348246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3B9CD-A387-804A-96ED-14D273D344E1}"/>
              </a:ext>
            </a:extLst>
          </p:cNvPr>
          <p:cNvSpPr>
            <a:spLocks noGrp="1"/>
          </p:cNvSpPr>
          <p:nvPr>
            <p:ph type="dt" sz="half" idx="10"/>
          </p:nvPr>
        </p:nvSpPr>
        <p:spPr/>
        <p:txBody>
          <a:bodyPr/>
          <a:lstStyle/>
          <a:p>
            <a:fld id="{DD346D31-7CD9-8341-B661-E30D7E457D55}" type="datetimeFigureOut">
              <a:rPr lang="it-IT" smtClean="0"/>
              <a:t>11/12/19</a:t>
            </a:fld>
            <a:endParaRPr lang="it-IT"/>
          </a:p>
        </p:txBody>
      </p:sp>
      <p:sp>
        <p:nvSpPr>
          <p:cNvPr id="3" name="Footer Placeholder 2">
            <a:extLst>
              <a:ext uri="{FF2B5EF4-FFF2-40B4-BE49-F238E27FC236}">
                <a16:creationId xmlns:a16="http://schemas.microsoft.com/office/drawing/2014/main" id="{980579E3-6A36-2544-9AA9-1963EEA1BBED}"/>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159355FD-0658-A947-ACC1-0FC12566B566}"/>
              </a:ext>
            </a:extLst>
          </p:cNvPr>
          <p:cNvSpPr>
            <a:spLocks noGrp="1"/>
          </p:cNvSpPr>
          <p:nvPr>
            <p:ph type="sldNum" sz="quarter" idx="12"/>
          </p:nvPr>
        </p:nvSpPr>
        <p:spPr/>
        <p:txBody>
          <a:bodyPr/>
          <a:lstStyle/>
          <a:p>
            <a:fld id="{E958D955-DC80-C145-9565-124BC097D1E3}" type="slidenum">
              <a:rPr lang="it-IT" smtClean="0"/>
              <a:t>‹#›</a:t>
            </a:fld>
            <a:endParaRPr lang="it-IT"/>
          </a:p>
        </p:txBody>
      </p:sp>
    </p:spTree>
    <p:extLst>
      <p:ext uri="{BB962C8B-B14F-4D97-AF65-F5344CB8AC3E}">
        <p14:creationId xmlns:p14="http://schemas.microsoft.com/office/powerpoint/2010/main" val="147951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ADB7-FEA7-2C40-AC98-54B6075987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6A884255-1F28-2E41-A8C8-BBC6F8AD74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841AD0D6-8AB6-F84F-AB22-2EEA1BFAE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5EF446C-2DB5-6541-BC0D-4D9110837DA6}"/>
              </a:ext>
            </a:extLst>
          </p:cNvPr>
          <p:cNvSpPr>
            <a:spLocks noGrp="1"/>
          </p:cNvSpPr>
          <p:nvPr>
            <p:ph type="dt" sz="half" idx="10"/>
          </p:nvPr>
        </p:nvSpPr>
        <p:spPr/>
        <p:txBody>
          <a:bodyPr/>
          <a:lstStyle/>
          <a:p>
            <a:fld id="{DD346D31-7CD9-8341-B661-E30D7E457D55}" type="datetimeFigureOut">
              <a:rPr lang="it-IT" smtClean="0"/>
              <a:t>11/12/19</a:t>
            </a:fld>
            <a:endParaRPr lang="it-IT"/>
          </a:p>
        </p:txBody>
      </p:sp>
      <p:sp>
        <p:nvSpPr>
          <p:cNvPr id="6" name="Footer Placeholder 5">
            <a:extLst>
              <a:ext uri="{FF2B5EF4-FFF2-40B4-BE49-F238E27FC236}">
                <a16:creationId xmlns:a16="http://schemas.microsoft.com/office/drawing/2014/main" id="{E2430267-8FDD-204A-9BCB-6CFD68B79D7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D11593E-385D-3547-8C94-10FB1A121CBC}"/>
              </a:ext>
            </a:extLst>
          </p:cNvPr>
          <p:cNvSpPr>
            <a:spLocks noGrp="1"/>
          </p:cNvSpPr>
          <p:nvPr>
            <p:ph type="sldNum" sz="quarter" idx="12"/>
          </p:nvPr>
        </p:nvSpPr>
        <p:spPr/>
        <p:txBody>
          <a:bodyPr/>
          <a:lstStyle/>
          <a:p>
            <a:fld id="{E958D955-DC80-C145-9565-124BC097D1E3}" type="slidenum">
              <a:rPr lang="it-IT" smtClean="0"/>
              <a:t>‹#›</a:t>
            </a:fld>
            <a:endParaRPr lang="it-IT"/>
          </a:p>
        </p:txBody>
      </p:sp>
    </p:spTree>
    <p:extLst>
      <p:ext uri="{BB962C8B-B14F-4D97-AF65-F5344CB8AC3E}">
        <p14:creationId xmlns:p14="http://schemas.microsoft.com/office/powerpoint/2010/main" val="71359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40FA-021A-7D48-B51E-FB0DAEF388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4FB86F64-FE18-E040-960D-2F3A93A4A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4A9840D6-A8F9-0040-B24B-FFBE8B42C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8886097-830A-A74A-8A16-6EF6DF72C240}"/>
              </a:ext>
            </a:extLst>
          </p:cNvPr>
          <p:cNvSpPr>
            <a:spLocks noGrp="1"/>
          </p:cNvSpPr>
          <p:nvPr>
            <p:ph type="dt" sz="half" idx="10"/>
          </p:nvPr>
        </p:nvSpPr>
        <p:spPr/>
        <p:txBody>
          <a:bodyPr/>
          <a:lstStyle/>
          <a:p>
            <a:fld id="{DD346D31-7CD9-8341-B661-E30D7E457D55}" type="datetimeFigureOut">
              <a:rPr lang="it-IT" smtClean="0"/>
              <a:t>11/12/19</a:t>
            </a:fld>
            <a:endParaRPr lang="it-IT"/>
          </a:p>
        </p:txBody>
      </p:sp>
      <p:sp>
        <p:nvSpPr>
          <p:cNvPr id="6" name="Footer Placeholder 5">
            <a:extLst>
              <a:ext uri="{FF2B5EF4-FFF2-40B4-BE49-F238E27FC236}">
                <a16:creationId xmlns:a16="http://schemas.microsoft.com/office/drawing/2014/main" id="{478A0406-D965-1F4C-AFBA-E6AE170FF1A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D651D4B-5D4A-F640-B7C4-D4604C43D2E1}"/>
              </a:ext>
            </a:extLst>
          </p:cNvPr>
          <p:cNvSpPr>
            <a:spLocks noGrp="1"/>
          </p:cNvSpPr>
          <p:nvPr>
            <p:ph type="sldNum" sz="quarter" idx="12"/>
          </p:nvPr>
        </p:nvSpPr>
        <p:spPr/>
        <p:txBody>
          <a:bodyPr/>
          <a:lstStyle/>
          <a:p>
            <a:fld id="{E958D955-DC80-C145-9565-124BC097D1E3}" type="slidenum">
              <a:rPr lang="it-IT" smtClean="0"/>
              <a:t>‹#›</a:t>
            </a:fld>
            <a:endParaRPr lang="it-IT"/>
          </a:p>
        </p:txBody>
      </p:sp>
    </p:spTree>
    <p:extLst>
      <p:ext uri="{BB962C8B-B14F-4D97-AF65-F5344CB8AC3E}">
        <p14:creationId xmlns:p14="http://schemas.microsoft.com/office/powerpoint/2010/main" val="178214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2149-F1FC-0D4A-A0D2-85E9BBE9D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87E078DA-809C-AA4B-9555-827180BDB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BBA096F2-4BED-FB4C-B240-953CF5296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46D31-7CD9-8341-B661-E30D7E457D55}" type="datetimeFigureOut">
              <a:rPr lang="it-IT" smtClean="0"/>
              <a:t>11/12/19</a:t>
            </a:fld>
            <a:endParaRPr lang="it-IT"/>
          </a:p>
        </p:txBody>
      </p:sp>
      <p:sp>
        <p:nvSpPr>
          <p:cNvPr id="5" name="Footer Placeholder 4">
            <a:extLst>
              <a:ext uri="{FF2B5EF4-FFF2-40B4-BE49-F238E27FC236}">
                <a16:creationId xmlns:a16="http://schemas.microsoft.com/office/drawing/2014/main" id="{42447A31-362A-EA4C-8979-C4000C3A9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12AFB2BB-7464-E24A-8F05-975612853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8D955-DC80-C145-9565-124BC097D1E3}" type="slidenum">
              <a:rPr lang="it-IT" smtClean="0"/>
              <a:t>‹#›</a:t>
            </a:fld>
            <a:endParaRPr lang="it-IT"/>
          </a:p>
        </p:txBody>
      </p:sp>
    </p:spTree>
    <p:extLst>
      <p:ext uri="{BB962C8B-B14F-4D97-AF65-F5344CB8AC3E}">
        <p14:creationId xmlns:p14="http://schemas.microsoft.com/office/powerpoint/2010/main" val="2853670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atlassian.com/git/tutorials/atlassian-git-cheatsheet" TargetMode="External"/><Relationship Id="rId2" Type="http://schemas.openxmlformats.org/officeDocument/2006/relationships/hyperlink" Target="https://www.atlassian.com/git/tutorials" TargetMode="External"/><Relationship Id="rId1" Type="http://schemas.openxmlformats.org/officeDocument/2006/relationships/slideLayout" Target="../slideLayouts/slideLayout2.xml"/><Relationship Id="rId5" Type="http://schemas.openxmlformats.org/officeDocument/2006/relationships/hyperlink" Target="https://learning.oreilly.com/scenarios/" TargetMode="External"/><Relationship Id="rId4" Type="http://schemas.openxmlformats.org/officeDocument/2006/relationships/hyperlink" Target="https://git-scm.com/docs"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open.spotify.com/playlist/0MJBni0UzdnML1amikx0Rc" TargetMode="External"/><Relationship Id="rId2" Type="http://schemas.openxmlformats.org/officeDocument/2006/relationships/hyperlink" Target="https://www.atlassian.com/git/tutorials/merging-vs-rebasi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en.wikipedia.org/wiki/Version_control" TargetMode="External"/><Relationship Id="rId2" Type="http://schemas.openxmlformats.org/officeDocument/2006/relationships/hyperlink" Target="https://en.wikipedia.org/wiki/Git" TargetMode="External"/><Relationship Id="rId1" Type="http://schemas.openxmlformats.org/officeDocument/2006/relationships/slideLayout" Target="../slideLayouts/slideLayout2.xml"/><Relationship Id="rId4" Type="http://schemas.openxmlformats.org/officeDocument/2006/relationships/hyperlink" Target="https://stackoverflow.com/a/4129145"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674562-F4A3-C849-959D-04BA7261A7AF}"/>
              </a:ext>
            </a:extLst>
          </p:cNvPr>
          <p:cNvSpPr>
            <a:spLocks noGrp="1"/>
          </p:cNvSpPr>
          <p:nvPr>
            <p:ph type="ctrTitle"/>
          </p:nvPr>
        </p:nvSpPr>
        <p:spPr>
          <a:xfrm>
            <a:off x="6746628" y="1783959"/>
            <a:ext cx="4645250" cy="2889114"/>
          </a:xfrm>
        </p:spPr>
        <p:txBody>
          <a:bodyPr anchor="b">
            <a:normAutofit/>
          </a:bodyPr>
          <a:lstStyle/>
          <a:p>
            <a:pPr algn="l"/>
            <a:r>
              <a:rPr lang="it-IT" dirty="0" err="1">
                <a:solidFill>
                  <a:schemeClr val="bg1"/>
                </a:solidFill>
              </a:rPr>
              <a:t>Initial</a:t>
            </a:r>
            <a:r>
              <a:rPr lang="it-IT" dirty="0">
                <a:solidFill>
                  <a:schemeClr val="bg1"/>
                </a:solidFill>
              </a:rPr>
              <a:t> </a:t>
            </a:r>
            <a:r>
              <a:rPr lang="it-IT" dirty="0" err="1">
                <a:solidFill>
                  <a:schemeClr val="bg1"/>
                </a:solidFill>
              </a:rPr>
              <a:t>commit</a:t>
            </a:r>
            <a:endParaRPr lang="it-IT" dirty="0">
              <a:solidFill>
                <a:schemeClr val="bg1"/>
              </a:solidFill>
            </a:endParaRPr>
          </a:p>
        </p:txBody>
      </p:sp>
      <p:sp>
        <p:nvSpPr>
          <p:cNvPr id="3" name="Subtitle 2">
            <a:extLst>
              <a:ext uri="{FF2B5EF4-FFF2-40B4-BE49-F238E27FC236}">
                <a16:creationId xmlns:a16="http://schemas.microsoft.com/office/drawing/2014/main" id="{989E990E-6EBD-634C-8010-D40A476C06F4}"/>
              </a:ext>
            </a:extLst>
          </p:cNvPr>
          <p:cNvSpPr>
            <a:spLocks noGrp="1"/>
          </p:cNvSpPr>
          <p:nvPr>
            <p:ph type="subTitle" idx="1"/>
          </p:nvPr>
        </p:nvSpPr>
        <p:spPr>
          <a:xfrm>
            <a:off x="6746627" y="4750893"/>
            <a:ext cx="4645250" cy="1147863"/>
          </a:xfrm>
        </p:spPr>
        <p:txBody>
          <a:bodyPr anchor="t">
            <a:normAutofit/>
          </a:bodyPr>
          <a:lstStyle/>
          <a:p>
            <a:pPr algn="l"/>
            <a:r>
              <a:rPr lang="it-IT" sz="2000" dirty="0">
                <a:solidFill>
                  <a:schemeClr val="bg1"/>
                </a:solidFill>
              </a:rPr>
              <a:t>How to use </a:t>
            </a:r>
            <a:r>
              <a:rPr lang="it-IT" sz="2000" dirty="0" err="1">
                <a:solidFill>
                  <a:schemeClr val="bg1"/>
                </a:solidFill>
              </a:rPr>
              <a:t>git</a:t>
            </a:r>
            <a:r>
              <a:rPr lang="it-IT" sz="2000" dirty="0">
                <a:solidFill>
                  <a:schemeClr val="bg1"/>
                </a:solidFill>
              </a:rPr>
              <a:t> in the </a:t>
            </a:r>
            <a:r>
              <a:rPr lang="it-IT" sz="2000" dirty="0" err="1">
                <a:solidFill>
                  <a:schemeClr val="bg1"/>
                </a:solidFill>
              </a:rPr>
              <a:t>typycal</a:t>
            </a:r>
            <a:r>
              <a:rPr lang="it-IT" sz="2000" dirty="0">
                <a:solidFill>
                  <a:schemeClr val="bg1"/>
                </a:solidFill>
              </a:rPr>
              <a:t> </a:t>
            </a:r>
            <a:r>
              <a:rPr lang="it-IT" sz="2000" dirty="0" err="1">
                <a:solidFill>
                  <a:schemeClr val="bg1"/>
                </a:solidFill>
              </a:rPr>
              <a:t>workflow</a:t>
            </a:r>
            <a:endParaRPr lang="it-IT" sz="2000" dirty="0">
              <a:solidFill>
                <a:schemeClr val="bg1"/>
              </a:solidFill>
            </a:endParaRPr>
          </a:p>
        </p:txBody>
      </p:sp>
      <p:sp>
        <p:nvSpPr>
          <p:cNvPr id="18" name="Freeform: Shape 1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a:extLst>
              <a:ext uri="{FF2B5EF4-FFF2-40B4-BE49-F238E27FC236}">
                <a16:creationId xmlns:a16="http://schemas.microsoft.com/office/drawing/2014/main" id="{A6814C05-0D18-D749-912B-1B5D6F2482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80703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B8E04-DA6F-8048-8810-411D3A3726A1}"/>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sz="4800" kern="1200">
                <a:solidFill>
                  <a:srgbClr val="FFFFFF"/>
                </a:solidFill>
                <a:latin typeface="+mj-lt"/>
                <a:ea typeface="+mj-ea"/>
                <a:cs typeface="+mj-cs"/>
              </a:rPr>
              <a:t>Tracking changes</a:t>
            </a:r>
          </a:p>
        </p:txBody>
      </p:sp>
      <p:cxnSp>
        <p:nvCxnSpPr>
          <p:cNvPr id="45" name="Straight Connector 3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black sign with white text&#10;&#10;Description automatically generated">
            <a:extLst>
              <a:ext uri="{FF2B5EF4-FFF2-40B4-BE49-F238E27FC236}">
                <a16:creationId xmlns:a16="http://schemas.microsoft.com/office/drawing/2014/main" id="{54C89D4B-3135-4644-9785-86570667B943}"/>
              </a:ext>
            </a:extLst>
          </p:cNvPr>
          <p:cNvPicPr>
            <a:picLocks noChangeAspect="1"/>
          </p:cNvPicPr>
          <p:nvPr/>
        </p:nvPicPr>
        <p:blipFill rotWithShape="1">
          <a:blip r:embed="rId2"/>
          <a:srcRect r="1816" b="-1"/>
          <a:stretch/>
        </p:blipFill>
        <p:spPr>
          <a:xfrm>
            <a:off x="5153822" y="840913"/>
            <a:ext cx="6553545" cy="5184115"/>
          </a:xfrm>
          <a:prstGeom prst="rect">
            <a:avLst/>
          </a:prstGeom>
        </p:spPr>
      </p:pic>
    </p:spTree>
    <p:extLst>
      <p:ext uri="{BB962C8B-B14F-4D97-AF65-F5344CB8AC3E}">
        <p14:creationId xmlns:p14="http://schemas.microsoft.com/office/powerpoint/2010/main" val="171703442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31C5901-1ADF-1C4B-A951-D9B3FF197DC8}"/>
              </a:ext>
            </a:extLst>
          </p:cNvPr>
          <p:cNvSpPr>
            <a:spLocks noGrp="1"/>
          </p:cNvSpPr>
          <p:nvPr>
            <p:ph type="title"/>
          </p:nvPr>
        </p:nvSpPr>
        <p:spPr>
          <a:xfrm>
            <a:off x="838200" y="668377"/>
            <a:ext cx="10515600" cy="1325563"/>
          </a:xfrm>
        </p:spPr>
        <p:txBody>
          <a:bodyPr>
            <a:normAutofit/>
          </a:bodyPr>
          <a:lstStyle/>
          <a:p>
            <a:r>
              <a:rPr lang="it-IT" dirty="0" err="1"/>
              <a:t>Reviewing</a:t>
            </a:r>
            <a:r>
              <a:rPr lang="it-IT" dirty="0"/>
              <a:t> </a:t>
            </a:r>
            <a:r>
              <a:rPr lang="it-IT" dirty="0" err="1"/>
              <a:t>changes</a:t>
            </a:r>
            <a:endParaRPr lang="it-IT" dirty="0"/>
          </a:p>
        </p:txBody>
      </p:sp>
      <p:sp>
        <p:nvSpPr>
          <p:cNvPr id="5" name="Content Placeholder 4">
            <a:extLst>
              <a:ext uri="{FF2B5EF4-FFF2-40B4-BE49-F238E27FC236}">
                <a16:creationId xmlns:a16="http://schemas.microsoft.com/office/drawing/2014/main" id="{04225924-6998-4848-A3F0-C720ED4DB5AA}"/>
              </a:ext>
            </a:extLst>
          </p:cNvPr>
          <p:cNvSpPr>
            <a:spLocks noGrp="1"/>
          </p:cNvSpPr>
          <p:nvPr>
            <p:ph sz="half" idx="2"/>
          </p:nvPr>
        </p:nvSpPr>
        <p:spPr>
          <a:xfrm>
            <a:off x="6256020" y="2177456"/>
            <a:ext cx="5097780" cy="3795748"/>
          </a:xfrm>
        </p:spPr>
        <p:txBody>
          <a:bodyPr>
            <a:normAutofit/>
          </a:bodyPr>
          <a:lstStyle/>
          <a:p>
            <a:r>
              <a:rPr lang="it-IT" sz="1800" dirty="0" err="1"/>
              <a:t>Before</a:t>
            </a:r>
            <a:r>
              <a:rPr lang="it-IT" sz="1800" dirty="0"/>
              <a:t> </a:t>
            </a:r>
            <a:r>
              <a:rPr lang="it-IT" sz="1800" dirty="0" err="1"/>
              <a:t>taking</a:t>
            </a:r>
            <a:r>
              <a:rPr lang="it-IT" sz="1800" dirty="0"/>
              <a:t> a </a:t>
            </a:r>
            <a:r>
              <a:rPr lang="it-IT" sz="1800" dirty="0" err="1"/>
              <a:t>snapshot</a:t>
            </a:r>
            <a:r>
              <a:rPr lang="it-IT" sz="1800" dirty="0"/>
              <a:t> and </a:t>
            </a:r>
            <a:r>
              <a:rPr lang="it-IT" sz="1800" dirty="0" err="1"/>
              <a:t>freezing</a:t>
            </a:r>
            <a:r>
              <a:rPr lang="it-IT" sz="1800" dirty="0"/>
              <a:t> a </a:t>
            </a:r>
            <a:r>
              <a:rPr lang="it-IT" sz="1800" dirty="0" err="1"/>
              <a:t>point</a:t>
            </a:r>
            <a:r>
              <a:rPr lang="it-IT" sz="1800" dirty="0"/>
              <a:t> in time </a:t>
            </a:r>
            <a:r>
              <a:rPr lang="it-IT" sz="1800" dirty="0" err="1"/>
              <a:t>we</a:t>
            </a:r>
            <a:r>
              <a:rPr lang="it-IT" sz="1800" dirty="0"/>
              <a:t> </a:t>
            </a:r>
            <a:r>
              <a:rPr lang="it-IT" sz="1800" dirty="0" err="1"/>
              <a:t>want</a:t>
            </a:r>
            <a:r>
              <a:rPr lang="it-IT" sz="1800" dirty="0"/>
              <a:t> to </a:t>
            </a:r>
            <a:r>
              <a:rPr lang="it-IT" sz="1800" dirty="0" err="1"/>
              <a:t>review</a:t>
            </a:r>
            <a:r>
              <a:rPr lang="it-IT" sz="1800" dirty="0"/>
              <a:t> the </a:t>
            </a:r>
            <a:r>
              <a:rPr lang="it-IT" sz="1800" dirty="0" err="1"/>
              <a:t>changes</a:t>
            </a:r>
            <a:r>
              <a:rPr lang="it-IT" sz="1800" dirty="0"/>
              <a:t> first. To </a:t>
            </a:r>
            <a:r>
              <a:rPr lang="it-IT" sz="1800" dirty="0" err="1"/>
              <a:t>achieve</a:t>
            </a:r>
            <a:r>
              <a:rPr lang="it-IT" sz="1800" dirty="0"/>
              <a:t> </a:t>
            </a:r>
            <a:r>
              <a:rPr lang="it-IT" sz="1800" dirty="0" err="1"/>
              <a:t>this</a:t>
            </a:r>
            <a:r>
              <a:rPr lang="it-IT" sz="1800" dirty="0"/>
              <a:t>, </a:t>
            </a:r>
            <a:r>
              <a:rPr lang="it-IT" sz="1800" dirty="0" err="1"/>
              <a:t>git</a:t>
            </a:r>
            <a:r>
              <a:rPr lang="it-IT" sz="1800" dirty="0"/>
              <a:t> </a:t>
            </a:r>
            <a:r>
              <a:rPr lang="it-IT" sz="1800" dirty="0" err="1"/>
              <a:t>implements</a:t>
            </a:r>
            <a:r>
              <a:rPr lang="it-IT" sz="1800" dirty="0"/>
              <a:t> </a:t>
            </a:r>
          </a:p>
          <a:p>
            <a:pPr lvl="1"/>
            <a:r>
              <a:rPr lang="it-IT" sz="1800" dirty="0"/>
              <a:t>a </a:t>
            </a:r>
            <a:r>
              <a:rPr lang="it-IT" sz="1800" b="1" dirty="0" err="1"/>
              <a:t>tracking</a:t>
            </a:r>
            <a:r>
              <a:rPr lang="it-IT" sz="1800" dirty="0"/>
              <a:t> </a:t>
            </a:r>
            <a:r>
              <a:rPr lang="it-IT" sz="1800" b="1" dirty="0" err="1"/>
              <a:t>index</a:t>
            </a:r>
            <a:r>
              <a:rPr lang="it-IT" sz="1800" dirty="0"/>
              <a:t> </a:t>
            </a:r>
            <a:r>
              <a:rPr lang="it-IT" sz="1800" dirty="0" err="1"/>
              <a:t>which</a:t>
            </a:r>
            <a:r>
              <a:rPr lang="it-IT" sz="1800" dirty="0"/>
              <a:t> </a:t>
            </a:r>
            <a:r>
              <a:rPr lang="it-IT" sz="1800" dirty="0" err="1"/>
              <a:t>gives</a:t>
            </a:r>
            <a:r>
              <a:rPr lang="it-IT" sz="1800" dirty="0"/>
              <a:t> </a:t>
            </a:r>
            <a:r>
              <a:rPr lang="it-IT" sz="1800" dirty="0" err="1"/>
              <a:t>us</a:t>
            </a:r>
            <a:r>
              <a:rPr lang="it-IT" sz="1800" dirty="0"/>
              <a:t> </a:t>
            </a:r>
            <a:r>
              <a:rPr lang="it-IT" sz="1800" dirty="0" err="1"/>
              <a:t>evidence</a:t>
            </a:r>
            <a:r>
              <a:rPr lang="it-IT" sz="1800" dirty="0"/>
              <a:t> of the </a:t>
            </a:r>
            <a:r>
              <a:rPr lang="it-IT" sz="1800" dirty="0" err="1"/>
              <a:t>changes</a:t>
            </a:r>
            <a:r>
              <a:rPr lang="it-IT" sz="1800" dirty="0"/>
              <a:t> in the code base and </a:t>
            </a:r>
          </a:p>
          <a:p>
            <a:pPr lvl="1"/>
            <a:r>
              <a:rPr lang="it-IT" sz="1800" dirty="0"/>
              <a:t>a </a:t>
            </a:r>
            <a:r>
              <a:rPr lang="it-IT" sz="1800" b="1" dirty="0" err="1"/>
              <a:t>staging</a:t>
            </a:r>
            <a:r>
              <a:rPr lang="it-IT" sz="1800" dirty="0"/>
              <a:t> </a:t>
            </a:r>
            <a:r>
              <a:rPr lang="it-IT" sz="1800" b="1" dirty="0"/>
              <a:t>area</a:t>
            </a:r>
            <a:r>
              <a:rPr lang="it-IT" sz="1800" dirty="0"/>
              <a:t>, in </a:t>
            </a:r>
            <a:r>
              <a:rPr lang="it-IT" sz="1800" dirty="0" err="1"/>
              <a:t>which</a:t>
            </a:r>
            <a:r>
              <a:rPr lang="it-IT" sz="1800" dirty="0"/>
              <a:t> </a:t>
            </a:r>
            <a:r>
              <a:rPr lang="it-IT" sz="1800" dirty="0" err="1"/>
              <a:t>we</a:t>
            </a:r>
            <a:r>
              <a:rPr lang="it-IT" sz="1800" dirty="0"/>
              <a:t> can </a:t>
            </a:r>
            <a:r>
              <a:rPr lang="it-IT" sz="1800" dirty="0" err="1"/>
              <a:t>temporarily</a:t>
            </a:r>
            <a:r>
              <a:rPr lang="it-IT" sz="1800" dirty="0"/>
              <a:t> put the </a:t>
            </a:r>
            <a:r>
              <a:rPr lang="it-IT" sz="1800" dirty="0" err="1"/>
              <a:t>changes</a:t>
            </a:r>
            <a:r>
              <a:rPr lang="it-IT" sz="1800" dirty="0"/>
              <a:t> </a:t>
            </a:r>
            <a:r>
              <a:rPr lang="it-IT" sz="1800" dirty="0" err="1"/>
              <a:t>we</a:t>
            </a:r>
            <a:r>
              <a:rPr lang="it-IT" sz="1800" dirty="0"/>
              <a:t> </a:t>
            </a:r>
            <a:r>
              <a:rPr lang="it-IT" sz="1800" dirty="0" err="1"/>
              <a:t>want</a:t>
            </a:r>
            <a:r>
              <a:rPr lang="it-IT" sz="1800" dirty="0"/>
              <a:t> to </a:t>
            </a:r>
            <a:r>
              <a:rPr lang="it-IT" sz="1800" dirty="0" err="1"/>
              <a:t>commit</a:t>
            </a:r>
            <a:r>
              <a:rPr lang="it-IT" sz="1800" dirty="0"/>
              <a:t>.</a:t>
            </a:r>
          </a:p>
          <a:p>
            <a:r>
              <a:rPr lang="it-IT" sz="1800" dirty="0" err="1"/>
              <a:t>Each</a:t>
            </a:r>
            <a:r>
              <a:rPr lang="it-IT" sz="1800" dirty="0"/>
              <a:t> </a:t>
            </a:r>
            <a:r>
              <a:rPr lang="it-IT" sz="1800" dirty="0" err="1"/>
              <a:t>change</a:t>
            </a:r>
            <a:r>
              <a:rPr lang="it-IT" sz="1800" dirty="0"/>
              <a:t> in the directory </a:t>
            </a:r>
            <a:r>
              <a:rPr lang="it-IT" sz="1800" dirty="0" err="1"/>
              <a:t>then</a:t>
            </a:r>
            <a:r>
              <a:rPr lang="it-IT" sz="1800" dirty="0"/>
              <a:t> can be in </a:t>
            </a:r>
            <a:r>
              <a:rPr lang="it-IT" sz="1800" dirty="0" err="1"/>
              <a:t>one</a:t>
            </a:r>
            <a:r>
              <a:rPr lang="it-IT" sz="1800" dirty="0"/>
              <a:t> of </a:t>
            </a:r>
            <a:r>
              <a:rPr lang="it-IT" sz="1800" dirty="0" err="1"/>
              <a:t>these</a:t>
            </a:r>
            <a:r>
              <a:rPr lang="it-IT" sz="1800" dirty="0"/>
              <a:t> </a:t>
            </a:r>
            <a:r>
              <a:rPr lang="it-IT" sz="1800" dirty="0" err="1"/>
              <a:t>states</a:t>
            </a:r>
            <a:r>
              <a:rPr lang="it-IT" sz="1800" dirty="0"/>
              <a:t>:</a:t>
            </a:r>
          </a:p>
          <a:p>
            <a:pPr lvl="1"/>
            <a:r>
              <a:rPr lang="it-IT" sz="1800" dirty="0" err="1"/>
              <a:t>Untracked</a:t>
            </a:r>
            <a:endParaRPr lang="it-IT" sz="1800" dirty="0"/>
          </a:p>
          <a:p>
            <a:pPr lvl="1"/>
            <a:r>
              <a:rPr lang="it-IT" sz="1800" dirty="0" err="1"/>
              <a:t>Tracked</a:t>
            </a:r>
            <a:r>
              <a:rPr lang="it-IT" sz="1800" dirty="0"/>
              <a:t> and </a:t>
            </a:r>
            <a:r>
              <a:rPr lang="it-IT" sz="1800" dirty="0" err="1"/>
              <a:t>not</a:t>
            </a:r>
            <a:r>
              <a:rPr lang="it-IT" sz="1800" dirty="0"/>
              <a:t> </a:t>
            </a:r>
            <a:r>
              <a:rPr lang="it-IT" sz="1800" dirty="0" err="1"/>
              <a:t>staged</a:t>
            </a:r>
            <a:r>
              <a:rPr lang="it-IT" sz="1800" dirty="0"/>
              <a:t> for </a:t>
            </a:r>
            <a:r>
              <a:rPr lang="it-IT" sz="1800" dirty="0" err="1"/>
              <a:t>commit</a:t>
            </a:r>
            <a:endParaRPr lang="it-IT" sz="1800" dirty="0"/>
          </a:p>
          <a:p>
            <a:pPr lvl="1"/>
            <a:r>
              <a:rPr lang="it-IT" sz="1800" dirty="0" err="1"/>
              <a:t>Tracked</a:t>
            </a:r>
            <a:r>
              <a:rPr lang="it-IT" sz="1800" dirty="0"/>
              <a:t> and </a:t>
            </a:r>
            <a:r>
              <a:rPr lang="it-IT" sz="1800" dirty="0" err="1"/>
              <a:t>staged</a:t>
            </a:r>
            <a:r>
              <a:rPr lang="it-IT" sz="1800" dirty="0"/>
              <a:t> for </a:t>
            </a:r>
            <a:r>
              <a:rPr lang="it-IT" sz="1800" dirty="0" err="1"/>
              <a:t>commit</a:t>
            </a:r>
            <a:endParaRPr lang="it-IT" sz="1800" dirty="0"/>
          </a:p>
        </p:txBody>
      </p:sp>
      <p:pic>
        <p:nvPicPr>
          <p:cNvPr id="17" name="Content Placeholder 6" descr="A picture containing drawing&#10;&#10;Description automatically generated">
            <a:extLst>
              <a:ext uri="{FF2B5EF4-FFF2-40B4-BE49-F238E27FC236}">
                <a16:creationId xmlns:a16="http://schemas.microsoft.com/office/drawing/2014/main" id="{B4978A72-38B5-2F41-8FFA-5FD74AD52DFD}"/>
              </a:ext>
            </a:extLst>
          </p:cNvPr>
          <p:cNvPicPr>
            <a:picLocks noGrp="1" noChangeAspect="1"/>
          </p:cNvPicPr>
          <p:nvPr>
            <p:ph sz="half" idx="1"/>
          </p:nvPr>
        </p:nvPicPr>
        <p:blipFill>
          <a:blip r:embed="rId3"/>
          <a:stretch>
            <a:fillRect/>
          </a:stretch>
        </p:blipFill>
        <p:spPr>
          <a:xfrm>
            <a:off x="1208881" y="2818606"/>
            <a:ext cx="4356100" cy="2514600"/>
          </a:xfrm>
        </p:spPr>
      </p:pic>
    </p:spTree>
    <p:extLst>
      <p:ext uri="{BB962C8B-B14F-4D97-AF65-F5344CB8AC3E}">
        <p14:creationId xmlns:p14="http://schemas.microsoft.com/office/powerpoint/2010/main" val="154226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C1579-2CEC-F246-B546-5EAA1FF33EFC}"/>
              </a:ext>
            </a:extLst>
          </p:cNvPr>
          <p:cNvSpPr>
            <a:spLocks noGrp="1"/>
          </p:cNvSpPr>
          <p:nvPr>
            <p:ph type="title"/>
          </p:nvPr>
        </p:nvSpPr>
        <p:spPr>
          <a:xfrm>
            <a:off x="992206" y="1608667"/>
            <a:ext cx="2823275" cy="4501127"/>
          </a:xfrm>
        </p:spPr>
        <p:txBody>
          <a:bodyPr anchor="t">
            <a:normAutofit/>
          </a:bodyPr>
          <a:lstStyle/>
          <a:p>
            <a:pPr algn="r"/>
            <a:r>
              <a:rPr lang="it-IT" sz="3200">
                <a:solidFill>
                  <a:srgbClr val="FFFFFF"/>
                </a:solidFill>
                <a:latin typeface="Consolas" panose="020B0609020204030204" pitchFamily="49" charset="0"/>
                <a:cs typeface="Consolas" panose="020B0609020204030204" pitchFamily="49" charset="0"/>
              </a:rPr>
              <a:t>status</a:t>
            </a:r>
          </a:p>
        </p:txBody>
      </p:sp>
      <p:sp>
        <p:nvSpPr>
          <p:cNvPr id="4" name="Content Placeholder 3">
            <a:extLst>
              <a:ext uri="{FF2B5EF4-FFF2-40B4-BE49-F238E27FC236}">
                <a16:creationId xmlns:a16="http://schemas.microsoft.com/office/drawing/2014/main" id="{3FE9AE30-67C2-DA49-973C-7CA4FE31C60B}"/>
              </a:ext>
            </a:extLst>
          </p:cNvPr>
          <p:cNvSpPr>
            <a:spLocks noGrp="1"/>
          </p:cNvSpPr>
          <p:nvPr>
            <p:ph sz="half" idx="2"/>
          </p:nvPr>
        </p:nvSpPr>
        <p:spPr>
          <a:xfrm>
            <a:off x="4339269" y="582237"/>
            <a:ext cx="7529643" cy="5536701"/>
          </a:xfrm>
        </p:spPr>
        <p:txBody>
          <a:bodyPr>
            <a:noAutofit/>
          </a:bodyPr>
          <a:lstStyle/>
          <a:p>
            <a:r>
              <a:rPr lang="it-IT" sz="2400" dirty="0" err="1"/>
              <a:t>After</a:t>
            </a:r>
            <a:r>
              <a:rPr lang="it-IT" sz="2400" dirty="0"/>
              <a:t> </a:t>
            </a:r>
            <a:r>
              <a:rPr lang="it-IT" sz="2400" dirty="0" err="1"/>
              <a:t>creating</a:t>
            </a:r>
            <a:r>
              <a:rPr lang="it-IT" sz="2400" dirty="0"/>
              <a:t> a file in the </a:t>
            </a:r>
            <a:r>
              <a:rPr lang="it-IT" sz="2400" dirty="0" err="1"/>
              <a:t>working</a:t>
            </a:r>
            <a:r>
              <a:rPr lang="it-IT" sz="2400" dirty="0"/>
              <a:t> directory, </a:t>
            </a:r>
            <a:r>
              <a:rPr lang="it-IT" sz="2400" dirty="0" err="1"/>
              <a:t>we</a:t>
            </a:r>
            <a:r>
              <a:rPr lang="it-IT" sz="2400" dirty="0"/>
              <a:t> are </a:t>
            </a:r>
            <a:r>
              <a:rPr lang="it-IT" sz="2400" dirty="0" err="1"/>
              <a:t>going</a:t>
            </a:r>
            <a:r>
              <a:rPr lang="it-IT" sz="2400" dirty="0"/>
              <a:t> to </a:t>
            </a:r>
            <a:r>
              <a:rPr lang="it-IT" sz="2400" dirty="0" err="1"/>
              <a:t>check</a:t>
            </a:r>
            <a:r>
              <a:rPr lang="it-IT" sz="2400" dirty="0"/>
              <a:t> the </a:t>
            </a:r>
            <a:r>
              <a:rPr lang="it-IT" sz="2400" dirty="0" err="1"/>
              <a:t>tracking</a:t>
            </a:r>
            <a:r>
              <a:rPr lang="it-IT" sz="2400" dirty="0"/>
              <a:t> INDEX.</a:t>
            </a:r>
          </a:p>
          <a:p>
            <a:r>
              <a:rPr lang="it-IT" sz="2400" dirty="0"/>
              <a:t>The </a:t>
            </a:r>
            <a:r>
              <a:rPr lang="it-IT" sz="2400" dirty="0" err="1"/>
              <a:t>tracking</a:t>
            </a:r>
            <a:r>
              <a:rPr lang="it-IT" sz="2400" dirty="0"/>
              <a:t> INDEX </a:t>
            </a:r>
            <a:r>
              <a:rPr lang="it-IT" sz="2400" dirty="0" err="1"/>
              <a:t>is</a:t>
            </a:r>
            <a:r>
              <a:rPr lang="it-IT" sz="2400" dirty="0"/>
              <a:t> </a:t>
            </a:r>
            <a:r>
              <a:rPr lang="it-IT" sz="2400" dirty="0" err="1"/>
              <a:t>empty</a:t>
            </a:r>
            <a:r>
              <a:rPr lang="it-IT" sz="2400" dirty="0"/>
              <a:t> </a:t>
            </a:r>
            <a:r>
              <a:rPr lang="it-IT" sz="2400" dirty="0" err="1"/>
              <a:t>as</a:t>
            </a:r>
            <a:r>
              <a:rPr lang="it-IT" sz="2400" dirty="0"/>
              <a:t> the file just </a:t>
            </a:r>
            <a:r>
              <a:rPr lang="it-IT" sz="2400" dirty="0" err="1"/>
              <a:t>created</a:t>
            </a:r>
            <a:r>
              <a:rPr lang="it-IT" sz="2400" dirty="0"/>
              <a:t> </a:t>
            </a:r>
            <a:r>
              <a:rPr lang="it-IT" sz="2400" dirty="0" err="1"/>
              <a:t>has</a:t>
            </a:r>
            <a:r>
              <a:rPr lang="it-IT" sz="2400" dirty="0"/>
              <a:t> to be </a:t>
            </a:r>
            <a:r>
              <a:rPr lang="it-IT" sz="2400" dirty="0" err="1"/>
              <a:t>added</a:t>
            </a:r>
            <a:r>
              <a:rPr lang="it-IT" sz="2400" dirty="0"/>
              <a:t> to </a:t>
            </a:r>
            <a:r>
              <a:rPr lang="it-IT" sz="2400" dirty="0" err="1"/>
              <a:t>it</a:t>
            </a:r>
            <a:r>
              <a:rPr lang="it-IT" sz="2400" dirty="0"/>
              <a:t> with the </a:t>
            </a:r>
            <a:r>
              <a:rPr lang="it-IT" sz="2000" dirty="0" err="1">
                <a:latin typeface="Consolas" panose="020B0609020204030204" pitchFamily="49" charset="0"/>
                <a:cs typeface="Consolas" panose="020B0609020204030204" pitchFamily="49" charset="0"/>
              </a:rPr>
              <a:t>add</a:t>
            </a:r>
            <a:r>
              <a:rPr lang="it-IT" sz="2000" dirty="0">
                <a:latin typeface="Consolas" panose="020B0609020204030204" pitchFamily="49" charset="0"/>
                <a:cs typeface="Consolas" panose="020B0609020204030204" pitchFamily="49" charset="0"/>
              </a:rPr>
              <a:t> </a:t>
            </a:r>
            <a:r>
              <a:rPr lang="it-IT" sz="2400" dirty="0" err="1"/>
              <a:t>command</a:t>
            </a:r>
            <a:r>
              <a:rPr lang="it-IT" sz="2400" dirty="0"/>
              <a:t>.</a:t>
            </a:r>
          </a:p>
          <a:p>
            <a:pPr marL="0" indent="0">
              <a:buNone/>
            </a:pPr>
            <a:endParaRPr lang="it-IT" sz="24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touch</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hello.py</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a:t>
            </a:r>
            <a:r>
              <a:rPr lang="it-IT" sz="1800" dirty="0">
                <a:solidFill>
                  <a:schemeClr val="bg1"/>
                </a:solidFill>
                <a:latin typeface="Consolas" panose="020B0609020204030204" pitchFamily="49" charset="0"/>
                <a:cs typeface="Consolas" panose="020B0609020204030204" pitchFamily="49" charset="0"/>
              </a:rPr>
              <a: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B0F0"/>
                </a:solidFill>
                <a:latin typeface="Consolas" panose="020B0609020204030204" pitchFamily="49" charset="0"/>
                <a:cs typeface="Consolas" panose="020B0609020204030204" pitchFamily="49" charset="0"/>
              </a:rPr>
              <a:t> status</a:t>
            </a:r>
          </a:p>
          <a:p>
            <a:pPr marL="457200" lvl="1" indent="0">
              <a:buNone/>
            </a:pPr>
            <a:r>
              <a:rPr lang="it-IT" sz="1800" dirty="0">
                <a:latin typeface="Consolas" panose="020B0609020204030204" pitchFamily="49" charset="0"/>
                <a:cs typeface="Consolas" panose="020B0609020204030204" pitchFamily="49" charset="0"/>
              </a:rPr>
              <a:t>On </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 master</a:t>
            </a:r>
          </a:p>
          <a:p>
            <a:pPr marL="457200" lvl="1" indent="0">
              <a:buNone/>
            </a:pPr>
            <a:r>
              <a:rPr lang="it-IT" sz="1800" dirty="0">
                <a:latin typeface="Consolas" panose="020B0609020204030204" pitchFamily="49" charset="0"/>
                <a:cs typeface="Consolas" panose="020B0609020204030204" pitchFamily="49" charset="0"/>
              </a:rPr>
              <a:t>No </a:t>
            </a:r>
            <a:r>
              <a:rPr lang="it-IT" sz="1800" dirty="0" err="1">
                <a:latin typeface="Consolas" panose="020B0609020204030204" pitchFamily="49" charset="0"/>
                <a:cs typeface="Consolas" panose="020B0609020204030204" pitchFamily="49" charset="0"/>
              </a:rPr>
              <a:t>commits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yet</a:t>
            </a:r>
            <a:endParaRPr lang="it-IT" sz="1800" dirty="0">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Untracked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files</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  (use "</a:t>
            </a:r>
            <a:r>
              <a:rPr lang="it-IT" sz="1800" dirty="0" err="1">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&lt;file&gt;..." to include in </a:t>
            </a:r>
            <a:r>
              <a:rPr lang="it-IT" sz="1800" dirty="0" err="1">
                <a:latin typeface="Consolas" panose="020B0609020204030204" pitchFamily="49" charset="0"/>
                <a:cs typeface="Consolas" panose="020B0609020204030204" pitchFamily="49" charset="0"/>
              </a:rPr>
              <a:t>what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will</a:t>
            </a:r>
            <a:r>
              <a:rPr lang="it-IT" sz="1800" dirty="0">
                <a:latin typeface="Consolas" panose="020B0609020204030204" pitchFamily="49" charset="0"/>
                <a:cs typeface="Consolas" panose="020B0609020204030204" pitchFamily="49" charset="0"/>
              </a:rPr>
              <a:t> be </a:t>
            </a:r>
            <a:r>
              <a:rPr lang="it-IT" sz="1800" dirty="0" err="1">
                <a:latin typeface="Consolas" panose="020B0609020204030204" pitchFamily="49" charset="0"/>
                <a:cs typeface="Consolas" panose="020B0609020204030204" pitchFamily="49" charset="0"/>
              </a:rPr>
              <a:t>committed</a:t>
            </a:r>
            <a:r>
              <a:rPr lang="it-IT" sz="1800" dirty="0">
                <a:latin typeface="Consolas" panose="020B0609020204030204" pitchFamily="49" charset="0"/>
                <a:cs typeface="Consolas" panose="020B0609020204030204" pitchFamily="49" charset="0"/>
              </a:rPr>
              <a:t>)</a:t>
            </a:r>
            <a:endParaRPr lang="it-IT" sz="1800" dirty="0">
              <a:solidFill>
                <a:schemeClr val="bg1"/>
              </a:solidFill>
              <a:latin typeface="Consolas" panose="020B0609020204030204" pitchFamily="49" charset="0"/>
              <a:cs typeface="Consolas" panose="020B0609020204030204" pitchFamily="49" charset="0"/>
            </a:endParaRPr>
          </a:p>
          <a:p>
            <a:pPr marL="457200" lvl="1" indent="0">
              <a:buNone/>
            </a:pPr>
            <a:r>
              <a:rPr lang="it-IT" sz="1800" dirty="0">
                <a:solidFill>
                  <a:srgbClr val="FF0000"/>
                </a:solidFill>
                <a:latin typeface="Consolas" panose="020B0609020204030204" pitchFamily="49" charset="0"/>
                <a:cs typeface="Consolas" panose="020B0609020204030204" pitchFamily="49" charset="0"/>
              </a:rPr>
              <a:t>        </a:t>
            </a:r>
            <a:r>
              <a:rPr lang="it-IT" sz="1800" dirty="0" err="1">
                <a:solidFill>
                  <a:srgbClr val="FF0000"/>
                </a:solidFill>
                <a:latin typeface="Consolas" panose="020B0609020204030204" pitchFamily="49" charset="0"/>
                <a:cs typeface="Consolas" panose="020B0609020204030204" pitchFamily="49" charset="0"/>
              </a:rPr>
              <a:t>hello.py</a:t>
            </a:r>
            <a:endParaRPr lang="it-IT" sz="1800" dirty="0">
              <a:solidFill>
                <a:schemeClr val="bg1"/>
              </a:solidFill>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nothing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r>
              <a:rPr lang="it-IT" sz="1800" dirty="0">
                <a:latin typeface="Consolas" panose="020B0609020204030204" pitchFamily="49" charset="0"/>
                <a:cs typeface="Consolas" panose="020B0609020204030204" pitchFamily="49" charset="0"/>
              </a:rPr>
              <a:t> to </a:t>
            </a:r>
            <a:r>
              <a:rPr lang="it-IT" sz="1800" dirty="0" err="1">
                <a:latin typeface="Consolas" panose="020B0609020204030204" pitchFamily="49" charset="0"/>
                <a:cs typeface="Consolas" panose="020B0609020204030204" pitchFamily="49" charset="0"/>
              </a:rPr>
              <a:t>commit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but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untracked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files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present</a:t>
            </a:r>
            <a:r>
              <a:rPr lang="it-IT" sz="1800" dirty="0">
                <a:latin typeface="Consolas" panose="020B0609020204030204" pitchFamily="49" charset="0"/>
                <a:cs typeface="Consolas" panose="020B0609020204030204" pitchFamily="49" charset="0"/>
              </a:rPr>
              <a:t> (use "</a:t>
            </a:r>
            <a:r>
              <a:rPr lang="it-IT" sz="1800" dirty="0" err="1">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to </a:t>
            </a:r>
            <a:r>
              <a:rPr lang="it-IT" sz="1800" dirty="0" err="1">
                <a:latin typeface="Consolas" panose="020B0609020204030204" pitchFamily="49" charset="0"/>
                <a:cs typeface="Consolas" panose="020B0609020204030204" pitchFamily="49" charset="0"/>
              </a:rPr>
              <a:t>track</a:t>
            </a:r>
            <a:r>
              <a:rPr lang="it-IT" sz="1800" dirty="0">
                <a:latin typeface="Consolas" panose="020B0609020204030204" pitchFamily="49" charset="0"/>
                <a:cs typeface="Consolas" panose="020B0609020204030204" pitchFamily="49" charset="0"/>
              </a:rPr>
              <a:t>)</a:t>
            </a:r>
          </a:p>
          <a:p>
            <a:endParaRPr lang="it-IT" sz="2400" dirty="0"/>
          </a:p>
        </p:txBody>
      </p:sp>
    </p:spTree>
    <p:extLst>
      <p:ext uri="{BB962C8B-B14F-4D97-AF65-F5344CB8AC3E}">
        <p14:creationId xmlns:p14="http://schemas.microsoft.com/office/powerpoint/2010/main" val="219144865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C1579-2CEC-F246-B546-5EAA1FF33EFC}"/>
              </a:ext>
            </a:extLst>
          </p:cNvPr>
          <p:cNvSpPr>
            <a:spLocks noGrp="1"/>
          </p:cNvSpPr>
          <p:nvPr>
            <p:ph type="title"/>
          </p:nvPr>
        </p:nvSpPr>
        <p:spPr>
          <a:xfrm>
            <a:off x="992206" y="1608667"/>
            <a:ext cx="2823275" cy="4501127"/>
          </a:xfrm>
        </p:spPr>
        <p:txBody>
          <a:bodyPr anchor="t">
            <a:normAutofit/>
          </a:bodyPr>
          <a:lstStyle/>
          <a:p>
            <a:pPr algn="r"/>
            <a:r>
              <a:rPr lang="it-IT" sz="3200" dirty="0" err="1">
                <a:solidFill>
                  <a:srgbClr val="FFFFFF"/>
                </a:solidFill>
                <a:latin typeface="Consolas" panose="020B0609020204030204" pitchFamily="49" charset="0"/>
                <a:cs typeface="Consolas" panose="020B0609020204030204" pitchFamily="49" charset="0"/>
              </a:rPr>
              <a:t>add</a:t>
            </a:r>
            <a:endParaRPr lang="it-IT" sz="3200" dirty="0">
              <a:solidFill>
                <a:srgbClr val="FFFFFF"/>
              </a:solidFill>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3FE9AE30-67C2-DA49-973C-7CA4FE31C60B}"/>
              </a:ext>
            </a:extLst>
          </p:cNvPr>
          <p:cNvSpPr>
            <a:spLocks noGrp="1"/>
          </p:cNvSpPr>
          <p:nvPr>
            <p:ph sz="half" idx="2"/>
          </p:nvPr>
        </p:nvSpPr>
        <p:spPr>
          <a:xfrm>
            <a:off x="4339269" y="589087"/>
            <a:ext cx="7456491" cy="4979609"/>
          </a:xfrm>
        </p:spPr>
        <p:txBody>
          <a:bodyPr>
            <a:noAutofit/>
          </a:bodyPr>
          <a:lstStyle/>
          <a:p>
            <a:r>
              <a:rPr lang="it-IT" sz="2400" dirty="0" err="1"/>
              <a:t>We</a:t>
            </a:r>
            <a:r>
              <a:rPr lang="it-IT" sz="2400" dirty="0"/>
              <a:t> are </a:t>
            </a:r>
            <a:r>
              <a:rPr lang="it-IT" sz="2400" dirty="0" err="1"/>
              <a:t>going</a:t>
            </a:r>
            <a:r>
              <a:rPr lang="it-IT" sz="2400" dirty="0"/>
              <a:t> to start </a:t>
            </a:r>
            <a:r>
              <a:rPr lang="it-IT" sz="2400" dirty="0" err="1"/>
              <a:t>tracking</a:t>
            </a:r>
            <a:r>
              <a:rPr lang="it-IT" sz="2400" dirty="0"/>
              <a:t> the </a:t>
            </a:r>
            <a:r>
              <a:rPr lang="it-IT" sz="2400" dirty="0" err="1"/>
              <a:t>modifications</a:t>
            </a:r>
            <a:r>
              <a:rPr lang="it-IT" sz="2400" dirty="0"/>
              <a:t> in the file and </a:t>
            </a:r>
            <a:r>
              <a:rPr lang="it-IT" sz="2400" dirty="0" err="1"/>
              <a:t>add</a:t>
            </a:r>
            <a:r>
              <a:rPr lang="it-IT" sz="2400" dirty="0"/>
              <a:t> </a:t>
            </a:r>
            <a:r>
              <a:rPr lang="it-IT" sz="2400" dirty="0" err="1"/>
              <a:t>it</a:t>
            </a:r>
            <a:r>
              <a:rPr lang="it-IT" sz="2400" dirty="0"/>
              <a:t> to the </a:t>
            </a:r>
            <a:r>
              <a:rPr lang="it-IT" sz="2400" dirty="0" err="1"/>
              <a:t>staging</a:t>
            </a:r>
            <a:r>
              <a:rPr lang="it-IT" sz="2400" dirty="0"/>
              <a:t> area by </a:t>
            </a:r>
            <a:r>
              <a:rPr lang="it-IT" sz="2400" dirty="0" err="1"/>
              <a:t>calling</a:t>
            </a:r>
            <a:r>
              <a:rPr lang="it-IT" sz="2400" dirty="0"/>
              <a:t> the </a:t>
            </a:r>
            <a:r>
              <a:rPr lang="it-IT" sz="2000" dirty="0" err="1">
                <a:latin typeface="Consolas" panose="020B0609020204030204" pitchFamily="49" charset="0"/>
                <a:cs typeface="Consolas" panose="020B0609020204030204" pitchFamily="49" charset="0"/>
              </a:rPr>
              <a:t>add</a:t>
            </a:r>
            <a:r>
              <a:rPr lang="it-IT" sz="2400" dirty="0"/>
              <a:t> </a:t>
            </a:r>
            <a:r>
              <a:rPr lang="it-IT" sz="2400" dirty="0" err="1"/>
              <a:t>command</a:t>
            </a:r>
            <a:r>
              <a:rPr lang="it-IT" sz="2400" dirty="0"/>
              <a:t>.</a:t>
            </a:r>
          </a:p>
          <a:p>
            <a:pPr marL="0" indent="0">
              <a:buNone/>
            </a:pPr>
            <a:endParaRPr lang="it-IT" sz="2400" dirty="0">
              <a:latin typeface="Calibri" panose="020F0502020204030204" pitchFamily="34" charset="0"/>
              <a:cs typeface="Calibri" panose="020F0502020204030204" pitchFamily="34" charset="0"/>
            </a:endParaRP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70C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add</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hello.py</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70C0"/>
                </a:solidFill>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status</a:t>
            </a:r>
          </a:p>
          <a:p>
            <a:pPr marL="457200" lvl="1" indent="0">
              <a:buNone/>
            </a:pPr>
            <a:r>
              <a:rPr lang="it-IT" sz="1800" dirty="0">
                <a:latin typeface="Consolas" panose="020B0609020204030204" pitchFamily="49" charset="0"/>
                <a:cs typeface="Consolas" panose="020B0609020204030204" pitchFamily="49" charset="0"/>
              </a:rPr>
              <a:t>On </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 master</a:t>
            </a:r>
          </a:p>
          <a:p>
            <a:pPr marL="457200" lvl="1" indent="0">
              <a:buNone/>
            </a:pP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No </a:t>
            </a:r>
            <a:r>
              <a:rPr lang="it-IT" sz="1800" dirty="0" err="1">
                <a:latin typeface="Consolas" panose="020B0609020204030204" pitchFamily="49" charset="0"/>
                <a:cs typeface="Consolas" panose="020B0609020204030204" pitchFamily="49" charset="0"/>
              </a:rPr>
              <a:t>commits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yet</a:t>
            </a:r>
            <a:endParaRPr lang="it-IT" sz="1800" dirty="0">
              <a:latin typeface="Consolas" panose="020B0609020204030204" pitchFamily="49" charset="0"/>
              <a:cs typeface="Consolas" panose="020B0609020204030204" pitchFamily="49" charset="0"/>
            </a:endParaRPr>
          </a:p>
          <a:p>
            <a:pPr marL="457200" lvl="1" indent="0">
              <a:buNone/>
            </a:pPr>
            <a:endParaRPr lang="it-IT" sz="1800" dirty="0">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Changes</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committed</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  (use "</a:t>
            </a:r>
            <a:r>
              <a:rPr lang="it-IT" sz="1800" dirty="0" err="1">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rm</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cached</a:t>
            </a:r>
            <a:r>
              <a:rPr lang="it-IT" sz="1800" dirty="0">
                <a:latin typeface="Consolas" panose="020B0609020204030204" pitchFamily="49" charset="0"/>
                <a:cs typeface="Consolas" panose="020B0609020204030204" pitchFamily="49" charset="0"/>
              </a:rPr>
              <a:t> &lt;file&gt;..." to </a:t>
            </a:r>
            <a:r>
              <a:rPr lang="it-IT" sz="1800" dirty="0" err="1">
                <a:latin typeface="Consolas" panose="020B0609020204030204" pitchFamily="49" charset="0"/>
                <a:cs typeface="Consolas" panose="020B0609020204030204" pitchFamily="49" charset="0"/>
              </a:rPr>
              <a:t>unstage</a:t>
            </a:r>
            <a:r>
              <a:rPr lang="it-IT" sz="1800" dirty="0">
                <a:latin typeface="Consolas" panose="020B0609020204030204" pitchFamily="49" charset="0"/>
                <a:cs typeface="Consolas" panose="020B0609020204030204" pitchFamily="49" charset="0"/>
              </a:rPr>
              <a:t>)</a:t>
            </a:r>
          </a:p>
          <a:p>
            <a:pPr marL="457200" lvl="1" indent="0">
              <a:buNone/>
            </a:pPr>
            <a:endParaRPr lang="it-IT" sz="1800" dirty="0">
              <a:solidFill>
                <a:schemeClr val="bg1"/>
              </a:solidFill>
              <a:latin typeface="Consolas" panose="020B0609020204030204" pitchFamily="49" charset="0"/>
              <a:cs typeface="Consolas" panose="020B0609020204030204" pitchFamily="49" charset="0"/>
            </a:endParaRPr>
          </a:p>
          <a:p>
            <a:pPr marL="457200" lvl="1" indent="0">
              <a:buNone/>
            </a:pPr>
            <a:r>
              <a:rPr lang="it-IT" sz="1800" dirty="0">
                <a:solidFill>
                  <a:srgbClr val="92D050"/>
                </a:solidFill>
                <a:latin typeface="Consolas" panose="020B0609020204030204" pitchFamily="49" charset="0"/>
                <a:cs typeface="Consolas" panose="020B0609020204030204" pitchFamily="49" charset="0"/>
              </a:rPr>
              <a:t>        new file:   </a:t>
            </a:r>
            <a:r>
              <a:rPr lang="it-IT" sz="1800" dirty="0" err="1">
                <a:solidFill>
                  <a:srgbClr val="92D050"/>
                </a:solidFill>
                <a:latin typeface="Consolas" panose="020B0609020204030204" pitchFamily="49" charset="0"/>
                <a:cs typeface="Consolas" panose="020B0609020204030204" pitchFamily="49" charset="0"/>
              </a:rPr>
              <a:t>hello.py</a:t>
            </a:r>
            <a:endParaRPr lang="it-IT" sz="1800" dirty="0">
              <a:solidFill>
                <a:srgbClr val="92D050"/>
              </a:solidFill>
              <a:latin typeface="Consolas" panose="020B0609020204030204" pitchFamily="49" charset="0"/>
              <a:cs typeface="Consolas" panose="020B0609020204030204" pitchFamily="49" charset="0"/>
            </a:endParaRPr>
          </a:p>
          <a:p>
            <a:pPr marL="0" indent="0">
              <a:buNone/>
            </a:pPr>
            <a:endParaRPr lang="it-IT"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476030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C1579-2CEC-F246-B546-5EAA1FF33EFC}"/>
              </a:ext>
            </a:extLst>
          </p:cNvPr>
          <p:cNvSpPr>
            <a:spLocks noGrp="1"/>
          </p:cNvSpPr>
          <p:nvPr>
            <p:ph type="title"/>
          </p:nvPr>
        </p:nvSpPr>
        <p:spPr>
          <a:xfrm>
            <a:off x="992206" y="1608667"/>
            <a:ext cx="2823275" cy="4501127"/>
          </a:xfrm>
        </p:spPr>
        <p:txBody>
          <a:bodyPr anchor="t">
            <a:normAutofit/>
          </a:bodyPr>
          <a:lstStyle/>
          <a:p>
            <a:pPr algn="r"/>
            <a:r>
              <a:rPr lang="it-IT" sz="3200" err="1">
                <a:solidFill>
                  <a:srgbClr val="FFFFFF"/>
                </a:solidFill>
                <a:latin typeface="Consolas" panose="020B0609020204030204" pitchFamily="49" charset="0"/>
                <a:cs typeface="Consolas" panose="020B0609020204030204" pitchFamily="49" charset="0"/>
              </a:rPr>
              <a:t>commit</a:t>
            </a:r>
            <a:endParaRPr lang="it-IT" sz="3200">
              <a:solidFill>
                <a:srgbClr val="FFFFFF"/>
              </a:solidFill>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3FE9AE30-67C2-DA49-973C-7CA4FE31C60B}"/>
              </a:ext>
            </a:extLst>
          </p:cNvPr>
          <p:cNvSpPr>
            <a:spLocks noGrp="1"/>
          </p:cNvSpPr>
          <p:nvPr>
            <p:ph sz="half" idx="2"/>
          </p:nvPr>
        </p:nvSpPr>
        <p:spPr>
          <a:xfrm>
            <a:off x="4339269" y="596772"/>
            <a:ext cx="7511355" cy="3390012"/>
          </a:xfrm>
        </p:spPr>
        <p:txBody>
          <a:bodyPr>
            <a:noAutofit/>
          </a:bodyPr>
          <a:lstStyle/>
          <a:p>
            <a:r>
              <a:rPr lang="it-IT" sz="2400" dirty="0"/>
              <a:t>To create a </a:t>
            </a:r>
            <a:r>
              <a:rPr lang="it-IT" sz="2400" dirty="0" err="1"/>
              <a:t>persistent</a:t>
            </a:r>
            <a:r>
              <a:rPr lang="it-IT" sz="2400" dirty="0"/>
              <a:t> </a:t>
            </a:r>
            <a:r>
              <a:rPr lang="it-IT" sz="2400" dirty="0" err="1"/>
              <a:t>snapshot</a:t>
            </a:r>
            <a:r>
              <a:rPr lang="it-IT" sz="2400" dirty="0"/>
              <a:t> of </a:t>
            </a:r>
            <a:r>
              <a:rPr lang="it-IT" sz="2400" dirty="0" err="1"/>
              <a:t>this</a:t>
            </a:r>
            <a:r>
              <a:rPr lang="it-IT" sz="2400" dirty="0"/>
              <a:t> state </a:t>
            </a:r>
            <a:r>
              <a:rPr lang="it-IT" sz="2400" dirty="0" err="1"/>
              <a:t>we</a:t>
            </a:r>
            <a:r>
              <a:rPr lang="it-IT" sz="2400" dirty="0"/>
              <a:t> </a:t>
            </a:r>
            <a:r>
              <a:rPr lang="it-IT" sz="2400" dirty="0" err="1"/>
              <a:t>have</a:t>
            </a:r>
            <a:r>
              <a:rPr lang="it-IT" sz="2400" dirty="0"/>
              <a:t> to </a:t>
            </a:r>
            <a:r>
              <a:rPr lang="it-IT" sz="2400" i="1" dirty="0" err="1"/>
              <a:t>commit</a:t>
            </a:r>
            <a:r>
              <a:rPr lang="it-IT" sz="2400" dirty="0"/>
              <a:t> the </a:t>
            </a:r>
            <a:r>
              <a:rPr lang="it-IT" sz="2400" dirty="0" err="1"/>
              <a:t>changes</a:t>
            </a:r>
            <a:r>
              <a:rPr lang="it-IT" sz="2400" dirty="0"/>
              <a:t> in the </a:t>
            </a:r>
            <a:r>
              <a:rPr lang="it-IT" sz="2400" dirty="0" err="1"/>
              <a:t>staging</a:t>
            </a:r>
            <a:r>
              <a:rPr lang="it-IT" sz="2400" dirty="0"/>
              <a:t> area. To </a:t>
            </a:r>
            <a:r>
              <a:rPr lang="it-IT" sz="2400" dirty="0" err="1"/>
              <a:t>perform</a:t>
            </a:r>
            <a:r>
              <a:rPr lang="it-IT" sz="2400" dirty="0"/>
              <a:t> </a:t>
            </a:r>
            <a:r>
              <a:rPr lang="it-IT" sz="2400" dirty="0" err="1"/>
              <a:t>this</a:t>
            </a:r>
            <a:r>
              <a:rPr lang="it-IT" sz="2400" dirty="0"/>
              <a:t> </a:t>
            </a:r>
            <a:r>
              <a:rPr lang="it-IT" sz="2400" dirty="0" err="1"/>
              <a:t>operation</a:t>
            </a:r>
            <a:r>
              <a:rPr lang="it-IT" sz="2400" dirty="0"/>
              <a:t> </a:t>
            </a:r>
            <a:r>
              <a:rPr lang="it-IT" sz="2400" dirty="0" err="1"/>
              <a:t>we</a:t>
            </a:r>
            <a:r>
              <a:rPr lang="it-IT" sz="2400" dirty="0"/>
              <a:t> </a:t>
            </a:r>
            <a:r>
              <a:rPr lang="it-IT" sz="2400" dirty="0" err="1"/>
              <a:t>rely</a:t>
            </a:r>
            <a:r>
              <a:rPr lang="it-IT" sz="2400" dirty="0"/>
              <a:t> on the </a:t>
            </a:r>
            <a:r>
              <a:rPr lang="it-IT" sz="2000" dirty="0" err="1">
                <a:latin typeface="Consolas" panose="020B0609020204030204" pitchFamily="49" charset="0"/>
                <a:cs typeface="Consolas" panose="020B0609020204030204" pitchFamily="49" charset="0"/>
              </a:rPr>
              <a:t>commit</a:t>
            </a:r>
            <a:r>
              <a:rPr lang="it-IT" sz="2000" dirty="0">
                <a:latin typeface="Consolas" panose="020B0609020204030204" pitchFamily="49" charset="0"/>
                <a:cs typeface="Consolas" panose="020B0609020204030204" pitchFamily="49" charset="0"/>
              </a:rPr>
              <a:t> </a:t>
            </a:r>
            <a:r>
              <a:rPr lang="it-IT" sz="2400" dirty="0" err="1"/>
              <a:t>command</a:t>
            </a:r>
            <a:r>
              <a:rPr lang="it-IT" sz="2400" dirty="0"/>
              <a:t>.</a:t>
            </a:r>
          </a:p>
          <a:p>
            <a:pPr marL="0" indent="0">
              <a:buNone/>
            </a:pPr>
            <a:endParaRPr lang="it-IT" sz="24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commit</a:t>
            </a:r>
            <a:r>
              <a:rPr lang="it-IT" sz="1800" dirty="0">
                <a:solidFill>
                  <a:srgbClr val="00B0F0"/>
                </a:solidFill>
                <a:latin typeface="Consolas" panose="020B0609020204030204" pitchFamily="49" charset="0"/>
                <a:cs typeface="Consolas" panose="020B0609020204030204" pitchFamily="49" charset="0"/>
              </a:rPr>
              <a:t> -m "</a:t>
            </a:r>
            <a:r>
              <a:rPr lang="it-IT" sz="1800" dirty="0" err="1">
                <a:solidFill>
                  <a:srgbClr val="00B0F0"/>
                </a:solidFill>
                <a:latin typeface="Consolas" panose="020B0609020204030204" pitchFamily="49" charset="0"/>
                <a:cs typeface="Consolas" panose="020B0609020204030204" pitchFamily="49" charset="0"/>
              </a:rPr>
              <a:t>hello.py</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added</a:t>
            </a:r>
            <a:r>
              <a:rPr lang="it-IT" sz="1800" dirty="0">
                <a:solidFill>
                  <a:srgbClr val="00B0F0"/>
                </a:solidFill>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[master (</a:t>
            </a:r>
            <a:r>
              <a:rPr lang="it-IT" sz="1800" dirty="0" err="1">
                <a:latin typeface="Consolas" panose="020B0609020204030204" pitchFamily="49" charset="0"/>
                <a:cs typeface="Consolas" panose="020B0609020204030204" pitchFamily="49" charset="0"/>
              </a:rPr>
              <a:t>root-commit</a:t>
            </a:r>
            <a:r>
              <a:rPr lang="it-IT" sz="1800" dirty="0">
                <a:latin typeface="Consolas" panose="020B0609020204030204" pitchFamily="49" charset="0"/>
                <a:cs typeface="Consolas" panose="020B0609020204030204" pitchFamily="49" charset="0"/>
              </a:rPr>
              <a:t>) 488f920] </a:t>
            </a:r>
            <a:r>
              <a:rPr lang="it-IT" sz="1800" dirty="0" err="1">
                <a:latin typeface="Consolas" panose="020B0609020204030204" pitchFamily="49" charset="0"/>
                <a:cs typeface="Consolas" panose="020B0609020204030204" pitchFamily="49" charset="0"/>
              </a:rPr>
              <a:t>hello.py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1 file </a:t>
            </a:r>
            <a:r>
              <a:rPr lang="it-IT" sz="1800" dirty="0" err="1">
                <a:latin typeface="Consolas" panose="020B0609020204030204" pitchFamily="49" charset="0"/>
                <a:cs typeface="Consolas" panose="020B0609020204030204" pitchFamily="49" charset="0"/>
              </a:rPr>
              <a:t>changed</a:t>
            </a:r>
            <a:r>
              <a:rPr lang="it-IT" sz="1800" dirty="0">
                <a:latin typeface="Consolas" panose="020B0609020204030204" pitchFamily="49" charset="0"/>
                <a:cs typeface="Consolas" panose="020B0609020204030204" pitchFamily="49" charset="0"/>
              </a:rPr>
              <a:t>, 0 </a:t>
            </a:r>
            <a:r>
              <a:rPr lang="it-IT" sz="1800" dirty="0" err="1">
                <a:latin typeface="Consolas" panose="020B0609020204030204" pitchFamily="49" charset="0"/>
                <a:cs typeface="Consolas" panose="020B0609020204030204" pitchFamily="49" charset="0"/>
              </a:rPr>
              <a:t>insertions</a:t>
            </a:r>
            <a:r>
              <a:rPr lang="it-IT" sz="1800" dirty="0">
                <a:latin typeface="Consolas" panose="020B0609020204030204" pitchFamily="49" charset="0"/>
                <a:cs typeface="Consolas" panose="020B0609020204030204" pitchFamily="49" charset="0"/>
              </a:rPr>
              <a:t>(+), 0 </a:t>
            </a:r>
            <a:r>
              <a:rPr lang="it-IT" sz="1800" dirty="0" err="1">
                <a:latin typeface="Consolas" panose="020B0609020204030204" pitchFamily="49" charset="0"/>
                <a:cs typeface="Consolas" panose="020B0609020204030204" pitchFamily="49" charset="0"/>
              </a:rPr>
              <a:t>deletions</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 create mode 100644 </a:t>
            </a:r>
            <a:r>
              <a:rPr lang="it-IT" sz="1800" dirty="0" err="1">
                <a:latin typeface="Consolas" panose="020B0609020204030204" pitchFamily="49" charset="0"/>
                <a:cs typeface="Consolas" panose="020B0609020204030204" pitchFamily="49" charset="0"/>
              </a:rPr>
              <a:t>hello.py</a:t>
            </a:r>
            <a:endParaRPr lang="it-IT" sz="1800" dirty="0">
              <a:latin typeface="Consolas" panose="020B0609020204030204" pitchFamily="49" charset="0"/>
              <a:cs typeface="Consolas" panose="020B0609020204030204" pitchFamily="49" charset="0"/>
            </a:endParaRPr>
          </a:p>
          <a:p>
            <a:endParaRPr lang="it-IT" sz="2400" dirty="0"/>
          </a:p>
        </p:txBody>
      </p:sp>
    </p:spTree>
    <p:extLst>
      <p:ext uri="{BB962C8B-B14F-4D97-AF65-F5344CB8AC3E}">
        <p14:creationId xmlns:p14="http://schemas.microsoft.com/office/powerpoint/2010/main" val="32580797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a:solidFill>
                  <a:srgbClr val="FFFFFF"/>
                </a:solidFill>
                <a:latin typeface="Consolas" panose="020B0609020204030204" pitchFamily="49" charset="0"/>
                <a:cs typeface="Consolas" panose="020B0609020204030204" pitchFamily="49" charset="0"/>
              </a:rPr>
              <a:t>log</a:t>
            </a:r>
          </a:p>
        </p:txBody>
      </p:sp>
      <p:sp>
        <p:nvSpPr>
          <p:cNvPr id="4" name="Content Placeholder 3">
            <a:extLst>
              <a:ext uri="{FF2B5EF4-FFF2-40B4-BE49-F238E27FC236}">
                <a16:creationId xmlns:a16="http://schemas.microsoft.com/office/drawing/2014/main" id="{68A55142-FAA5-6A4B-AF61-1882CF4A7058}"/>
              </a:ext>
            </a:extLst>
          </p:cNvPr>
          <p:cNvSpPr>
            <a:spLocks noGrp="1"/>
          </p:cNvSpPr>
          <p:nvPr>
            <p:ph sz="half" idx="2"/>
          </p:nvPr>
        </p:nvSpPr>
        <p:spPr>
          <a:xfrm>
            <a:off x="4341025" y="595838"/>
            <a:ext cx="7125552" cy="4332778"/>
          </a:xfrm>
        </p:spPr>
        <p:txBody>
          <a:bodyPr>
            <a:normAutofit/>
          </a:bodyPr>
          <a:lstStyle/>
          <a:p>
            <a:r>
              <a:rPr lang="it-IT" sz="2400" dirty="0" err="1"/>
              <a:t>Now</a:t>
            </a:r>
            <a:r>
              <a:rPr lang="it-IT" sz="2400" dirty="0"/>
              <a:t> </a:t>
            </a:r>
            <a:r>
              <a:rPr lang="it-IT" sz="2400" dirty="0" err="1"/>
              <a:t>we</a:t>
            </a:r>
            <a:r>
              <a:rPr lang="it-IT" sz="2400" dirty="0"/>
              <a:t> can </a:t>
            </a:r>
            <a:r>
              <a:rPr lang="it-IT" sz="2400" dirty="0" err="1"/>
              <a:t>have</a:t>
            </a:r>
            <a:r>
              <a:rPr lang="it-IT" sz="2400" dirty="0"/>
              <a:t> a look </a:t>
            </a:r>
            <a:r>
              <a:rPr lang="it-IT" sz="2400" dirty="0" err="1"/>
              <a:t>at</a:t>
            </a:r>
            <a:r>
              <a:rPr lang="it-IT" sz="2400" dirty="0"/>
              <a:t> the </a:t>
            </a:r>
            <a:r>
              <a:rPr lang="it-IT" sz="2400" dirty="0" err="1"/>
              <a:t>commit</a:t>
            </a:r>
            <a:r>
              <a:rPr lang="it-IT" sz="2400" dirty="0"/>
              <a:t> </a:t>
            </a:r>
            <a:r>
              <a:rPr lang="it-IT" sz="2400" dirty="0" err="1"/>
              <a:t>history</a:t>
            </a:r>
            <a:r>
              <a:rPr lang="it-IT" sz="2400" dirty="0"/>
              <a:t> of the </a:t>
            </a:r>
            <a:r>
              <a:rPr lang="it-IT" sz="2400" dirty="0" err="1"/>
              <a:t>current</a:t>
            </a:r>
            <a:r>
              <a:rPr lang="it-IT" sz="2400" dirty="0"/>
              <a:t> </a:t>
            </a:r>
            <a:r>
              <a:rPr lang="it-IT" sz="2400" dirty="0" err="1"/>
              <a:t>repository</a:t>
            </a:r>
            <a:r>
              <a:rPr lang="it-IT" sz="2400" dirty="0"/>
              <a:t> by </a:t>
            </a:r>
            <a:r>
              <a:rPr lang="it-IT" sz="2400" dirty="0" err="1"/>
              <a:t>invoking</a:t>
            </a:r>
            <a:r>
              <a:rPr lang="it-IT" sz="2400" dirty="0"/>
              <a:t> the</a:t>
            </a:r>
            <a:r>
              <a:rPr lang="it-IT" sz="2000" dirty="0">
                <a:latin typeface="Consolas" panose="020B0609020204030204" pitchFamily="49" charset="0"/>
                <a:cs typeface="Consolas" panose="020B0609020204030204" pitchFamily="49" charset="0"/>
              </a:rPr>
              <a:t> log</a:t>
            </a:r>
            <a:r>
              <a:rPr lang="it-IT" sz="2400" dirty="0"/>
              <a:t> </a:t>
            </a:r>
            <a:r>
              <a:rPr lang="it-IT" sz="2400" dirty="0" err="1"/>
              <a:t>command</a:t>
            </a:r>
            <a:r>
              <a:rPr lang="it-IT" sz="2400" dirty="0"/>
              <a:t>.</a:t>
            </a:r>
          </a:p>
          <a:p>
            <a:pPr marL="0" indent="0">
              <a:buNone/>
            </a:pPr>
            <a:endParaRPr lang="it-IT" sz="24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70C0"/>
                </a:solidFill>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log</a:t>
            </a:r>
          </a:p>
          <a:p>
            <a:pPr marL="457200" lvl="1" indent="0">
              <a:buNone/>
            </a:pPr>
            <a:r>
              <a:rPr lang="it-IT" sz="1800" dirty="0" err="1">
                <a:solidFill>
                  <a:srgbClr val="FFFF00"/>
                </a:solidFill>
                <a:latin typeface="Consolas" panose="020B0609020204030204" pitchFamily="49" charset="0"/>
                <a:cs typeface="Consolas" panose="020B0609020204030204" pitchFamily="49" charset="0"/>
              </a:rPr>
              <a:t>commit</a:t>
            </a:r>
            <a:r>
              <a:rPr lang="it-IT" sz="1800" dirty="0">
                <a:solidFill>
                  <a:srgbClr val="FFFF00"/>
                </a:solidFill>
                <a:latin typeface="Consolas" panose="020B0609020204030204" pitchFamily="49" charset="0"/>
                <a:cs typeface="Consolas" panose="020B0609020204030204" pitchFamily="49" charset="0"/>
              </a:rPr>
              <a:t> 488f92022e914b619fddc42937a3a4e71a4c2794 (</a:t>
            </a:r>
            <a:r>
              <a:rPr lang="it-IT" sz="1800" b="1" dirty="0">
                <a:latin typeface="Consolas" panose="020B0609020204030204" pitchFamily="49" charset="0"/>
                <a:cs typeface="Consolas" panose="020B0609020204030204" pitchFamily="49" charset="0"/>
              </a:rPr>
              <a:t>HEAD</a:t>
            </a:r>
            <a:r>
              <a:rPr lang="it-IT" sz="1800" dirty="0">
                <a:solidFill>
                  <a:srgbClr val="FFFF00"/>
                </a:solidFill>
                <a:latin typeface="Consolas" panose="020B0609020204030204" pitchFamily="49" charset="0"/>
                <a:cs typeface="Consolas" panose="020B0609020204030204" pitchFamily="49" charset="0"/>
              </a:rPr>
              <a:t> -&gt; </a:t>
            </a:r>
            <a:r>
              <a:rPr lang="it-IT" sz="1800" dirty="0">
                <a:solidFill>
                  <a:srgbClr val="92D050"/>
                </a:solidFill>
                <a:latin typeface="Consolas" panose="020B0609020204030204" pitchFamily="49" charset="0"/>
                <a:cs typeface="Consolas" panose="020B0609020204030204" pitchFamily="49" charset="0"/>
              </a:rPr>
              <a:t>master</a:t>
            </a:r>
            <a:r>
              <a:rPr lang="it-IT" sz="1800" dirty="0">
                <a:solidFill>
                  <a:srgbClr val="FFFF00"/>
                </a:solidFill>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Author: marco &lt;</a:t>
            </a:r>
            <a:r>
              <a:rPr lang="it-IT" sz="1800" dirty="0" err="1">
                <a:latin typeface="Consolas" panose="020B0609020204030204" pitchFamily="49" charset="0"/>
                <a:cs typeface="Consolas" panose="020B0609020204030204" pitchFamily="49" charset="0"/>
              </a:rPr>
              <a:t>marco.nazzari@euclidea.com</a:t>
            </a:r>
            <a:r>
              <a:rPr lang="it-IT" sz="1800" dirty="0">
                <a:latin typeface="Consolas" panose="020B0609020204030204" pitchFamily="49" charset="0"/>
                <a:cs typeface="Consolas" panose="020B0609020204030204" pitchFamily="49" charset="0"/>
              </a:rPr>
              <a:t>&gt;</a:t>
            </a:r>
          </a:p>
          <a:p>
            <a:pPr marL="457200" lvl="1" indent="0">
              <a:buNone/>
            </a:pPr>
            <a:r>
              <a:rPr lang="it-IT" sz="1800" dirty="0">
                <a:latin typeface="Consolas" panose="020B0609020204030204" pitchFamily="49" charset="0"/>
                <a:cs typeface="Consolas" panose="020B0609020204030204" pitchFamily="49" charset="0"/>
              </a:rPr>
              <a:t>Date:   </a:t>
            </a:r>
            <a:r>
              <a:rPr lang="it-IT" sz="1800" dirty="0" err="1">
                <a:latin typeface="Consolas" panose="020B0609020204030204" pitchFamily="49" charset="0"/>
                <a:cs typeface="Consolas" panose="020B0609020204030204" pitchFamily="49" charset="0"/>
              </a:rPr>
              <a:t>Mon</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Nov</a:t>
            </a:r>
            <a:r>
              <a:rPr lang="it-IT" sz="1800" dirty="0">
                <a:latin typeface="Consolas" panose="020B0609020204030204" pitchFamily="49" charset="0"/>
                <a:cs typeface="Consolas" panose="020B0609020204030204" pitchFamily="49" charset="0"/>
              </a:rPr>
              <a:t> 18 12:57:39 2019 +0100</a:t>
            </a:r>
          </a:p>
          <a:p>
            <a:pPr marL="457200" lvl="1" indent="0">
              <a:buNone/>
            </a:pP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hello.py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endParaRPr lang="it-IT" sz="1800" dirty="0">
              <a:latin typeface="Consolas" panose="020B0609020204030204" pitchFamily="49" charset="0"/>
              <a:cs typeface="Consolas" panose="020B0609020204030204" pitchFamily="49" charset="0"/>
            </a:endParaRPr>
          </a:p>
          <a:p>
            <a:pPr marL="0" indent="0">
              <a:buNone/>
            </a:pPr>
            <a:endParaRPr lang="it-IT" sz="2400" dirty="0"/>
          </a:p>
        </p:txBody>
      </p:sp>
    </p:spTree>
    <p:extLst>
      <p:ext uri="{BB962C8B-B14F-4D97-AF65-F5344CB8AC3E}">
        <p14:creationId xmlns:p14="http://schemas.microsoft.com/office/powerpoint/2010/main" val="12787354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a:solidFill>
                  <a:srgbClr val="FFFFFF"/>
                </a:solidFill>
                <a:latin typeface="Consolas" panose="020B0609020204030204" pitchFamily="49" charset="0"/>
                <a:cs typeface="Consolas" panose="020B0609020204030204" pitchFamily="49" charset="0"/>
              </a:rPr>
              <a:t>log</a:t>
            </a: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339268" y="619588"/>
            <a:ext cx="7502211" cy="5509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The </a:t>
            </a:r>
            <a:r>
              <a:rPr lang="it-IT" sz="2400" dirty="0" err="1"/>
              <a:t>previous</a:t>
            </a:r>
            <a:r>
              <a:rPr lang="it-IT" sz="2400" dirty="0"/>
              <a:t> </a:t>
            </a:r>
            <a:r>
              <a:rPr lang="it-IT" sz="2400" dirty="0" err="1"/>
              <a:t>history</a:t>
            </a:r>
            <a:r>
              <a:rPr lang="it-IT" sz="2400" dirty="0"/>
              <a:t> </a:t>
            </a:r>
            <a:r>
              <a:rPr lang="it-IT" sz="2400" dirty="0" err="1"/>
              <a:t>was</a:t>
            </a:r>
            <a:r>
              <a:rPr lang="it-IT" sz="2400" dirty="0"/>
              <a:t> a bit </a:t>
            </a:r>
            <a:r>
              <a:rPr lang="it-IT" sz="2400" dirty="0" err="1"/>
              <a:t>meager</a:t>
            </a:r>
            <a:r>
              <a:rPr lang="it-IT" sz="2400" dirty="0"/>
              <a:t>, </a:t>
            </a:r>
            <a:r>
              <a:rPr lang="it-IT" sz="2400" dirty="0" err="1"/>
              <a:t>as</a:t>
            </a:r>
            <a:r>
              <a:rPr lang="it-IT" sz="2400" dirty="0"/>
              <a:t> </a:t>
            </a:r>
            <a:r>
              <a:rPr lang="it-IT" sz="2400" dirty="0" err="1"/>
              <a:t>we</a:t>
            </a:r>
            <a:r>
              <a:rPr lang="it-IT" sz="2400" dirty="0"/>
              <a:t> </a:t>
            </a:r>
            <a:r>
              <a:rPr lang="it-IT" sz="2400" dirty="0" err="1"/>
              <a:t>had</a:t>
            </a:r>
            <a:r>
              <a:rPr lang="it-IT" sz="2400" dirty="0"/>
              <a:t> just </a:t>
            </a:r>
            <a:r>
              <a:rPr lang="it-IT" sz="2400" dirty="0" err="1"/>
              <a:t>one</a:t>
            </a:r>
            <a:r>
              <a:rPr lang="it-IT" sz="2400" dirty="0"/>
              <a:t> </a:t>
            </a:r>
            <a:r>
              <a:rPr lang="it-IT" sz="2400" dirty="0" err="1"/>
              <a:t>commit</a:t>
            </a:r>
            <a:r>
              <a:rPr lang="it-IT" sz="2400" dirty="0"/>
              <a:t>. A </a:t>
            </a:r>
            <a:r>
              <a:rPr lang="it-IT" sz="2400" dirty="0" err="1"/>
              <a:t>real</a:t>
            </a:r>
            <a:r>
              <a:rPr lang="it-IT" sz="2400" dirty="0"/>
              <a:t>-world scenario </a:t>
            </a:r>
            <a:r>
              <a:rPr lang="it-IT" sz="2400" dirty="0" err="1"/>
              <a:t>would</a:t>
            </a:r>
            <a:r>
              <a:rPr lang="it-IT" sz="2400" dirty="0"/>
              <a:t> look </a:t>
            </a:r>
            <a:r>
              <a:rPr lang="it-IT" sz="2400" dirty="0" err="1"/>
              <a:t>like</a:t>
            </a:r>
            <a:r>
              <a:rPr lang="it-IT" sz="2400" dirty="0"/>
              <a:t> </a:t>
            </a:r>
            <a:r>
              <a:rPr lang="it-IT" sz="2400" dirty="0" err="1"/>
              <a:t>this</a:t>
            </a:r>
            <a:r>
              <a:rPr lang="it-IT" sz="2400" dirty="0"/>
              <a:t>:</a:t>
            </a:r>
          </a:p>
          <a:p>
            <a:pPr marL="0" indent="0">
              <a:buNone/>
            </a:pPr>
            <a:endParaRPr lang="it-IT" sz="2400" dirty="0"/>
          </a:p>
          <a:p>
            <a:pPr marL="457200" lvl="1" indent="0">
              <a:buNone/>
            </a:pPr>
            <a:r>
              <a:rPr lang="it-IT" sz="1900" dirty="0" err="1">
                <a:latin typeface="Consolas" panose="020B0609020204030204" pitchFamily="49" charset="0"/>
                <a:cs typeface="Consolas" panose="020B0609020204030204" pitchFamily="49" charset="0"/>
              </a:rPr>
              <a:t>marco@macbook</a:t>
            </a:r>
            <a:r>
              <a:rPr lang="it-IT" sz="1900" dirty="0">
                <a:latin typeface="Consolas" panose="020B0609020204030204" pitchFamily="49" charset="0"/>
                <a:cs typeface="Consolas" panose="020B0609020204030204" pitchFamily="49" charset="0"/>
              </a:rPr>
              <a:t> </a:t>
            </a:r>
            <a:r>
              <a:rPr lang="it-IT" sz="1900" dirty="0">
                <a:solidFill>
                  <a:srgbClr val="92D050"/>
                </a:solidFill>
                <a:latin typeface="Consolas" panose="020B0609020204030204" pitchFamily="49" charset="0"/>
                <a:cs typeface="Consolas" panose="020B0609020204030204" pitchFamily="49" charset="0"/>
              </a:rPr>
              <a:t>~/brave-browser</a:t>
            </a:r>
            <a:r>
              <a:rPr lang="it-IT" sz="1900" dirty="0">
                <a:latin typeface="Consolas" panose="020B0609020204030204" pitchFamily="49" charset="0"/>
                <a:cs typeface="Consolas" panose="020B0609020204030204" pitchFamily="49" charset="0"/>
              </a:rPr>
              <a:t>&gt; </a:t>
            </a:r>
            <a:r>
              <a:rPr lang="it-IT" sz="1900" dirty="0" err="1">
                <a:solidFill>
                  <a:srgbClr val="0070C0"/>
                </a:solidFill>
                <a:latin typeface="Consolas" panose="020B0609020204030204" pitchFamily="49" charset="0"/>
                <a:cs typeface="Consolas" panose="020B0609020204030204" pitchFamily="49" charset="0"/>
              </a:rPr>
              <a:t>git</a:t>
            </a:r>
            <a:r>
              <a:rPr lang="it-IT" sz="1900" dirty="0">
                <a:solidFill>
                  <a:srgbClr val="0070C0"/>
                </a:solidFill>
                <a:latin typeface="Consolas" panose="020B0609020204030204" pitchFamily="49" charset="0"/>
                <a:cs typeface="Consolas" panose="020B0609020204030204" pitchFamily="49" charset="0"/>
              </a:rPr>
              <a:t> </a:t>
            </a:r>
            <a:r>
              <a:rPr lang="it-IT" sz="1900" dirty="0">
                <a:solidFill>
                  <a:srgbClr val="00B0F0"/>
                </a:solidFill>
                <a:latin typeface="Consolas" panose="020B0609020204030204" pitchFamily="49" charset="0"/>
                <a:cs typeface="Consolas" panose="020B0609020204030204" pitchFamily="49" charset="0"/>
              </a:rPr>
              <a:t>log --</a:t>
            </a:r>
            <a:r>
              <a:rPr lang="it-IT" sz="1900" dirty="0" err="1">
                <a:solidFill>
                  <a:srgbClr val="00B0F0"/>
                </a:solidFill>
                <a:latin typeface="Consolas" panose="020B0609020204030204" pitchFamily="49" charset="0"/>
                <a:cs typeface="Consolas" panose="020B0609020204030204" pitchFamily="49" charset="0"/>
              </a:rPr>
              <a:t>oneline</a:t>
            </a:r>
            <a:endParaRPr lang="it-IT" sz="1900" dirty="0">
              <a:solidFill>
                <a:srgbClr val="00B0F0"/>
              </a:solidFill>
              <a:latin typeface="Consolas" panose="020B0609020204030204" pitchFamily="49" charset="0"/>
              <a:cs typeface="Consolas" panose="020B0609020204030204" pitchFamily="49" charset="0"/>
            </a:endParaRPr>
          </a:p>
          <a:p>
            <a:pPr marL="457200" lvl="1" indent="0">
              <a:buNone/>
            </a:pPr>
            <a:r>
              <a:rPr lang="it-IT" sz="1900" dirty="0">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f046083</a:t>
            </a:r>
            <a:r>
              <a:rPr lang="it-IT" sz="1900" dirty="0">
                <a:solidFill>
                  <a:schemeClr val="bg1"/>
                </a:solidFill>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a:t>
            </a:r>
            <a:r>
              <a:rPr lang="it-IT" sz="1900" b="1" dirty="0">
                <a:latin typeface="Consolas" panose="020B0609020204030204" pitchFamily="49" charset="0"/>
                <a:cs typeface="Consolas" panose="020B0609020204030204" pitchFamily="49" charset="0"/>
              </a:rPr>
              <a:t>HEAD</a:t>
            </a:r>
            <a:r>
              <a:rPr lang="it-IT" sz="1900" dirty="0">
                <a:latin typeface="Consolas" panose="020B0609020204030204" pitchFamily="49" charset="0"/>
                <a:cs typeface="Consolas" panose="020B0609020204030204" pitchFamily="49" charset="0"/>
              </a:rPr>
              <a:t> -&gt;</a:t>
            </a:r>
            <a:r>
              <a:rPr lang="it-IT" sz="1900" dirty="0">
                <a:solidFill>
                  <a:schemeClr val="bg1"/>
                </a:solidFill>
                <a:latin typeface="Consolas" panose="020B0609020204030204" pitchFamily="49" charset="0"/>
                <a:cs typeface="Consolas" panose="020B0609020204030204" pitchFamily="49" charset="0"/>
              </a:rPr>
              <a:t> </a:t>
            </a:r>
            <a:r>
              <a:rPr lang="it-IT" sz="1900" b="1" dirty="0">
                <a:solidFill>
                  <a:srgbClr val="92D050"/>
                </a:solidFill>
                <a:latin typeface="Consolas" panose="020B0609020204030204" pitchFamily="49" charset="0"/>
                <a:cs typeface="Consolas" panose="020B0609020204030204" pitchFamily="49" charset="0"/>
              </a:rPr>
              <a:t>master</a:t>
            </a:r>
            <a:r>
              <a:rPr lang="it-IT" sz="1900" dirty="0">
                <a:solidFill>
                  <a:srgbClr val="FFFF00"/>
                </a:solidFill>
                <a:latin typeface="Consolas" panose="020B0609020204030204" pitchFamily="49" charset="0"/>
                <a:cs typeface="Consolas" panose="020B0609020204030204" pitchFamily="49" charset="0"/>
              </a:rPr>
              <a:t>)</a:t>
            </a:r>
            <a:r>
              <a:rPr lang="it-IT" sz="1900" dirty="0">
                <a:solidFill>
                  <a:schemeClr val="bg1"/>
                </a:solidFill>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run</a:t>
            </a: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npm</a:t>
            </a: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install</a:t>
            </a:r>
            <a:r>
              <a:rPr lang="it-IT" sz="1900" dirty="0">
                <a:latin typeface="Consolas" panose="020B0609020204030204" pitchFamily="49" charset="0"/>
                <a:cs typeface="Consolas" panose="020B0609020204030204" pitchFamily="49" charset="0"/>
              </a:rPr>
              <a:t> for </a:t>
            </a:r>
            <a:r>
              <a:rPr lang="it-IT" sz="1900" dirty="0" err="1">
                <a:latin typeface="Consolas" panose="020B0609020204030204" pitchFamily="49" charset="0"/>
                <a:cs typeface="Consolas" panose="020B0609020204030204" pitchFamily="49" charset="0"/>
              </a:rPr>
              <a:t>muon</a:t>
            </a:r>
            <a:endParaRPr lang="it-IT" sz="1900" dirty="0">
              <a:latin typeface="Consolas" panose="020B0609020204030204" pitchFamily="49" charset="0"/>
              <a:cs typeface="Consolas" panose="020B0609020204030204" pitchFamily="49" charset="0"/>
            </a:endParaRPr>
          </a:p>
          <a:p>
            <a:pPr marL="457200" lvl="1" indent="0">
              <a:buNone/>
            </a:pPr>
            <a:r>
              <a:rPr lang="it-IT" sz="1900" dirty="0">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0fa0bcd</a:t>
            </a:r>
            <a:r>
              <a:rPr lang="it-IT" sz="1900" dirty="0">
                <a:solidFill>
                  <a:schemeClr val="bg1"/>
                </a:solidFill>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cleanup</a:t>
            </a: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options</a:t>
            </a:r>
            <a:endParaRPr lang="it-IT" sz="1900" dirty="0">
              <a:latin typeface="Consolas" panose="020B0609020204030204" pitchFamily="49" charset="0"/>
              <a:cs typeface="Consolas" panose="020B0609020204030204" pitchFamily="49" charset="0"/>
            </a:endParaRPr>
          </a:p>
          <a:p>
            <a:pPr marL="457200" lvl="1" indent="0">
              <a:buNone/>
            </a:pPr>
            <a:r>
              <a:rPr lang="it-IT" sz="1900" dirty="0">
                <a:latin typeface="Consolas" panose="020B0609020204030204" pitchFamily="49" charset="0"/>
                <a:cs typeface="Consolas" panose="020B0609020204030204" pitchFamily="49" charset="0"/>
              </a:rPr>
              <a:t>*</a:t>
            </a:r>
            <a:r>
              <a:rPr lang="it-IT" sz="1900" dirty="0">
                <a:solidFill>
                  <a:schemeClr val="bg1"/>
                </a:solidFill>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e266172</a:t>
            </a:r>
            <a:r>
              <a:rPr lang="it-IT" sz="1900" dirty="0">
                <a:solidFill>
                  <a:schemeClr val="bg1"/>
                </a:solidFill>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add</a:t>
            </a: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readme</a:t>
            </a:r>
            <a:endParaRPr lang="it-IT" sz="1900" dirty="0">
              <a:latin typeface="Consolas" panose="020B0609020204030204" pitchFamily="49" charset="0"/>
              <a:cs typeface="Consolas" panose="020B0609020204030204" pitchFamily="49" charset="0"/>
            </a:endParaRPr>
          </a:p>
          <a:p>
            <a:pPr marL="457200" lvl="1" indent="0">
              <a:buNone/>
            </a:pPr>
            <a:r>
              <a:rPr lang="it-IT" sz="1900" dirty="0">
                <a:latin typeface="Consolas" panose="020B0609020204030204" pitchFamily="49" charset="0"/>
                <a:cs typeface="Consolas" panose="020B0609020204030204" pitchFamily="49" charset="0"/>
              </a:rPr>
              <a:t>*</a:t>
            </a:r>
            <a:r>
              <a:rPr lang="it-IT" sz="1900" dirty="0">
                <a:solidFill>
                  <a:schemeClr val="bg1"/>
                </a:solidFill>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b4b0fd7</a:t>
            </a:r>
            <a:r>
              <a:rPr lang="it-IT" sz="1900" dirty="0">
                <a:solidFill>
                  <a:schemeClr val="bg1"/>
                </a:solidFill>
                <a:latin typeface="Consolas" panose="020B0609020204030204" pitchFamily="49" charset="0"/>
                <a:cs typeface="Consolas" panose="020B0609020204030204" pitchFamily="49" charset="0"/>
              </a:rPr>
              <a:t> </a:t>
            </a:r>
            <a:r>
              <a:rPr lang="it-IT" sz="1900" dirty="0">
                <a:latin typeface="Consolas" panose="020B0609020204030204" pitchFamily="49" charset="0"/>
                <a:cs typeface="Consolas" panose="020B0609020204030204" pitchFamily="49" charset="0"/>
              </a:rPr>
              <a:t>use </a:t>
            </a:r>
            <a:r>
              <a:rPr lang="it-IT" sz="1900" dirty="0" err="1">
                <a:latin typeface="Consolas" panose="020B0609020204030204" pitchFamily="49" charset="0"/>
                <a:cs typeface="Consolas" panose="020B0609020204030204" pitchFamily="49" charset="0"/>
              </a:rPr>
              <a:t>git</a:t>
            </a: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urls</a:t>
            </a:r>
            <a:endParaRPr lang="it-IT" sz="1900" dirty="0">
              <a:latin typeface="Consolas" panose="020B0609020204030204" pitchFamily="49" charset="0"/>
              <a:cs typeface="Consolas" panose="020B0609020204030204" pitchFamily="49" charset="0"/>
            </a:endParaRPr>
          </a:p>
          <a:p>
            <a:pPr marL="457200" lvl="1" indent="0">
              <a:buNone/>
            </a:pPr>
            <a:r>
              <a:rPr lang="it-IT" sz="1900" dirty="0">
                <a:latin typeface="Consolas" panose="020B0609020204030204" pitchFamily="49" charset="0"/>
                <a:cs typeface="Consolas" panose="020B0609020204030204" pitchFamily="49" charset="0"/>
              </a:rPr>
              <a:t>*</a:t>
            </a:r>
            <a:r>
              <a:rPr lang="it-IT" sz="1900" dirty="0">
                <a:solidFill>
                  <a:schemeClr val="bg1"/>
                </a:solidFill>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3f67923</a:t>
            </a:r>
            <a:r>
              <a:rPr lang="it-IT" sz="1900" dirty="0">
                <a:solidFill>
                  <a:schemeClr val="bg1"/>
                </a:solidFill>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muon</a:t>
            </a: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build</a:t>
            </a:r>
            <a:endParaRPr lang="it-IT" sz="1900" dirty="0">
              <a:latin typeface="Consolas" panose="020B0609020204030204" pitchFamily="49" charset="0"/>
              <a:cs typeface="Consolas" panose="020B0609020204030204" pitchFamily="49" charset="0"/>
            </a:endParaRPr>
          </a:p>
          <a:p>
            <a:pPr marL="457200" lvl="1" indent="0">
              <a:buNone/>
            </a:pPr>
            <a:r>
              <a:rPr lang="it-IT" sz="1900" dirty="0">
                <a:latin typeface="Consolas" panose="020B0609020204030204" pitchFamily="49" charset="0"/>
                <a:cs typeface="Consolas" panose="020B0609020204030204" pitchFamily="49" charset="0"/>
              </a:rPr>
              <a:t>*</a:t>
            </a:r>
            <a:r>
              <a:rPr lang="it-IT" sz="1900" dirty="0">
                <a:solidFill>
                  <a:schemeClr val="bg1"/>
                </a:solidFill>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f0b159e</a:t>
            </a:r>
            <a:r>
              <a:rPr lang="it-IT" sz="1900" dirty="0">
                <a:solidFill>
                  <a:schemeClr val="bg1"/>
                </a:solidFill>
                <a:latin typeface="Consolas" panose="020B0609020204030204" pitchFamily="49" charset="0"/>
                <a:cs typeface="Consolas" panose="020B0609020204030204" pitchFamily="49" charset="0"/>
              </a:rPr>
              <a:t> </a:t>
            </a:r>
            <a:r>
              <a:rPr lang="it-IT" sz="1900" dirty="0">
                <a:latin typeface="Consolas" panose="020B0609020204030204" pitchFamily="49" charset="0"/>
                <a:cs typeface="Consolas" panose="020B0609020204030204" pitchFamily="49" charset="0"/>
              </a:rPr>
              <a:t>default </a:t>
            </a:r>
            <a:r>
              <a:rPr lang="it-IT" sz="1900" dirty="0" err="1">
                <a:latin typeface="Consolas" panose="020B0609020204030204" pitchFamily="49" charset="0"/>
                <a:cs typeface="Consolas" panose="020B0609020204030204" pitchFamily="49" charset="0"/>
              </a:rPr>
              <a:t>submodule</a:t>
            </a: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sync</a:t>
            </a:r>
            <a:r>
              <a:rPr lang="it-IT" sz="1900" dirty="0">
                <a:latin typeface="Consolas" panose="020B0609020204030204" pitchFamily="49" charset="0"/>
                <a:cs typeface="Consolas" panose="020B0609020204030204" pitchFamily="49" charset="0"/>
              </a:rPr>
              <a:t> to the </a:t>
            </a:r>
            <a:r>
              <a:rPr lang="it-IT" sz="1900" dirty="0" err="1">
                <a:latin typeface="Consolas" panose="020B0609020204030204" pitchFamily="49" charset="0"/>
                <a:cs typeface="Consolas" panose="020B0609020204030204" pitchFamily="49" charset="0"/>
              </a:rPr>
              <a:t>root</a:t>
            </a:r>
            <a:r>
              <a:rPr lang="it-IT" sz="1900" dirty="0">
                <a:latin typeface="Consolas" panose="020B0609020204030204" pitchFamily="49" charset="0"/>
                <a:cs typeface="Consolas" panose="020B0609020204030204" pitchFamily="49" charset="0"/>
              </a:rPr>
              <a:t> dir</a:t>
            </a:r>
          </a:p>
          <a:p>
            <a:pPr marL="457200" lvl="1" indent="0">
              <a:buNone/>
            </a:pPr>
            <a:r>
              <a:rPr lang="it-IT" sz="1900" dirty="0">
                <a:latin typeface="Consolas" panose="020B0609020204030204" pitchFamily="49" charset="0"/>
                <a:cs typeface="Consolas" panose="020B0609020204030204" pitchFamily="49" charset="0"/>
              </a:rPr>
              <a:t>*</a:t>
            </a:r>
            <a:r>
              <a:rPr lang="it-IT" sz="1900" dirty="0">
                <a:solidFill>
                  <a:schemeClr val="bg1"/>
                </a:solidFill>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2f915db</a:t>
            </a:r>
            <a:r>
              <a:rPr lang="it-IT" sz="1900" dirty="0">
                <a:solidFill>
                  <a:schemeClr val="bg1"/>
                </a:solidFill>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cleanup</a:t>
            </a:r>
            <a:endParaRPr lang="it-IT" sz="1900" dirty="0">
              <a:latin typeface="Consolas" panose="020B0609020204030204" pitchFamily="49" charset="0"/>
              <a:cs typeface="Consolas" panose="020B0609020204030204" pitchFamily="49" charset="0"/>
            </a:endParaRPr>
          </a:p>
          <a:p>
            <a:pPr marL="457200" lvl="1" indent="0">
              <a:buNone/>
            </a:pPr>
            <a:r>
              <a:rPr lang="it-IT" sz="1900" dirty="0">
                <a:latin typeface="Consolas" panose="020B0609020204030204" pitchFamily="49" charset="0"/>
                <a:cs typeface="Consolas" panose="020B0609020204030204" pitchFamily="49" charset="0"/>
              </a:rPr>
              <a:t>*</a:t>
            </a:r>
            <a:r>
              <a:rPr lang="it-IT" sz="1900" dirty="0">
                <a:solidFill>
                  <a:schemeClr val="bg1"/>
                </a:solidFill>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ce6fa47</a:t>
            </a:r>
            <a:r>
              <a:rPr lang="it-IT" sz="1900" dirty="0">
                <a:solidFill>
                  <a:schemeClr val="bg1"/>
                </a:solidFill>
                <a:latin typeface="Consolas" panose="020B0609020204030204" pitchFamily="49" charset="0"/>
                <a:cs typeface="Consolas" panose="020B0609020204030204" pitchFamily="49" charset="0"/>
              </a:rPr>
              <a:t> </a:t>
            </a:r>
            <a:r>
              <a:rPr lang="it-IT" sz="1900" dirty="0">
                <a:latin typeface="Consolas" panose="020B0609020204030204" pitchFamily="49" charset="0"/>
                <a:cs typeface="Consolas" panose="020B0609020204030204" pitchFamily="49" charset="0"/>
              </a:rPr>
              <a:t>update </a:t>
            </a:r>
            <a:r>
              <a:rPr lang="it-IT" sz="1900" dirty="0" err="1">
                <a:latin typeface="Consolas" panose="020B0609020204030204" pitchFamily="49" charset="0"/>
                <a:cs typeface="Consolas" panose="020B0609020204030204" pitchFamily="49" charset="0"/>
              </a:rPr>
              <a:t>node</a:t>
            </a: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build</a:t>
            </a:r>
            <a:r>
              <a:rPr lang="it-IT" sz="1900" dirty="0">
                <a:solidFill>
                  <a:schemeClr val="bg1"/>
                </a:solidFill>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config</a:t>
            </a:r>
            <a:endParaRPr lang="it-IT" sz="1900" dirty="0">
              <a:latin typeface="Consolas" panose="020B0609020204030204" pitchFamily="49" charset="0"/>
              <a:cs typeface="Consolas" panose="020B0609020204030204" pitchFamily="49" charset="0"/>
            </a:endParaRPr>
          </a:p>
          <a:p>
            <a:pPr marL="457200" lvl="1" indent="0">
              <a:buNone/>
            </a:pPr>
            <a:r>
              <a:rPr lang="it-IT" sz="1900" dirty="0">
                <a:latin typeface="Consolas" panose="020B0609020204030204" pitchFamily="49" charset="0"/>
                <a:cs typeface="Consolas" panose="020B0609020204030204" pitchFamily="49" charset="0"/>
              </a:rPr>
              <a:t>*</a:t>
            </a:r>
            <a:r>
              <a:rPr lang="it-IT" sz="1900" dirty="0">
                <a:solidFill>
                  <a:schemeClr val="bg1"/>
                </a:solidFill>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35cadfb</a:t>
            </a:r>
            <a:r>
              <a:rPr lang="it-IT" sz="1900" dirty="0">
                <a:solidFill>
                  <a:schemeClr val="bg1"/>
                </a:solidFill>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add</a:t>
            </a: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build</a:t>
            </a:r>
            <a:r>
              <a:rPr lang="it-IT" sz="1900" dirty="0">
                <a:latin typeface="Consolas" panose="020B0609020204030204" pitchFamily="49" charset="0"/>
                <a:cs typeface="Consolas" panose="020B0609020204030204" pitchFamily="49" charset="0"/>
              </a:rPr>
              <a:t> script</a:t>
            </a:r>
          </a:p>
          <a:p>
            <a:pPr marL="457200" lvl="1" indent="0">
              <a:buNone/>
            </a:pPr>
            <a:r>
              <a:rPr lang="it-IT" sz="1900" dirty="0">
                <a:latin typeface="Consolas" panose="020B0609020204030204" pitchFamily="49" charset="0"/>
                <a:cs typeface="Consolas" panose="020B0609020204030204" pitchFamily="49" charset="0"/>
              </a:rPr>
              <a:t>*</a:t>
            </a:r>
            <a:r>
              <a:rPr lang="it-IT" sz="1900" dirty="0">
                <a:solidFill>
                  <a:schemeClr val="bg1"/>
                </a:solidFill>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fb92683</a:t>
            </a:r>
            <a:r>
              <a:rPr lang="it-IT" sz="1900" dirty="0">
                <a:solidFill>
                  <a:schemeClr val="bg1"/>
                </a:solidFill>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change</a:t>
            </a: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name</a:t>
            </a:r>
            <a:r>
              <a:rPr lang="it-IT" sz="1900" dirty="0">
                <a:latin typeface="Consolas" panose="020B0609020204030204" pitchFamily="49" charset="0"/>
                <a:cs typeface="Consolas" panose="020B0609020204030204" pitchFamily="49" charset="0"/>
              </a:rPr>
              <a:t> to </a:t>
            </a:r>
            <a:r>
              <a:rPr lang="it-IT" sz="1900" dirty="0" err="1">
                <a:latin typeface="Consolas" panose="020B0609020204030204" pitchFamily="49" charset="0"/>
                <a:cs typeface="Consolas" panose="020B0609020204030204" pitchFamily="49" charset="0"/>
              </a:rPr>
              <a:t>sync</a:t>
            </a:r>
            <a:endParaRPr lang="it-IT" sz="1900" dirty="0">
              <a:latin typeface="Consolas" panose="020B0609020204030204" pitchFamily="49" charset="0"/>
              <a:cs typeface="Consolas" panose="020B0609020204030204" pitchFamily="49" charset="0"/>
            </a:endParaRPr>
          </a:p>
          <a:p>
            <a:pPr marL="457200" lvl="1" indent="0">
              <a:buNone/>
            </a:pPr>
            <a:r>
              <a:rPr lang="it-IT" sz="1900" dirty="0">
                <a:latin typeface="Consolas" panose="020B0609020204030204" pitchFamily="49" charset="0"/>
                <a:cs typeface="Consolas" panose="020B0609020204030204" pitchFamily="49" charset="0"/>
              </a:rPr>
              <a:t>*</a:t>
            </a:r>
            <a:r>
              <a:rPr lang="it-IT" sz="1900" dirty="0">
                <a:solidFill>
                  <a:schemeClr val="bg1"/>
                </a:solidFill>
                <a:latin typeface="Consolas" panose="020B0609020204030204" pitchFamily="49" charset="0"/>
                <a:cs typeface="Consolas" panose="020B0609020204030204" pitchFamily="49" charset="0"/>
              </a:rPr>
              <a:t> </a:t>
            </a:r>
            <a:r>
              <a:rPr lang="it-IT" sz="1900" dirty="0">
                <a:solidFill>
                  <a:srgbClr val="FFFF00"/>
                </a:solidFill>
                <a:latin typeface="Consolas" panose="020B0609020204030204" pitchFamily="49" charset="0"/>
                <a:cs typeface="Consolas" panose="020B0609020204030204" pitchFamily="49" charset="0"/>
              </a:rPr>
              <a:t>696b977</a:t>
            </a:r>
            <a:r>
              <a:rPr lang="it-IT" sz="1900" dirty="0">
                <a:solidFill>
                  <a:schemeClr val="bg1"/>
                </a:solidFill>
                <a:latin typeface="Consolas" panose="020B0609020204030204" pitchFamily="49" charset="0"/>
                <a:cs typeface="Consolas" panose="020B0609020204030204" pitchFamily="49" charset="0"/>
              </a:rPr>
              <a:t> </a:t>
            </a:r>
            <a:r>
              <a:rPr lang="it-IT" sz="1900" dirty="0">
                <a:latin typeface="Consolas" panose="020B0609020204030204" pitchFamily="49" charset="0"/>
                <a:cs typeface="Consolas" panose="020B0609020204030204" pitchFamily="49" charset="0"/>
              </a:rPr>
              <a:t>bootstrap script</a:t>
            </a:r>
          </a:p>
          <a:p>
            <a:pPr marL="0" indent="0">
              <a:buNone/>
            </a:pPr>
            <a:endParaRPr lang="it-IT" sz="2400" dirty="0"/>
          </a:p>
        </p:txBody>
      </p:sp>
    </p:spTree>
    <p:extLst>
      <p:ext uri="{BB962C8B-B14F-4D97-AF65-F5344CB8AC3E}">
        <p14:creationId xmlns:p14="http://schemas.microsoft.com/office/powerpoint/2010/main" val="363180363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59E641-A28B-6845-9707-38F20F5526C0}"/>
              </a:ext>
            </a:extLst>
          </p:cNvPr>
          <p:cNvSpPr>
            <a:spLocks noGrp="1"/>
          </p:cNvSpPr>
          <p:nvPr>
            <p:ph type="title"/>
          </p:nvPr>
        </p:nvSpPr>
        <p:spPr>
          <a:xfrm>
            <a:off x="838200" y="963877"/>
            <a:ext cx="3494362" cy="4930246"/>
          </a:xfrm>
        </p:spPr>
        <p:txBody>
          <a:bodyPr>
            <a:normAutofit/>
          </a:bodyPr>
          <a:lstStyle/>
          <a:p>
            <a:pPr algn="r"/>
            <a:r>
              <a:rPr lang="it-IT">
                <a:solidFill>
                  <a:schemeClr val="accent1"/>
                </a:solidFill>
              </a:rPr>
              <a:t>What is HEAD?</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A337F2-6545-F44A-A4D4-3020D8B471A7}"/>
              </a:ext>
            </a:extLst>
          </p:cNvPr>
          <p:cNvSpPr>
            <a:spLocks noGrp="1"/>
          </p:cNvSpPr>
          <p:nvPr>
            <p:ph idx="1"/>
          </p:nvPr>
        </p:nvSpPr>
        <p:spPr>
          <a:xfrm>
            <a:off x="4976031" y="963877"/>
            <a:ext cx="6377769" cy="4930246"/>
          </a:xfrm>
        </p:spPr>
        <p:txBody>
          <a:bodyPr anchor="ctr">
            <a:normAutofit/>
          </a:bodyPr>
          <a:lstStyle/>
          <a:p>
            <a:pPr marL="0" indent="0">
              <a:buNone/>
            </a:pPr>
            <a:r>
              <a:rPr lang="it-IT" sz="2400"/>
              <a:t>The HEAD </a:t>
            </a:r>
            <a:r>
              <a:rPr lang="it-IT" sz="2400" err="1"/>
              <a:t>is</a:t>
            </a:r>
            <a:r>
              <a:rPr lang="it-IT" sz="2400"/>
              <a:t> the </a:t>
            </a:r>
            <a:r>
              <a:rPr lang="it-IT" sz="2400" err="1"/>
              <a:t>commit</a:t>
            </a:r>
            <a:r>
              <a:rPr lang="it-IT" sz="2400"/>
              <a:t> </a:t>
            </a:r>
            <a:r>
              <a:rPr lang="it-IT" sz="2400" err="1"/>
              <a:t>we</a:t>
            </a:r>
            <a:r>
              <a:rPr lang="it-IT" sz="2400"/>
              <a:t> are </a:t>
            </a:r>
            <a:r>
              <a:rPr lang="it-IT" sz="2400" err="1"/>
              <a:t>referring</a:t>
            </a:r>
            <a:r>
              <a:rPr lang="it-IT" sz="2400"/>
              <a:t> to </a:t>
            </a:r>
            <a:r>
              <a:rPr lang="it-IT" sz="2400" err="1"/>
              <a:t>at</a:t>
            </a:r>
            <a:r>
              <a:rPr lang="it-IT" sz="2400"/>
              <a:t> the </a:t>
            </a:r>
            <a:r>
              <a:rPr lang="it-IT" sz="2400" err="1"/>
              <a:t>present</a:t>
            </a:r>
            <a:r>
              <a:rPr lang="it-IT" sz="2400"/>
              <a:t> moment. </a:t>
            </a:r>
            <a:r>
              <a:rPr lang="it-IT" sz="2400" err="1"/>
              <a:t>It</a:t>
            </a:r>
            <a:r>
              <a:rPr lang="it-IT" sz="2400"/>
              <a:t> </a:t>
            </a:r>
            <a:r>
              <a:rPr lang="it-IT" sz="2400" err="1"/>
              <a:t>is</a:t>
            </a:r>
            <a:r>
              <a:rPr lang="it-IT" sz="2400"/>
              <a:t> the </a:t>
            </a:r>
            <a:r>
              <a:rPr lang="it-IT" sz="2400" err="1"/>
              <a:t>point</a:t>
            </a:r>
            <a:r>
              <a:rPr lang="it-IT" sz="2400"/>
              <a:t> in time </a:t>
            </a:r>
            <a:r>
              <a:rPr lang="it-IT" sz="2400" err="1"/>
              <a:t>we</a:t>
            </a:r>
            <a:r>
              <a:rPr lang="it-IT" sz="2400"/>
              <a:t> are </a:t>
            </a:r>
            <a:r>
              <a:rPr lang="it-IT" sz="2400" err="1"/>
              <a:t>pointing</a:t>
            </a:r>
            <a:r>
              <a:rPr lang="it-IT" sz="2400"/>
              <a:t> to and the </a:t>
            </a:r>
            <a:r>
              <a:rPr lang="it-IT" sz="2400" err="1"/>
              <a:t>files</a:t>
            </a:r>
            <a:r>
              <a:rPr lang="it-IT" sz="2400"/>
              <a:t> in the </a:t>
            </a:r>
            <a:r>
              <a:rPr lang="it-IT" sz="2400" err="1"/>
              <a:t>working</a:t>
            </a:r>
            <a:r>
              <a:rPr lang="it-IT" sz="2400"/>
              <a:t> directory (</a:t>
            </a:r>
            <a:r>
              <a:rPr lang="it-IT" sz="2400" err="1"/>
              <a:t>except</a:t>
            </a:r>
            <a:r>
              <a:rPr lang="it-IT" sz="2400"/>
              <a:t> </a:t>
            </a:r>
            <a:r>
              <a:rPr lang="it-IT" sz="2400" err="1"/>
              <a:t>not</a:t>
            </a:r>
            <a:r>
              <a:rPr lang="it-IT" sz="2400"/>
              <a:t> </a:t>
            </a:r>
            <a:r>
              <a:rPr lang="it-IT" sz="2400" err="1"/>
              <a:t>tracked</a:t>
            </a:r>
            <a:r>
              <a:rPr lang="it-IT" sz="2400"/>
              <a:t> </a:t>
            </a:r>
            <a:r>
              <a:rPr lang="it-IT" sz="2400" err="1"/>
              <a:t>ones</a:t>
            </a:r>
            <a:r>
              <a:rPr lang="it-IT" sz="2400"/>
              <a:t>) </a:t>
            </a:r>
            <a:r>
              <a:rPr lang="it-IT" sz="2400" err="1"/>
              <a:t>will</a:t>
            </a:r>
            <a:r>
              <a:rPr lang="it-IT" sz="2400"/>
              <a:t> be </a:t>
            </a:r>
            <a:r>
              <a:rPr lang="it-IT" sz="2400" err="1"/>
              <a:t>at</a:t>
            </a:r>
            <a:r>
              <a:rPr lang="it-IT" sz="2400"/>
              <a:t> </a:t>
            </a:r>
            <a:r>
              <a:rPr lang="it-IT" sz="2400" err="1"/>
              <a:t>that</a:t>
            </a:r>
            <a:r>
              <a:rPr lang="it-IT" sz="2400"/>
              <a:t> </a:t>
            </a:r>
            <a:r>
              <a:rPr lang="it-IT" sz="2400" err="1"/>
              <a:t>point</a:t>
            </a:r>
            <a:r>
              <a:rPr lang="it-IT" sz="2400"/>
              <a:t> in time.</a:t>
            </a:r>
          </a:p>
        </p:txBody>
      </p:sp>
    </p:spTree>
    <p:extLst>
      <p:ext uri="{BB962C8B-B14F-4D97-AF65-F5344CB8AC3E}">
        <p14:creationId xmlns:p14="http://schemas.microsoft.com/office/powerpoint/2010/main" val="806460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a:solidFill>
                  <a:srgbClr val="FFFFFF"/>
                </a:solidFill>
                <a:latin typeface="Consolas" panose="020B0609020204030204" pitchFamily="49" charset="0"/>
                <a:cs typeface="Consolas" panose="020B0609020204030204" pitchFamily="49" charset="0"/>
              </a:rPr>
              <a:t>checkout</a:t>
            </a: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339269" y="588928"/>
            <a:ext cx="7483923" cy="56801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The</a:t>
            </a:r>
            <a:r>
              <a:rPr lang="it-IT" sz="2000" dirty="0"/>
              <a:t> </a:t>
            </a:r>
            <a:r>
              <a:rPr lang="it-IT" sz="2000" dirty="0">
                <a:latin typeface="Consolas" panose="020B0609020204030204" pitchFamily="49" charset="0"/>
                <a:cs typeface="Consolas" panose="020B0609020204030204" pitchFamily="49" charset="0"/>
              </a:rPr>
              <a:t>checkout </a:t>
            </a:r>
            <a:r>
              <a:rPr lang="it-IT" sz="2400" dirty="0" err="1"/>
              <a:t>command</a:t>
            </a:r>
            <a:r>
              <a:rPr lang="it-IT" sz="2400" dirty="0"/>
              <a:t> </a:t>
            </a:r>
            <a:r>
              <a:rPr lang="it-IT" sz="2400" dirty="0" err="1"/>
              <a:t>allows</a:t>
            </a:r>
            <a:r>
              <a:rPr lang="it-IT" sz="2400" dirty="0"/>
              <a:t> </a:t>
            </a:r>
            <a:r>
              <a:rPr lang="it-IT" sz="2400" dirty="0" err="1"/>
              <a:t>us</a:t>
            </a:r>
            <a:r>
              <a:rPr lang="it-IT" sz="2400" dirty="0"/>
              <a:t> to </a:t>
            </a:r>
            <a:r>
              <a:rPr lang="it-IT" sz="2400" dirty="0" err="1"/>
              <a:t>move</a:t>
            </a:r>
            <a:r>
              <a:rPr lang="it-IT" sz="2400" dirty="0"/>
              <a:t> the </a:t>
            </a:r>
            <a:r>
              <a:rPr lang="it-IT" sz="2400" dirty="0">
                <a:latin typeface="Consolas" panose="020B0609020204030204" pitchFamily="49" charset="0"/>
                <a:cs typeface="Consolas" panose="020B0609020204030204" pitchFamily="49" charset="0"/>
              </a:rPr>
              <a:t>HEAD</a:t>
            </a:r>
            <a:r>
              <a:rPr lang="it-IT" sz="2400" dirty="0"/>
              <a:t> to a </a:t>
            </a:r>
            <a:r>
              <a:rPr lang="it-IT" sz="2400" dirty="0" err="1"/>
              <a:t>different</a:t>
            </a:r>
            <a:r>
              <a:rPr lang="it-IT" sz="2400" dirty="0"/>
              <a:t> </a:t>
            </a:r>
            <a:r>
              <a:rPr lang="it-IT" sz="2400" dirty="0" err="1"/>
              <a:t>point</a:t>
            </a:r>
            <a:r>
              <a:rPr lang="it-IT" sz="2400" dirty="0"/>
              <a:t> in time, once </a:t>
            </a:r>
            <a:r>
              <a:rPr lang="it-IT" sz="2400" dirty="0" err="1"/>
              <a:t>specified</a:t>
            </a:r>
            <a:r>
              <a:rPr lang="it-IT" sz="2400" dirty="0"/>
              <a:t> the relative </a:t>
            </a:r>
            <a:r>
              <a:rPr lang="it-IT" sz="2400" i="1" dirty="0" err="1"/>
              <a:t>hash</a:t>
            </a:r>
            <a:r>
              <a:rPr lang="it-IT" sz="2400" dirty="0"/>
              <a:t> in the </a:t>
            </a:r>
            <a:r>
              <a:rPr lang="it-IT" sz="2400" dirty="0" err="1"/>
              <a:t>commit</a:t>
            </a:r>
            <a:r>
              <a:rPr lang="it-IT" sz="2400" dirty="0"/>
              <a:t> </a:t>
            </a:r>
            <a:r>
              <a:rPr lang="it-IT" sz="2400" dirty="0" err="1"/>
              <a:t>history</a:t>
            </a:r>
            <a:r>
              <a:rPr lang="it-IT" sz="2400" dirty="0"/>
              <a:t>.</a:t>
            </a:r>
          </a:p>
          <a:p>
            <a:pPr marL="457200" lvl="1" indent="0">
              <a:buNone/>
            </a:pPr>
            <a:endParaRPr lang="it-IT" sz="18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~/brave-browser</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B0F0"/>
                </a:solidFill>
                <a:latin typeface="Consolas" panose="020B0609020204030204" pitchFamily="49" charset="0"/>
                <a:cs typeface="Consolas" panose="020B0609020204030204" pitchFamily="49" charset="0"/>
              </a:rPr>
              <a:t> checkout 0fa0bcd</a:t>
            </a:r>
          </a:p>
          <a:p>
            <a:pPr marL="457200" lvl="2" indent="0">
              <a:spcBef>
                <a:spcPts val="0"/>
              </a:spcBef>
              <a:buNone/>
            </a:pPr>
            <a:endParaRPr lang="it-IT" sz="1800" dirty="0">
              <a:solidFill>
                <a:srgbClr val="00B0F0"/>
              </a:solidFill>
              <a:latin typeface="Consolas" panose="020B0609020204030204" pitchFamily="49" charset="0"/>
              <a:cs typeface="Consolas" panose="020B0609020204030204" pitchFamily="49" charset="0"/>
            </a:endParaRPr>
          </a:p>
          <a:p>
            <a:pPr marL="457200" lvl="2" indent="0">
              <a:spcBef>
                <a:spcPts val="0"/>
              </a:spcBef>
              <a:spcAft>
                <a:spcPts val="600"/>
              </a:spcAft>
              <a:buNone/>
            </a:pPr>
            <a:r>
              <a:rPr lang="it-IT" sz="1800" dirty="0">
                <a:latin typeface="Consolas" panose="020B0609020204030204" pitchFamily="49" charset="0"/>
                <a:cs typeface="Consolas" panose="020B0609020204030204" pitchFamily="49" charset="0"/>
              </a:rPr>
              <a:t>Note: </a:t>
            </a:r>
            <a:r>
              <a:rPr lang="it-IT" sz="1800" dirty="0" err="1">
                <a:latin typeface="Consolas" panose="020B0609020204030204" pitchFamily="49" charset="0"/>
                <a:cs typeface="Consolas" panose="020B0609020204030204" pitchFamily="49" charset="0"/>
              </a:rPr>
              <a:t>checking</a:t>
            </a:r>
            <a:r>
              <a:rPr lang="it-IT" sz="1800" dirty="0">
                <a:latin typeface="Consolas" panose="020B0609020204030204" pitchFamily="49" charset="0"/>
                <a:cs typeface="Consolas" panose="020B0609020204030204" pitchFamily="49" charset="0"/>
              </a:rPr>
              <a:t> out '0fa0bcd’.</a:t>
            </a:r>
          </a:p>
          <a:p>
            <a:pPr marL="457200" lvl="2" indent="0">
              <a:spcBef>
                <a:spcPts val="0"/>
              </a:spcBef>
              <a:spcAft>
                <a:spcPts val="600"/>
              </a:spcAft>
              <a:buNone/>
            </a:pPr>
            <a:endParaRPr lang="it-IT" sz="1800" dirty="0">
              <a:latin typeface="Consolas" panose="020B0609020204030204" pitchFamily="49" charset="0"/>
              <a:cs typeface="Consolas" panose="020B0609020204030204" pitchFamily="49" charset="0"/>
            </a:endParaRPr>
          </a:p>
          <a:p>
            <a:pPr marL="457200" lvl="2" indent="0">
              <a:spcBef>
                <a:spcPts val="0"/>
              </a:spcBef>
              <a:spcAft>
                <a:spcPts val="600"/>
              </a:spcAft>
              <a:buNone/>
            </a:pPr>
            <a:r>
              <a:rPr lang="it-IT" sz="1800" dirty="0" err="1">
                <a:latin typeface="Consolas" panose="020B0609020204030204" pitchFamily="49" charset="0"/>
                <a:cs typeface="Consolas" panose="020B0609020204030204" pitchFamily="49" charset="0"/>
              </a:rPr>
              <a:t>You</a:t>
            </a:r>
            <a:r>
              <a:rPr lang="it-IT" sz="1800" dirty="0">
                <a:latin typeface="Consolas" panose="020B0609020204030204" pitchFamily="49" charset="0"/>
                <a:cs typeface="Consolas" panose="020B0609020204030204" pitchFamily="49" charset="0"/>
              </a:rPr>
              <a:t> are in '</a:t>
            </a:r>
            <a:r>
              <a:rPr lang="it-IT" sz="1800" dirty="0" err="1">
                <a:latin typeface="Consolas" panose="020B0609020204030204" pitchFamily="49" charset="0"/>
                <a:cs typeface="Consolas" panose="020B0609020204030204" pitchFamily="49" charset="0"/>
              </a:rPr>
              <a:t>detached</a:t>
            </a:r>
            <a:r>
              <a:rPr lang="it-IT" sz="1800" dirty="0">
                <a:latin typeface="Consolas" panose="020B0609020204030204" pitchFamily="49" charset="0"/>
                <a:cs typeface="Consolas" panose="020B0609020204030204" pitchFamily="49" charset="0"/>
              </a:rPr>
              <a:t> HEAD' state. </a:t>
            </a:r>
            <a:r>
              <a:rPr lang="it-IT" sz="1800" dirty="0" err="1">
                <a:latin typeface="Consolas" panose="020B0609020204030204" pitchFamily="49" charset="0"/>
                <a:cs typeface="Consolas" panose="020B0609020204030204" pitchFamily="49" charset="0"/>
              </a:rPr>
              <a:t>You</a:t>
            </a:r>
            <a:r>
              <a:rPr lang="it-IT" sz="1800" dirty="0">
                <a:latin typeface="Consolas" panose="020B0609020204030204" pitchFamily="49" charset="0"/>
                <a:cs typeface="Consolas" panose="020B0609020204030204" pitchFamily="49" charset="0"/>
              </a:rPr>
              <a:t> can look </a:t>
            </a:r>
            <a:r>
              <a:rPr lang="it-IT" sz="1800" dirty="0" err="1">
                <a:latin typeface="Consolas" panose="020B0609020204030204" pitchFamily="49" charset="0"/>
                <a:cs typeface="Consolas" panose="020B0609020204030204" pitchFamily="49" charset="0"/>
              </a:rPr>
              <a:t>around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make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experimental</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changes</a:t>
            </a:r>
            <a:r>
              <a:rPr lang="it-IT" sz="1800" dirty="0">
                <a:latin typeface="Consolas" panose="020B0609020204030204" pitchFamily="49" charset="0"/>
                <a:cs typeface="Consolas" panose="020B0609020204030204" pitchFamily="49" charset="0"/>
              </a:rPr>
              <a:t> and </a:t>
            </a:r>
            <a:r>
              <a:rPr lang="it-IT" sz="1800" dirty="0" err="1">
                <a:latin typeface="Consolas" panose="020B0609020204030204" pitchFamily="49" charset="0"/>
                <a:cs typeface="Consolas" panose="020B0609020204030204" pitchFamily="49" charset="0"/>
              </a:rPr>
              <a:t>commit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them</a:t>
            </a:r>
            <a:r>
              <a:rPr lang="it-IT" sz="1800" dirty="0">
                <a:latin typeface="Consolas" panose="020B0609020204030204" pitchFamily="49" charset="0"/>
                <a:cs typeface="Consolas" panose="020B0609020204030204" pitchFamily="49" charset="0"/>
              </a:rPr>
              <a:t>, and </a:t>
            </a:r>
            <a:r>
              <a:rPr lang="it-IT" sz="1800" dirty="0" err="1">
                <a:latin typeface="Consolas" panose="020B0609020204030204" pitchFamily="49" charset="0"/>
                <a:cs typeface="Consolas" panose="020B0609020204030204" pitchFamily="49" charset="0"/>
              </a:rPr>
              <a:t>you</a:t>
            </a:r>
            <a:r>
              <a:rPr lang="it-IT" sz="1800" dirty="0">
                <a:latin typeface="Consolas" panose="020B0609020204030204" pitchFamily="49" charset="0"/>
                <a:cs typeface="Consolas" panose="020B0609020204030204" pitchFamily="49" charset="0"/>
              </a:rPr>
              <a:t> can </a:t>
            </a:r>
            <a:r>
              <a:rPr lang="it-IT" sz="1800" dirty="0" err="1">
                <a:latin typeface="Consolas" panose="020B0609020204030204" pitchFamily="49" charset="0"/>
                <a:cs typeface="Consolas" panose="020B0609020204030204" pitchFamily="49" charset="0"/>
              </a:rPr>
              <a:t>discard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any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commits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you</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make</a:t>
            </a:r>
            <a:r>
              <a:rPr lang="it-IT" sz="1800" dirty="0">
                <a:latin typeface="Consolas" panose="020B0609020204030204" pitchFamily="49" charset="0"/>
                <a:cs typeface="Consolas" panose="020B0609020204030204" pitchFamily="49" charset="0"/>
              </a:rPr>
              <a:t> in </a:t>
            </a:r>
            <a:r>
              <a:rPr lang="it-IT" sz="1800" dirty="0" err="1">
                <a:latin typeface="Consolas" panose="020B0609020204030204" pitchFamily="49" charset="0"/>
                <a:cs typeface="Consolas" panose="020B0609020204030204" pitchFamily="49" charset="0"/>
              </a:rPr>
              <a:t>this</a:t>
            </a:r>
            <a:r>
              <a:rPr lang="it-IT" sz="1800" dirty="0">
                <a:latin typeface="Consolas" panose="020B0609020204030204" pitchFamily="49" charset="0"/>
                <a:cs typeface="Consolas" panose="020B0609020204030204" pitchFamily="49" charset="0"/>
              </a:rPr>
              <a:t> state </a:t>
            </a:r>
            <a:r>
              <a:rPr lang="it-IT" sz="1800" dirty="0" err="1">
                <a:latin typeface="Consolas" panose="020B0609020204030204" pitchFamily="49" charset="0"/>
                <a:cs typeface="Consolas" panose="020B0609020204030204" pitchFamily="49" charset="0"/>
              </a:rPr>
              <a:t>without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impacting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any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branches</a:t>
            </a:r>
            <a:r>
              <a:rPr lang="it-IT" sz="1800" dirty="0">
                <a:latin typeface="Consolas" panose="020B0609020204030204" pitchFamily="49" charset="0"/>
                <a:cs typeface="Consolas" panose="020B0609020204030204" pitchFamily="49" charset="0"/>
              </a:rPr>
              <a:t> by </a:t>
            </a:r>
            <a:r>
              <a:rPr lang="it-IT" sz="1800" dirty="0" err="1">
                <a:latin typeface="Consolas" panose="020B0609020204030204" pitchFamily="49" charset="0"/>
                <a:cs typeface="Consolas" panose="020B0609020204030204" pitchFamily="49" charset="0"/>
              </a:rPr>
              <a:t>performing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another</a:t>
            </a:r>
            <a:r>
              <a:rPr lang="it-IT" sz="1800" dirty="0">
                <a:latin typeface="Consolas" panose="020B0609020204030204" pitchFamily="49" charset="0"/>
                <a:cs typeface="Consolas" panose="020B0609020204030204" pitchFamily="49" charset="0"/>
              </a:rPr>
              <a:t> checkout.</a:t>
            </a:r>
          </a:p>
          <a:p>
            <a:pPr marL="457200" lvl="2" indent="0">
              <a:spcBef>
                <a:spcPts val="0"/>
              </a:spcBef>
              <a:spcAft>
                <a:spcPts val="600"/>
              </a:spcAft>
              <a:buNone/>
            </a:pPr>
            <a:r>
              <a:rPr lang="it-IT" sz="1800" dirty="0" err="1">
                <a:latin typeface="Consolas" panose="020B0609020204030204" pitchFamily="49" charset="0"/>
                <a:cs typeface="Consolas" panose="020B0609020204030204" pitchFamily="49" charset="0"/>
              </a:rPr>
              <a:t>If</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you</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want</a:t>
            </a:r>
            <a:r>
              <a:rPr lang="it-IT" sz="1800" dirty="0">
                <a:latin typeface="Consolas" panose="020B0609020204030204" pitchFamily="49" charset="0"/>
                <a:cs typeface="Consolas" panose="020B0609020204030204" pitchFamily="49" charset="0"/>
              </a:rPr>
              <a:t> to create a new </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 to </a:t>
            </a:r>
            <a:r>
              <a:rPr lang="it-IT" sz="1800" dirty="0" err="1">
                <a:latin typeface="Consolas" panose="020B0609020204030204" pitchFamily="49" charset="0"/>
                <a:cs typeface="Consolas" panose="020B0609020204030204" pitchFamily="49" charset="0"/>
              </a:rPr>
              <a:t>retain</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commits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you</a:t>
            </a:r>
            <a:r>
              <a:rPr lang="it-IT" sz="1800" dirty="0">
                <a:latin typeface="Consolas" panose="020B0609020204030204" pitchFamily="49" charset="0"/>
                <a:cs typeface="Consolas" panose="020B0609020204030204" pitchFamily="49" charset="0"/>
              </a:rPr>
              <a:t> create, </a:t>
            </a:r>
            <a:r>
              <a:rPr lang="it-IT" sz="1800" dirty="0" err="1">
                <a:latin typeface="Consolas" panose="020B0609020204030204" pitchFamily="49" charset="0"/>
                <a:cs typeface="Consolas" panose="020B0609020204030204" pitchFamily="49" charset="0"/>
              </a:rPr>
              <a:t>you</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may</a:t>
            </a:r>
            <a:r>
              <a:rPr lang="it-IT" sz="1800" dirty="0">
                <a:latin typeface="Consolas" panose="020B0609020204030204" pitchFamily="49" charset="0"/>
                <a:cs typeface="Consolas" panose="020B0609020204030204" pitchFamily="49" charset="0"/>
              </a:rPr>
              <a:t> do so (</a:t>
            </a:r>
            <a:r>
              <a:rPr lang="it-IT" sz="1800" dirty="0" err="1">
                <a:latin typeface="Consolas" panose="020B0609020204030204" pitchFamily="49" charset="0"/>
                <a:cs typeface="Consolas" panose="020B0609020204030204" pitchFamily="49" charset="0"/>
              </a:rPr>
              <a:t>now</a:t>
            </a:r>
            <a:r>
              <a:rPr lang="it-IT" sz="1800" dirty="0">
                <a:latin typeface="Consolas" panose="020B0609020204030204" pitchFamily="49" charset="0"/>
                <a:cs typeface="Consolas" panose="020B0609020204030204" pitchFamily="49" charset="0"/>
              </a:rPr>
              <a:t> or </a:t>
            </a:r>
            <a:r>
              <a:rPr lang="it-IT" sz="1800" dirty="0" err="1">
                <a:latin typeface="Consolas" panose="020B0609020204030204" pitchFamily="49" charset="0"/>
                <a:cs typeface="Consolas" panose="020B0609020204030204" pitchFamily="49" charset="0"/>
              </a:rPr>
              <a:t>later</a:t>
            </a:r>
            <a:r>
              <a:rPr lang="it-IT" sz="1800" dirty="0">
                <a:latin typeface="Consolas" panose="020B0609020204030204" pitchFamily="49" charset="0"/>
                <a:cs typeface="Consolas" panose="020B0609020204030204" pitchFamily="49" charset="0"/>
              </a:rPr>
              <a:t>) by </a:t>
            </a:r>
            <a:r>
              <a:rPr lang="it-IT" sz="1800" dirty="0" err="1">
                <a:latin typeface="Consolas" panose="020B0609020204030204" pitchFamily="49" charset="0"/>
                <a:cs typeface="Consolas" panose="020B0609020204030204" pitchFamily="49" charset="0"/>
              </a:rPr>
              <a:t>using</a:t>
            </a:r>
            <a:r>
              <a:rPr lang="it-IT" sz="1800" dirty="0">
                <a:latin typeface="Consolas" panose="020B0609020204030204" pitchFamily="49" charset="0"/>
                <a:cs typeface="Consolas" panose="020B0609020204030204" pitchFamily="49" charset="0"/>
              </a:rPr>
              <a:t> –b with the checkout </a:t>
            </a:r>
            <a:r>
              <a:rPr lang="it-IT" sz="1800" dirty="0" err="1">
                <a:latin typeface="Consolas" panose="020B0609020204030204" pitchFamily="49" charset="0"/>
                <a:cs typeface="Consolas" panose="020B0609020204030204" pitchFamily="49" charset="0"/>
              </a:rPr>
              <a:t>command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again</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Example</a:t>
            </a:r>
            <a:r>
              <a:rPr lang="it-IT" sz="1800" dirty="0">
                <a:latin typeface="Consolas" panose="020B0609020204030204" pitchFamily="49" charset="0"/>
                <a:cs typeface="Consolas" panose="020B0609020204030204" pitchFamily="49" charset="0"/>
              </a:rPr>
              <a:t>:</a:t>
            </a:r>
          </a:p>
          <a:p>
            <a:pPr marL="457200" lvl="2" indent="0">
              <a:spcBef>
                <a:spcPts val="0"/>
              </a:spcBef>
              <a:spcAft>
                <a:spcPts val="600"/>
              </a:spcAft>
              <a:buNone/>
            </a:pPr>
            <a:endParaRPr lang="it-IT" sz="1800" dirty="0">
              <a:latin typeface="Consolas" panose="020B0609020204030204" pitchFamily="49" charset="0"/>
              <a:cs typeface="Consolas" panose="020B0609020204030204" pitchFamily="49" charset="0"/>
            </a:endParaRPr>
          </a:p>
          <a:p>
            <a:pPr marL="457200" lvl="2" indent="0">
              <a:spcBef>
                <a:spcPts val="0"/>
              </a:spcBef>
              <a:spcAft>
                <a:spcPts val="600"/>
              </a:spcAft>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checkout -b &lt;new-</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name</a:t>
            </a:r>
            <a:r>
              <a:rPr lang="it-IT" sz="1800" dirty="0">
                <a:latin typeface="Consolas" panose="020B0609020204030204" pitchFamily="49" charset="0"/>
                <a:cs typeface="Consolas" panose="020B0609020204030204" pitchFamily="49" charset="0"/>
              </a:rPr>
              <a:t>&gt;</a:t>
            </a:r>
          </a:p>
          <a:p>
            <a:pPr marL="457200" lvl="2" indent="0">
              <a:spcBef>
                <a:spcPts val="0"/>
              </a:spcBef>
              <a:spcAft>
                <a:spcPts val="600"/>
              </a:spcAft>
              <a:buNone/>
            </a:pPr>
            <a:endParaRPr lang="it-IT" sz="1800" dirty="0">
              <a:latin typeface="Consolas" panose="020B0609020204030204" pitchFamily="49" charset="0"/>
              <a:cs typeface="Consolas" panose="020B0609020204030204" pitchFamily="49" charset="0"/>
            </a:endParaRPr>
          </a:p>
          <a:p>
            <a:pPr marL="457200" lvl="2" indent="0">
              <a:spcBef>
                <a:spcPts val="0"/>
              </a:spcBef>
              <a:spcAft>
                <a:spcPts val="600"/>
              </a:spcAft>
              <a:buNone/>
            </a:pPr>
            <a:r>
              <a:rPr lang="it-IT" sz="1800" dirty="0">
                <a:latin typeface="Consolas" panose="020B0609020204030204" pitchFamily="49" charset="0"/>
                <a:cs typeface="Consolas" panose="020B0609020204030204" pitchFamily="49" charset="0"/>
              </a:rPr>
              <a:t>HEAD </a:t>
            </a:r>
            <a:r>
              <a:rPr lang="it-IT" sz="1800" dirty="0" err="1">
                <a:latin typeface="Consolas" panose="020B0609020204030204" pitchFamily="49" charset="0"/>
                <a:cs typeface="Consolas" panose="020B0609020204030204" pitchFamily="49" charset="0"/>
              </a:rPr>
              <a:t>is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now</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at</a:t>
            </a:r>
            <a:r>
              <a:rPr lang="it-IT" sz="1800" dirty="0">
                <a:latin typeface="Consolas" panose="020B0609020204030204" pitchFamily="49" charset="0"/>
                <a:cs typeface="Consolas" panose="020B0609020204030204" pitchFamily="49" charset="0"/>
              </a:rPr>
              <a:t> 0fa0bcd </a:t>
            </a:r>
            <a:r>
              <a:rPr lang="it-IT" sz="1800" dirty="0" err="1">
                <a:latin typeface="Consolas" panose="020B0609020204030204" pitchFamily="49" charset="0"/>
                <a:cs typeface="Consolas" panose="020B0609020204030204" pitchFamily="49" charset="0"/>
              </a:rPr>
              <a:t>cleanup</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options</a:t>
            </a:r>
            <a:endParaRPr lang="it-IT" sz="1800" dirty="0">
              <a:latin typeface="Consolas" panose="020B0609020204030204" pitchFamily="49" charset="0"/>
              <a:cs typeface="Consolas" panose="020B0609020204030204" pitchFamily="49" charset="0"/>
            </a:endParaRPr>
          </a:p>
          <a:p>
            <a:pPr marL="457200" lvl="1" indent="0">
              <a:spcBef>
                <a:spcPts val="0"/>
              </a:spcBef>
              <a:buNone/>
            </a:pPr>
            <a:endParaRPr lang="it-IT" sz="1800" dirty="0"/>
          </a:p>
        </p:txBody>
      </p:sp>
    </p:spTree>
    <p:extLst>
      <p:ext uri="{BB962C8B-B14F-4D97-AF65-F5344CB8AC3E}">
        <p14:creationId xmlns:p14="http://schemas.microsoft.com/office/powerpoint/2010/main" val="411608958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a:solidFill>
                  <a:srgbClr val="FFFFFF"/>
                </a:solidFill>
                <a:latin typeface="Consolas" panose="020B0609020204030204" pitchFamily="49" charset="0"/>
                <a:cs typeface="Consolas" panose="020B0609020204030204" pitchFamily="49" charset="0"/>
              </a:rPr>
              <a:t>checkout</a:t>
            </a: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558725" y="900848"/>
            <a:ext cx="7163956" cy="797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400"/>
          </a:p>
        </p:txBody>
      </p:sp>
      <p:sp>
        <p:nvSpPr>
          <p:cNvPr id="8" name="Content Placeholder 3">
            <a:extLst>
              <a:ext uri="{FF2B5EF4-FFF2-40B4-BE49-F238E27FC236}">
                <a16:creationId xmlns:a16="http://schemas.microsoft.com/office/drawing/2014/main" id="{89B1ED9F-A5CE-924A-9DA4-DE0AB11C2228}"/>
              </a:ext>
            </a:extLst>
          </p:cNvPr>
          <p:cNvSpPr txBox="1">
            <a:spLocks/>
          </p:cNvSpPr>
          <p:nvPr/>
        </p:nvSpPr>
        <p:spPr>
          <a:xfrm>
            <a:off x="4338003" y="598120"/>
            <a:ext cx="7121645" cy="5894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~/brave-browser</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70C0"/>
                </a:solidFill>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log --</a:t>
            </a:r>
            <a:r>
              <a:rPr lang="it-IT" sz="1800" dirty="0" err="1">
                <a:solidFill>
                  <a:srgbClr val="00B0F0"/>
                </a:solidFill>
                <a:latin typeface="Consolas" panose="020B0609020204030204" pitchFamily="49" charset="0"/>
                <a:cs typeface="Consolas" panose="020B0609020204030204" pitchFamily="49" charset="0"/>
              </a:rPr>
              <a:t>oneline</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0fa0bcd</a:t>
            </a:r>
            <a:r>
              <a:rPr lang="it-IT" sz="1800" dirty="0">
                <a:solidFill>
                  <a:schemeClr val="bg1"/>
                </a:solidFill>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a:t>
            </a:r>
            <a:r>
              <a:rPr lang="it-IT" sz="1800" b="1" dirty="0">
                <a:latin typeface="Consolas" panose="020B0609020204030204" pitchFamily="49" charset="0"/>
                <a:cs typeface="Consolas" panose="020B0609020204030204" pitchFamily="49" charset="0"/>
              </a:rPr>
              <a:t>HEAD</a:t>
            </a:r>
            <a:r>
              <a:rPr lang="it-IT" sz="1800" dirty="0">
                <a:solidFill>
                  <a:srgbClr val="FFFF00"/>
                </a:solidFill>
                <a:latin typeface="Consolas" panose="020B0609020204030204" pitchFamily="49" charset="0"/>
                <a:cs typeface="Consolas" panose="020B0609020204030204" pitchFamily="49" charset="0"/>
              </a:rPr>
              <a:t>)</a:t>
            </a:r>
            <a:r>
              <a:rPr lang="it-IT" sz="1800" dirty="0">
                <a:solidFill>
                  <a:schemeClr val="bg1"/>
                </a:solidFill>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cleanup</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options</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a:t>
            </a:r>
            <a:r>
              <a:rPr lang="it-IT" sz="1800" dirty="0">
                <a:solidFill>
                  <a:schemeClr val="bg1"/>
                </a:solidFill>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e266172</a:t>
            </a:r>
            <a:r>
              <a:rPr lang="it-IT" sz="1800" dirty="0">
                <a:solidFill>
                  <a:schemeClr val="bg1"/>
                </a:solidFill>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readme</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a:t>
            </a:r>
            <a:r>
              <a:rPr lang="it-IT" sz="1800" dirty="0">
                <a:solidFill>
                  <a:schemeClr val="bg1"/>
                </a:solidFill>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b4b0fd7</a:t>
            </a:r>
            <a:r>
              <a:rPr lang="it-IT" sz="1800" dirty="0">
                <a:solidFill>
                  <a:schemeClr val="bg1"/>
                </a:solidFill>
                <a:latin typeface="Consolas" panose="020B0609020204030204" pitchFamily="49" charset="0"/>
                <a:cs typeface="Consolas" panose="020B0609020204030204" pitchFamily="49" charset="0"/>
              </a:rPr>
              <a:t> </a:t>
            </a:r>
            <a:r>
              <a:rPr lang="it-IT" sz="1800" dirty="0">
                <a:latin typeface="Consolas" panose="020B0609020204030204" pitchFamily="49" charset="0"/>
                <a:cs typeface="Consolas" panose="020B0609020204030204" pitchFamily="49" charset="0"/>
              </a:rPr>
              <a:t>use </a:t>
            </a:r>
            <a:r>
              <a:rPr lang="it-IT" sz="1800" dirty="0" err="1">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urls</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a:t>
            </a:r>
            <a:r>
              <a:rPr lang="it-IT" sz="1800" dirty="0">
                <a:solidFill>
                  <a:schemeClr val="bg1"/>
                </a:solidFill>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3f67923</a:t>
            </a:r>
            <a:r>
              <a:rPr lang="it-IT" sz="1800" dirty="0">
                <a:solidFill>
                  <a:schemeClr val="bg1"/>
                </a:solidFill>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muon</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build</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a:t>
            </a:r>
            <a:r>
              <a:rPr lang="it-IT" sz="1800" dirty="0">
                <a:solidFill>
                  <a:schemeClr val="bg1"/>
                </a:solidFill>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f0b159e</a:t>
            </a:r>
            <a:r>
              <a:rPr lang="it-IT" sz="1800" dirty="0">
                <a:solidFill>
                  <a:schemeClr val="bg1"/>
                </a:solidFill>
                <a:latin typeface="Consolas" panose="020B0609020204030204" pitchFamily="49" charset="0"/>
                <a:cs typeface="Consolas" panose="020B0609020204030204" pitchFamily="49" charset="0"/>
              </a:rPr>
              <a:t> </a:t>
            </a:r>
            <a:r>
              <a:rPr lang="it-IT" sz="1800" dirty="0">
                <a:latin typeface="Consolas" panose="020B0609020204030204" pitchFamily="49" charset="0"/>
                <a:cs typeface="Consolas" panose="020B0609020204030204" pitchFamily="49" charset="0"/>
              </a:rPr>
              <a:t>default </a:t>
            </a:r>
            <a:r>
              <a:rPr lang="it-IT" sz="1800" dirty="0" err="1">
                <a:latin typeface="Consolas" panose="020B0609020204030204" pitchFamily="49" charset="0"/>
                <a:cs typeface="Consolas" panose="020B0609020204030204" pitchFamily="49" charset="0"/>
              </a:rPr>
              <a:t>submodule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sync</a:t>
            </a:r>
            <a:r>
              <a:rPr lang="it-IT" sz="1800" dirty="0">
                <a:latin typeface="Consolas" panose="020B0609020204030204" pitchFamily="49" charset="0"/>
                <a:cs typeface="Consolas" panose="020B0609020204030204" pitchFamily="49" charset="0"/>
              </a:rPr>
              <a:t> to the </a:t>
            </a:r>
            <a:r>
              <a:rPr lang="it-IT" sz="1800" dirty="0" err="1">
                <a:latin typeface="Consolas" panose="020B0609020204030204" pitchFamily="49" charset="0"/>
                <a:cs typeface="Consolas" panose="020B0609020204030204" pitchFamily="49" charset="0"/>
              </a:rPr>
              <a:t>root</a:t>
            </a:r>
            <a:r>
              <a:rPr lang="it-IT" sz="1800" dirty="0">
                <a:latin typeface="Consolas" panose="020B0609020204030204" pitchFamily="49" charset="0"/>
                <a:cs typeface="Consolas" panose="020B0609020204030204" pitchFamily="49" charset="0"/>
              </a:rPr>
              <a:t> dir</a:t>
            </a:r>
          </a:p>
          <a:p>
            <a:pPr marL="457200" lvl="1" indent="0">
              <a:buNone/>
            </a:pPr>
            <a:r>
              <a:rPr lang="it-IT" sz="1800" dirty="0">
                <a:latin typeface="Consolas" panose="020B0609020204030204" pitchFamily="49" charset="0"/>
                <a:cs typeface="Consolas" panose="020B0609020204030204" pitchFamily="49" charset="0"/>
              </a:rPr>
              <a:t>*</a:t>
            </a:r>
            <a:r>
              <a:rPr lang="it-IT" sz="1800" dirty="0">
                <a:solidFill>
                  <a:schemeClr val="bg1"/>
                </a:solidFill>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2f915db</a:t>
            </a:r>
            <a:r>
              <a:rPr lang="it-IT" sz="1800" dirty="0">
                <a:solidFill>
                  <a:schemeClr val="bg1"/>
                </a:solidFill>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cleanup</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a:t>
            </a:r>
            <a:r>
              <a:rPr lang="it-IT" sz="1800" dirty="0">
                <a:solidFill>
                  <a:schemeClr val="bg1"/>
                </a:solidFill>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ce6fa47</a:t>
            </a:r>
            <a:r>
              <a:rPr lang="it-IT" sz="1800" dirty="0">
                <a:solidFill>
                  <a:schemeClr val="bg1"/>
                </a:solidFill>
                <a:latin typeface="Consolas" panose="020B0609020204030204" pitchFamily="49" charset="0"/>
                <a:cs typeface="Consolas" panose="020B0609020204030204" pitchFamily="49" charset="0"/>
              </a:rPr>
              <a:t> </a:t>
            </a:r>
            <a:r>
              <a:rPr lang="it-IT" sz="1800" dirty="0">
                <a:latin typeface="Consolas" panose="020B0609020204030204" pitchFamily="49" charset="0"/>
                <a:cs typeface="Consolas" panose="020B0609020204030204" pitchFamily="49" charset="0"/>
              </a:rPr>
              <a:t>update </a:t>
            </a:r>
            <a:r>
              <a:rPr lang="it-IT" sz="1800" dirty="0" err="1">
                <a:latin typeface="Consolas" panose="020B0609020204030204" pitchFamily="49" charset="0"/>
                <a:cs typeface="Consolas" panose="020B0609020204030204" pitchFamily="49" charset="0"/>
              </a:rPr>
              <a:t>node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build</a:t>
            </a:r>
            <a:r>
              <a:rPr lang="it-IT" sz="1800" dirty="0">
                <a:solidFill>
                  <a:schemeClr val="bg1"/>
                </a:solidFill>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config</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a:t>
            </a:r>
            <a:r>
              <a:rPr lang="it-IT" sz="1800" dirty="0">
                <a:solidFill>
                  <a:schemeClr val="bg1"/>
                </a:solidFill>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35cadfb</a:t>
            </a:r>
            <a:r>
              <a:rPr lang="it-IT" sz="1800" dirty="0">
                <a:solidFill>
                  <a:schemeClr val="bg1"/>
                </a:solidFill>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build</a:t>
            </a:r>
            <a:r>
              <a:rPr lang="it-IT" sz="1800" dirty="0">
                <a:latin typeface="Consolas" panose="020B0609020204030204" pitchFamily="49" charset="0"/>
                <a:cs typeface="Consolas" panose="020B0609020204030204" pitchFamily="49" charset="0"/>
              </a:rPr>
              <a:t> script</a:t>
            </a:r>
          </a:p>
          <a:p>
            <a:pPr marL="457200" lvl="1" indent="0">
              <a:buNone/>
            </a:pPr>
            <a:r>
              <a:rPr lang="it-IT" sz="1800" dirty="0">
                <a:latin typeface="Consolas" panose="020B0609020204030204" pitchFamily="49" charset="0"/>
                <a:cs typeface="Consolas" panose="020B0609020204030204" pitchFamily="49" charset="0"/>
              </a:rPr>
              <a:t>*</a:t>
            </a:r>
            <a:r>
              <a:rPr lang="it-IT" sz="1800" dirty="0">
                <a:solidFill>
                  <a:schemeClr val="bg1"/>
                </a:solidFill>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fb92683</a:t>
            </a:r>
            <a:r>
              <a:rPr lang="it-IT" sz="1800" dirty="0">
                <a:solidFill>
                  <a:schemeClr val="bg1"/>
                </a:solidFill>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change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name</a:t>
            </a:r>
            <a:r>
              <a:rPr lang="it-IT" sz="1800" dirty="0">
                <a:latin typeface="Consolas" panose="020B0609020204030204" pitchFamily="49" charset="0"/>
                <a:cs typeface="Consolas" panose="020B0609020204030204" pitchFamily="49" charset="0"/>
              </a:rPr>
              <a:t> to </a:t>
            </a:r>
            <a:r>
              <a:rPr lang="it-IT" sz="1800" dirty="0" err="1">
                <a:latin typeface="Consolas" panose="020B0609020204030204" pitchFamily="49" charset="0"/>
                <a:cs typeface="Consolas" panose="020B0609020204030204" pitchFamily="49" charset="0"/>
              </a:rPr>
              <a:t>sync</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a:t>
            </a:r>
            <a:r>
              <a:rPr lang="it-IT" sz="1800" dirty="0">
                <a:solidFill>
                  <a:schemeClr val="bg1"/>
                </a:solidFill>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696b977</a:t>
            </a:r>
            <a:r>
              <a:rPr lang="it-IT" sz="1800" dirty="0">
                <a:solidFill>
                  <a:schemeClr val="bg1"/>
                </a:solidFill>
                <a:latin typeface="Consolas" panose="020B0609020204030204" pitchFamily="49" charset="0"/>
                <a:cs typeface="Consolas" panose="020B0609020204030204" pitchFamily="49" charset="0"/>
              </a:rPr>
              <a:t> </a:t>
            </a:r>
            <a:r>
              <a:rPr lang="it-IT" sz="1800" dirty="0">
                <a:latin typeface="Consolas" panose="020B0609020204030204" pitchFamily="49" charset="0"/>
                <a:cs typeface="Consolas" panose="020B0609020204030204" pitchFamily="49" charset="0"/>
              </a:rPr>
              <a:t>bootstrap script</a:t>
            </a:r>
            <a:endParaRPr lang="it-IT" sz="2400" dirty="0"/>
          </a:p>
          <a:p>
            <a:pPr marL="0" indent="0">
              <a:buNone/>
            </a:pPr>
            <a:endParaRPr lang="it-IT" sz="2400" dirty="0"/>
          </a:p>
          <a:p>
            <a:r>
              <a:rPr lang="it-IT" sz="2400" dirty="0"/>
              <a:t>The checkout </a:t>
            </a:r>
            <a:r>
              <a:rPr lang="it-IT" sz="2400" dirty="0" err="1"/>
              <a:t>command</a:t>
            </a:r>
            <a:r>
              <a:rPr lang="it-IT" sz="2400" dirty="0"/>
              <a:t> </a:t>
            </a:r>
            <a:r>
              <a:rPr lang="it-IT" sz="2400" dirty="0" err="1"/>
              <a:t>allow</a:t>
            </a:r>
            <a:r>
              <a:rPr lang="it-IT" sz="2400" dirty="0"/>
              <a:t> </a:t>
            </a:r>
            <a:r>
              <a:rPr lang="it-IT" sz="2400" dirty="0" err="1"/>
              <a:t>also</a:t>
            </a:r>
            <a:r>
              <a:rPr lang="it-IT" sz="2400" dirty="0"/>
              <a:t> to </a:t>
            </a:r>
            <a:r>
              <a:rPr lang="it-IT" sz="2400" dirty="0" err="1"/>
              <a:t>move</a:t>
            </a:r>
            <a:r>
              <a:rPr lang="it-IT" sz="2400" dirty="0"/>
              <a:t> to </a:t>
            </a:r>
            <a:r>
              <a:rPr lang="it-IT" sz="2400" dirty="0" err="1"/>
              <a:t>different</a:t>
            </a:r>
            <a:r>
              <a:rPr lang="it-IT" sz="2400" dirty="0"/>
              <a:t> </a:t>
            </a:r>
            <a:r>
              <a:rPr lang="it-IT" sz="2400" i="1" dirty="0" err="1"/>
              <a:t>branches</a:t>
            </a:r>
            <a:r>
              <a:rPr lang="it-IT" sz="2400" dirty="0"/>
              <a:t> of the </a:t>
            </a:r>
            <a:r>
              <a:rPr lang="it-IT" sz="2400" dirty="0" err="1"/>
              <a:t>repository</a:t>
            </a:r>
            <a:r>
              <a:rPr lang="it-IT" sz="2400" dirty="0"/>
              <a:t>, </a:t>
            </a:r>
            <a:r>
              <a:rPr lang="it-IT" sz="2400" dirty="0" err="1"/>
              <a:t>but</a:t>
            </a:r>
            <a:r>
              <a:rPr lang="it-IT" sz="2400" dirty="0"/>
              <a:t> </a:t>
            </a:r>
            <a:r>
              <a:rPr lang="it-IT" sz="2400" dirty="0" err="1"/>
              <a:t>we’ll</a:t>
            </a:r>
            <a:r>
              <a:rPr lang="it-IT" sz="2400" dirty="0"/>
              <a:t> talk </a:t>
            </a:r>
            <a:r>
              <a:rPr lang="it-IT" sz="2400" dirty="0" err="1"/>
              <a:t>about</a:t>
            </a:r>
            <a:r>
              <a:rPr lang="it-IT" sz="2400" dirty="0"/>
              <a:t> </a:t>
            </a:r>
            <a:r>
              <a:rPr lang="it-IT" sz="2400" dirty="0" err="1"/>
              <a:t>that</a:t>
            </a:r>
            <a:r>
              <a:rPr lang="it-IT" sz="2400" dirty="0"/>
              <a:t> </a:t>
            </a:r>
            <a:r>
              <a:rPr lang="it-IT" sz="2400" dirty="0" err="1"/>
              <a:t>later</a:t>
            </a:r>
            <a:r>
              <a:rPr lang="it-IT" sz="2400" dirty="0"/>
              <a:t>.</a:t>
            </a:r>
          </a:p>
        </p:txBody>
      </p:sp>
    </p:spTree>
    <p:extLst>
      <p:ext uri="{BB962C8B-B14F-4D97-AF65-F5344CB8AC3E}">
        <p14:creationId xmlns:p14="http://schemas.microsoft.com/office/powerpoint/2010/main" val="31745573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1F60BA-5821-5249-A43E-F008F43B9C60}"/>
              </a:ext>
            </a:extLst>
          </p:cNvPr>
          <p:cNvSpPr>
            <a:spLocks noGrp="1"/>
          </p:cNvSpPr>
          <p:nvPr>
            <p:ph type="title"/>
          </p:nvPr>
        </p:nvSpPr>
        <p:spPr>
          <a:xfrm>
            <a:off x="655320" y="365125"/>
            <a:ext cx="9013052" cy="1623312"/>
          </a:xfrm>
        </p:spPr>
        <p:txBody>
          <a:bodyPr anchor="b">
            <a:normAutofit/>
          </a:bodyPr>
          <a:lstStyle/>
          <a:p>
            <a:r>
              <a:rPr lang="it-IT" sz="4000" dirty="0" err="1"/>
              <a:t>What</a:t>
            </a:r>
            <a:r>
              <a:rPr lang="it-IT" sz="4000" dirty="0"/>
              <a:t> </a:t>
            </a:r>
            <a:r>
              <a:rPr lang="it-IT" sz="4000" dirty="0" err="1"/>
              <a:t>is</a:t>
            </a:r>
            <a:r>
              <a:rPr lang="it-IT" sz="4000" dirty="0"/>
              <a:t> </a:t>
            </a:r>
            <a:r>
              <a:rPr lang="it-IT" sz="3600" dirty="0" err="1">
                <a:latin typeface="Consolas" panose="020B0609020204030204" pitchFamily="49" charset="0"/>
                <a:cs typeface="Consolas" panose="020B0609020204030204" pitchFamily="49" charset="0"/>
              </a:rPr>
              <a:t>git</a:t>
            </a:r>
            <a:r>
              <a:rPr lang="it-IT" sz="4000" dirty="0"/>
              <a: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E16225-4BD9-D24D-8348-C250F944C4B9}"/>
              </a:ext>
            </a:extLst>
          </p:cNvPr>
          <p:cNvSpPr>
            <a:spLocks noGrp="1"/>
          </p:cNvSpPr>
          <p:nvPr>
            <p:ph idx="1"/>
          </p:nvPr>
        </p:nvSpPr>
        <p:spPr>
          <a:xfrm>
            <a:off x="655320" y="2644518"/>
            <a:ext cx="9013052" cy="3327251"/>
          </a:xfrm>
        </p:spPr>
        <p:txBody>
          <a:bodyPr>
            <a:normAutofit/>
          </a:bodyPr>
          <a:lstStyle/>
          <a:p>
            <a:r>
              <a:rPr lang="it-IT" sz="2400" dirty="0" err="1"/>
              <a:t>Git</a:t>
            </a:r>
            <a:r>
              <a:rPr lang="it-IT" sz="2400" dirty="0"/>
              <a:t> (/</a:t>
            </a:r>
            <a:r>
              <a:rPr lang="it-IT" sz="2400" dirty="0" err="1"/>
              <a:t>ɡɪt</a:t>
            </a:r>
            <a:r>
              <a:rPr lang="it-IT" sz="2400" dirty="0"/>
              <a:t>/) </a:t>
            </a:r>
            <a:r>
              <a:rPr lang="it-IT" sz="2400" dirty="0" err="1"/>
              <a:t>is</a:t>
            </a:r>
            <a:r>
              <a:rPr lang="it-IT" sz="2400" dirty="0"/>
              <a:t> a </a:t>
            </a:r>
            <a:r>
              <a:rPr lang="it-IT" sz="2400" dirty="0" err="1"/>
              <a:t>distributed</a:t>
            </a:r>
            <a:r>
              <a:rPr lang="it-IT" sz="2400" dirty="0"/>
              <a:t> </a:t>
            </a:r>
            <a:r>
              <a:rPr lang="it-IT" sz="2400" b="1" dirty="0" err="1"/>
              <a:t>version</a:t>
            </a:r>
            <a:r>
              <a:rPr lang="it-IT" sz="2400" b="1" dirty="0"/>
              <a:t>-control </a:t>
            </a:r>
            <a:r>
              <a:rPr lang="it-IT" sz="2400" b="1" dirty="0" err="1"/>
              <a:t>system</a:t>
            </a:r>
            <a:r>
              <a:rPr lang="it-IT" sz="2400" b="1" u="sng" dirty="0"/>
              <a:t> </a:t>
            </a:r>
            <a:r>
              <a:rPr lang="it-IT" sz="2400" dirty="0"/>
              <a:t>for </a:t>
            </a:r>
            <a:r>
              <a:rPr lang="it-IT" sz="2400" dirty="0" err="1"/>
              <a:t>tracking</a:t>
            </a:r>
            <a:r>
              <a:rPr lang="it-IT" sz="2400" i="1" dirty="0"/>
              <a:t> </a:t>
            </a:r>
            <a:r>
              <a:rPr lang="it-IT" sz="2400" dirty="0" err="1"/>
              <a:t>changes</a:t>
            </a:r>
            <a:r>
              <a:rPr lang="it-IT" sz="2400" i="1" dirty="0"/>
              <a:t> </a:t>
            </a:r>
            <a:r>
              <a:rPr lang="it-IT" sz="2400" dirty="0"/>
              <a:t>in source code</a:t>
            </a:r>
            <a:r>
              <a:rPr lang="it-IT" sz="2400" i="1" dirty="0"/>
              <a:t> </a:t>
            </a:r>
            <a:r>
              <a:rPr lang="it-IT" sz="2400" dirty="0" err="1"/>
              <a:t>during</a:t>
            </a:r>
            <a:r>
              <a:rPr lang="it-IT" sz="2400" dirty="0"/>
              <a:t> software </a:t>
            </a:r>
            <a:r>
              <a:rPr lang="it-IT" sz="2400" dirty="0" err="1"/>
              <a:t>development</a:t>
            </a:r>
            <a:r>
              <a:rPr lang="it-IT" sz="2400" dirty="0"/>
              <a:t>. </a:t>
            </a:r>
            <a:r>
              <a:rPr lang="it-IT" sz="2400" dirty="0" err="1"/>
              <a:t>It</a:t>
            </a:r>
            <a:r>
              <a:rPr lang="it-IT" sz="2400" dirty="0"/>
              <a:t> </a:t>
            </a:r>
            <a:r>
              <a:rPr lang="it-IT" sz="2400" dirty="0" err="1"/>
              <a:t>is</a:t>
            </a:r>
            <a:r>
              <a:rPr lang="it-IT" sz="2400" dirty="0"/>
              <a:t> </a:t>
            </a:r>
            <a:r>
              <a:rPr lang="it-IT" sz="2400" dirty="0" err="1"/>
              <a:t>designed</a:t>
            </a:r>
            <a:r>
              <a:rPr lang="it-IT" sz="2400" dirty="0"/>
              <a:t> for </a:t>
            </a:r>
            <a:r>
              <a:rPr lang="it-IT" sz="2400" dirty="0" err="1"/>
              <a:t>coordinating</a:t>
            </a:r>
            <a:r>
              <a:rPr lang="it-IT" sz="2400" dirty="0"/>
              <a:t> work </a:t>
            </a:r>
            <a:r>
              <a:rPr lang="it-IT" sz="2400" dirty="0" err="1"/>
              <a:t>among</a:t>
            </a:r>
            <a:r>
              <a:rPr lang="it-IT" sz="2400" dirty="0"/>
              <a:t> </a:t>
            </a:r>
            <a:r>
              <a:rPr lang="it-IT" sz="2400" dirty="0" err="1"/>
              <a:t>programmers</a:t>
            </a:r>
            <a:r>
              <a:rPr lang="it-IT" sz="2400" dirty="0"/>
              <a:t>, </a:t>
            </a:r>
            <a:r>
              <a:rPr lang="it-IT" sz="2400" dirty="0" err="1"/>
              <a:t>but</a:t>
            </a:r>
            <a:r>
              <a:rPr lang="it-IT" sz="2400" dirty="0"/>
              <a:t> </a:t>
            </a:r>
            <a:r>
              <a:rPr lang="it-IT" sz="2400" dirty="0" err="1"/>
              <a:t>it</a:t>
            </a:r>
            <a:r>
              <a:rPr lang="it-IT" sz="2400" dirty="0"/>
              <a:t> can be </a:t>
            </a:r>
            <a:r>
              <a:rPr lang="it-IT" sz="2400" dirty="0" err="1"/>
              <a:t>used</a:t>
            </a:r>
            <a:r>
              <a:rPr lang="it-IT" sz="2400" dirty="0"/>
              <a:t> to </a:t>
            </a:r>
            <a:r>
              <a:rPr lang="it-IT" sz="2400" dirty="0" err="1"/>
              <a:t>track</a:t>
            </a:r>
            <a:r>
              <a:rPr lang="it-IT" sz="2400" dirty="0"/>
              <a:t> </a:t>
            </a:r>
            <a:r>
              <a:rPr lang="it-IT" sz="2400" dirty="0" err="1"/>
              <a:t>changes</a:t>
            </a:r>
            <a:r>
              <a:rPr lang="it-IT" sz="2400" dirty="0"/>
              <a:t> in </a:t>
            </a:r>
            <a:r>
              <a:rPr lang="it-IT" sz="2400" dirty="0" err="1"/>
              <a:t>any</a:t>
            </a:r>
            <a:r>
              <a:rPr lang="it-IT" sz="2400" dirty="0"/>
              <a:t> set of </a:t>
            </a:r>
            <a:r>
              <a:rPr lang="it-IT" sz="2400" dirty="0" err="1"/>
              <a:t>files</a:t>
            </a:r>
            <a:r>
              <a:rPr lang="it-IT" sz="2400" dirty="0"/>
              <a:t>. </a:t>
            </a:r>
            <a:r>
              <a:rPr lang="it-IT" sz="2400" dirty="0" err="1"/>
              <a:t>Its</a:t>
            </a:r>
            <a:r>
              <a:rPr lang="it-IT" sz="2400" dirty="0"/>
              <a:t> </a:t>
            </a:r>
            <a:r>
              <a:rPr lang="it-IT" sz="2400" dirty="0" err="1"/>
              <a:t>goals</a:t>
            </a:r>
            <a:r>
              <a:rPr lang="it-IT" sz="2400" dirty="0"/>
              <a:t> include </a:t>
            </a:r>
            <a:r>
              <a:rPr lang="it-IT" sz="2400" dirty="0" err="1"/>
              <a:t>speed</a:t>
            </a:r>
            <a:r>
              <a:rPr lang="it-IT" sz="2400" dirty="0"/>
              <a:t>, data </a:t>
            </a:r>
            <a:r>
              <a:rPr lang="it-IT" sz="2400" dirty="0" err="1"/>
              <a:t>integrity</a:t>
            </a:r>
            <a:r>
              <a:rPr lang="it-IT" sz="2400" dirty="0"/>
              <a:t>, and </a:t>
            </a:r>
            <a:r>
              <a:rPr lang="it-IT" sz="2400" dirty="0" err="1"/>
              <a:t>support</a:t>
            </a:r>
            <a:r>
              <a:rPr lang="it-IT" sz="2400" dirty="0"/>
              <a:t> for </a:t>
            </a:r>
            <a:r>
              <a:rPr lang="it-IT" sz="2400" dirty="0" err="1"/>
              <a:t>distributed</a:t>
            </a:r>
            <a:r>
              <a:rPr lang="it-IT" sz="2400" dirty="0"/>
              <a:t>, non-linear </a:t>
            </a:r>
            <a:r>
              <a:rPr lang="it-IT" sz="2400" dirty="0" err="1"/>
              <a:t>workflows</a:t>
            </a:r>
            <a:r>
              <a:rPr lang="it-IT" sz="2400" dirty="0"/>
              <a:t>[1].</a:t>
            </a:r>
          </a:p>
        </p:txBody>
      </p:sp>
    </p:spTree>
    <p:extLst>
      <p:ext uri="{BB962C8B-B14F-4D97-AF65-F5344CB8AC3E}">
        <p14:creationId xmlns:p14="http://schemas.microsoft.com/office/powerpoint/2010/main" val="216616483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BD3D8-2999-2E4E-AE64-6C807C0D94F7}"/>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a:solidFill>
                  <a:schemeClr val="tx1"/>
                </a:solidFill>
                <a:latin typeface="+mj-lt"/>
                <a:ea typeface="+mj-ea"/>
                <a:cs typeface="+mj-cs"/>
              </a:rPr>
              <a:t>Undoing changes</a:t>
            </a:r>
          </a:p>
        </p:txBody>
      </p:sp>
    </p:spTree>
    <p:extLst>
      <p:ext uri="{BB962C8B-B14F-4D97-AF65-F5344CB8AC3E}">
        <p14:creationId xmlns:p14="http://schemas.microsoft.com/office/powerpoint/2010/main" val="64423475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err="1"/>
              <a:t>Undoing</a:t>
            </a:r>
            <a:r>
              <a:rPr lang="it-IT" sz="3200" dirty="0"/>
              <a:t> </a:t>
            </a:r>
            <a:r>
              <a:rPr lang="it-IT" sz="3200" dirty="0" err="1"/>
              <a:t>Changes</a:t>
            </a:r>
            <a:r>
              <a:rPr lang="it-IT" sz="3200" dirty="0"/>
              <a:t> </a:t>
            </a:r>
            <a:br>
              <a:rPr lang="it-IT" sz="3200" dirty="0"/>
            </a:br>
            <a:r>
              <a:rPr lang="it-IT" sz="3200" dirty="0"/>
              <a:t>– </a:t>
            </a:r>
            <a:br>
              <a:rPr lang="it-IT" sz="3200" dirty="0"/>
            </a:br>
            <a:r>
              <a:rPr lang="it-IT" sz="3200" dirty="0" err="1"/>
              <a:t>Working</a:t>
            </a:r>
            <a:r>
              <a:rPr lang="it-IT" sz="3200" dirty="0"/>
              <a:t> Directory</a:t>
            </a:r>
            <a:endParaRPr lang="it-IT" sz="3200" dirty="0">
              <a:solidFill>
                <a:srgbClr val="FFFFFF"/>
              </a:solidFill>
              <a:latin typeface="Consolas" panose="020B0609020204030204" pitchFamily="49" charset="0"/>
              <a:cs typeface="Consolas" panose="020B0609020204030204" pitchFamily="49" charset="0"/>
            </a:endParaRP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558725" y="900848"/>
            <a:ext cx="7163956" cy="797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400"/>
          </a:p>
        </p:txBody>
      </p:sp>
      <p:sp>
        <p:nvSpPr>
          <p:cNvPr id="10" name="Content Placeholder 3">
            <a:extLst>
              <a:ext uri="{FF2B5EF4-FFF2-40B4-BE49-F238E27FC236}">
                <a16:creationId xmlns:a16="http://schemas.microsoft.com/office/drawing/2014/main" id="{9A97EB0D-05A5-7245-932C-89669E853FA1}"/>
              </a:ext>
            </a:extLst>
          </p:cNvPr>
          <p:cNvSpPr txBox="1">
            <a:spLocks/>
          </p:cNvSpPr>
          <p:nvPr/>
        </p:nvSpPr>
        <p:spPr>
          <a:xfrm>
            <a:off x="4339269" y="590102"/>
            <a:ext cx="7121645" cy="57375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To </a:t>
            </a:r>
            <a:r>
              <a:rPr lang="it-IT" sz="2400" dirty="0" err="1"/>
              <a:t>restore</a:t>
            </a:r>
            <a:r>
              <a:rPr lang="it-IT" sz="2400" dirty="0"/>
              <a:t> </a:t>
            </a:r>
            <a:r>
              <a:rPr lang="it-IT" sz="2400" dirty="0" err="1"/>
              <a:t>changes</a:t>
            </a:r>
            <a:r>
              <a:rPr lang="it-IT" sz="2400" dirty="0"/>
              <a:t> in the </a:t>
            </a:r>
            <a:r>
              <a:rPr lang="it-IT" sz="2400" dirty="0" err="1"/>
              <a:t>working</a:t>
            </a:r>
            <a:r>
              <a:rPr lang="it-IT" sz="2400" b="1" dirty="0"/>
              <a:t> </a:t>
            </a:r>
            <a:r>
              <a:rPr lang="it-IT" sz="2400" dirty="0"/>
              <a:t>directory </a:t>
            </a:r>
            <a:r>
              <a:rPr lang="it-IT" sz="2400" dirty="0" err="1"/>
              <a:t>at</a:t>
            </a:r>
            <a:r>
              <a:rPr lang="it-IT" sz="2400" dirty="0"/>
              <a:t> the last </a:t>
            </a:r>
            <a:r>
              <a:rPr lang="it-IT" sz="2400" dirty="0" err="1"/>
              <a:t>commit</a:t>
            </a:r>
            <a:r>
              <a:rPr lang="it-IT" sz="2400" dirty="0"/>
              <a:t>, </a:t>
            </a:r>
            <a:r>
              <a:rPr lang="it-IT" sz="2400" dirty="0" err="1"/>
              <a:t>we</a:t>
            </a:r>
            <a:r>
              <a:rPr lang="it-IT" sz="2400" dirty="0"/>
              <a:t> </a:t>
            </a:r>
            <a:r>
              <a:rPr lang="it-IT" sz="2400" dirty="0" err="1"/>
              <a:t>perform</a:t>
            </a:r>
            <a:r>
              <a:rPr lang="it-IT" sz="2400" dirty="0"/>
              <a:t> a </a:t>
            </a:r>
            <a:r>
              <a:rPr lang="it-IT" sz="2000" dirty="0">
                <a:latin typeface="Consolas" panose="020B0609020204030204" pitchFamily="49" charset="0"/>
                <a:cs typeface="Consolas" panose="020B0609020204030204" pitchFamily="49" charset="0"/>
              </a:rPr>
              <a:t>checkout</a:t>
            </a:r>
            <a:r>
              <a:rPr lang="it-IT" sz="2400" dirty="0"/>
              <a:t> on the single </a:t>
            </a:r>
            <a:r>
              <a:rPr lang="it-IT" sz="2400" dirty="0" err="1"/>
              <a:t>files</a:t>
            </a:r>
            <a:r>
              <a:rPr lang="it-IT" sz="2400" dirty="0"/>
              <a:t> or on the </a:t>
            </a:r>
            <a:r>
              <a:rPr lang="it-IT" sz="2400" dirty="0" err="1"/>
              <a:t>entire</a:t>
            </a:r>
            <a:r>
              <a:rPr lang="it-IT" sz="2400" dirty="0"/>
              <a:t> </a:t>
            </a:r>
            <a:r>
              <a:rPr lang="it-IT" sz="2400" dirty="0" err="1"/>
              <a:t>project</a:t>
            </a:r>
            <a:r>
              <a:rPr lang="it-IT" sz="2400" dirty="0"/>
              <a:t> directory and </a:t>
            </a:r>
            <a:r>
              <a:rPr lang="it-IT" sz="2400" dirty="0" err="1"/>
              <a:t>eventually</a:t>
            </a:r>
            <a:r>
              <a:rPr lang="it-IT" sz="2400" dirty="0"/>
              <a:t> </a:t>
            </a:r>
            <a:r>
              <a:rPr lang="it-IT" sz="2400" dirty="0" err="1"/>
              <a:t>perform</a:t>
            </a:r>
            <a:r>
              <a:rPr lang="it-IT" sz="2400" dirty="0"/>
              <a:t> a </a:t>
            </a:r>
            <a:r>
              <a:rPr lang="it-IT" sz="2000" dirty="0" err="1">
                <a:latin typeface="Consolas" panose="020B0609020204030204" pitchFamily="49" charset="0"/>
                <a:cs typeface="Consolas" panose="020B0609020204030204" pitchFamily="49" charset="0"/>
              </a:rPr>
              <a:t>clean</a:t>
            </a:r>
            <a:r>
              <a:rPr lang="it-IT" sz="2400" dirty="0"/>
              <a:t>.</a:t>
            </a:r>
          </a:p>
          <a:p>
            <a:r>
              <a:rPr lang="it-IT" sz="2400" dirty="0"/>
              <a:t>WARNING: </a:t>
            </a:r>
            <a:r>
              <a:rPr lang="it-IT" sz="2400" dirty="0" err="1"/>
              <a:t>after</a:t>
            </a:r>
            <a:r>
              <a:rPr lang="it-IT" sz="2400" dirty="0"/>
              <a:t> </a:t>
            </a:r>
            <a:r>
              <a:rPr lang="it-IT" sz="2400" dirty="0" err="1"/>
              <a:t>this</a:t>
            </a:r>
            <a:r>
              <a:rPr lang="it-IT" sz="2400" dirty="0"/>
              <a:t> </a:t>
            </a:r>
            <a:r>
              <a:rPr lang="it-IT" sz="2400" dirty="0" err="1"/>
              <a:t>operation</a:t>
            </a:r>
            <a:r>
              <a:rPr lang="it-IT" sz="2400" dirty="0"/>
              <a:t> </a:t>
            </a:r>
            <a:r>
              <a:rPr lang="it-IT" sz="2400" dirty="0" err="1"/>
              <a:t>all</a:t>
            </a:r>
            <a:r>
              <a:rPr lang="it-IT" sz="2400" dirty="0"/>
              <a:t> </a:t>
            </a:r>
            <a:r>
              <a:rPr lang="it-IT" sz="2400" dirty="0" err="1"/>
              <a:t>uncommitted</a:t>
            </a:r>
            <a:r>
              <a:rPr lang="it-IT" sz="2400" dirty="0"/>
              <a:t> and </a:t>
            </a:r>
            <a:r>
              <a:rPr lang="it-IT" sz="2400" dirty="0" err="1"/>
              <a:t>unstaged</a:t>
            </a:r>
            <a:r>
              <a:rPr lang="it-IT" sz="2400" dirty="0"/>
              <a:t> </a:t>
            </a:r>
            <a:r>
              <a:rPr lang="it-IT" sz="2400" dirty="0" err="1"/>
              <a:t>modifications</a:t>
            </a:r>
            <a:r>
              <a:rPr lang="it-IT" sz="2400" dirty="0"/>
              <a:t> </a:t>
            </a:r>
            <a:r>
              <a:rPr lang="it-IT" sz="2400" dirty="0" err="1"/>
              <a:t>will</a:t>
            </a:r>
            <a:r>
              <a:rPr lang="it-IT" sz="2400" dirty="0"/>
              <a:t> be </a:t>
            </a:r>
            <a:r>
              <a:rPr lang="it-IT" sz="2400" dirty="0" err="1"/>
              <a:t>lost</a:t>
            </a:r>
            <a:r>
              <a:rPr lang="it-IT" sz="2400" dirty="0"/>
              <a:t>!</a:t>
            </a:r>
          </a:p>
          <a:p>
            <a:pPr marL="0" indent="0">
              <a:buNone/>
            </a:pPr>
            <a:endParaRPr lang="it-IT" sz="24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70C0"/>
                </a:solidFill>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checkout .</a:t>
            </a: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70C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clean</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70C0"/>
                </a:solidFill>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status</a:t>
            </a:r>
          </a:p>
          <a:p>
            <a:pPr marL="457200" lvl="1" indent="0">
              <a:buNone/>
            </a:pPr>
            <a:r>
              <a:rPr lang="it-IT" sz="1800" dirty="0">
                <a:latin typeface="Consolas" panose="020B0609020204030204" pitchFamily="49" charset="0"/>
                <a:cs typeface="Consolas" panose="020B0609020204030204" pitchFamily="49" charset="0"/>
              </a:rPr>
              <a:t>On </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 master</a:t>
            </a:r>
          </a:p>
          <a:p>
            <a:pPr marL="457200" lvl="1" indent="0">
              <a:buNone/>
            </a:pPr>
            <a:r>
              <a:rPr lang="it-IT" sz="1800" dirty="0" err="1">
                <a:latin typeface="Consolas" panose="020B0609020204030204" pitchFamily="49" charset="0"/>
                <a:cs typeface="Consolas" panose="020B0609020204030204" pitchFamily="49" charset="0"/>
              </a:rPr>
              <a:t>nothing</a:t>
            </a:r>
            <a:r>
              <a:rPr lang="it-IT" sz="1800" dirty="0">
                <a:latin typeface="Consolas" panose="020B0609020204030204" pitchFamily="49" charset="0"/>
                <a:cs typeface="Consolas" panose="020B0609020204030204" pitchFamily="49" charset="0"/>
              </a:rPr>
              <a:t> to </a:t>
            </a:r>
            <a:r>
              <a:rPr lang="it-IT" sz="1800" dirty="0" err="1">
                <a:latin typeface="Consolas" panose="020B0609020204030204" pitchFamily="49" charset="0"/>
                <a:cs typeface="Consolas" panose="020B0609020204030204" pitchFamily="49" charset="0"/>
              </a:rPr>
              <a:t>commit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working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tree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clean</a:t>
            </a:r>
            <a:endParaRPr lang="it-IT" sz="1800" dirty="0">
              <a:latin typeface="Consolas" panose="020B0609020204030204" pitchFamily="49" charset="0"/>
              <a:cs typeface="Consolas" panose="020B0609020204030204" pitchFamily="49" charset="0"/>
            </a:endParaRPr>
          </a:p>
          <a:p>
            <a:pPr marL="0" indent="0">
              <a:buNone/>
            </a:pPr>
            <a:endParaRPr lang="it-IT" sz="2400" dirty="0"/>
          </a:p>
        </p:txBody>
      </p:sp>
    </p:spTree>
    <p:extLst>
      <p:ext uri="{BB962C8B-B14F-4D97-AF65-F5344CB8AC3E}">
        <p14:creationId xmlns:p14="http://schemas.microsoft.com/office/powerpoint/2010/main" val="85161562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err="1"/>
              <a:t>Undoing</a:t>
            </a:r>
            <a:r>
              <a:rPr lang="it-IT" sz="3200" dirty="0"/>
              <a:t> </a:t>
            </a:r>
            <a:r>
              <a:rPr lang="it-IT" sz="3200" dirty="0" err="1"/>
              <a:t>Changes</a:t>
            </a:r>
            <a:r>
              <a:rPr lang="it-IT" sz="3200" dirty="0"/>
              <a:t> </a:t>
            </a:r>
            <a:br>
              <a:rPr lang="it-IT" sz="3200" dirty="0"/>
            </a:br>
            <a:r>
              <a:rPr lang="it-IT" sz="3200" dirty="0"/>
              <a:t>– </a:t>
            </a:r>
            <a:br>
              <a:rPr lang="it-IT" sz="3200" dirty="0"/>
            </a:br>
            <a:r>
              <a:rPr lang="it-IT" sz="3200" dirty="0" err="1"/>
              <a:t>Working</a:t>
            </a:r>
            <a:r>
              <a:rPr lang="it-IT" sz="3200" dirty="0"/>
              <a:t> Directory</a:t>
            </a:r>
            <a:endParaRPr lang="it-IT" sz="3200" dirty="0">
              <a:solidFill>
                <a:srgbClr val="FFFFFF"/>
              </a:solidFill>
              <a:latin typeface="Consolas" panose="020B0609020204030204" pitchFamily="49" charset="0"/>
              <a:cs typeface="Consolas" panose="020B0609020204030204" pitchFamily="49" charset="0"/>
            </a:endParaRP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558725" y="900848"/>
            <a:ext cx="7163956" cy="797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400"/>
          </a:p>
        </p:txBody>
      </p:sp>
      <p:sp>
        <p:nvSpPr>
          <p:cNvPr id="8" name="Content Placeholder 3">
            <a:extLst>
              <a:ext uri="{FF2B5EF4-FFF2-40B4-BE49-F238E27FC236}">
                <a16:creationId xmlns:a16="http://schemas.microsoft.com/office/drawing/2014/main" id="{89B1ED9F-A5CE-924A-9DA4-DE0AB11C2228}"/>
              </a:ext>
            </a:extLst>
          </p:cNvPr>
          <p:cNvSpPr txBox="1">
            <a:spLocks/>
          </p:cNvSpPr>
          <p:nvPr/>
        </p:nvSpPr>
        <p:spPr>
          <a:xfrm>
            <a:off x="4339267" y="592695"/>
            <a:ext cx="7639373" cy="61098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err="1"/>
              <a:t>If</a:t>
            </a:r>
            <a:r>
              <a:rPr lang="it-IT" sz="2400" dirty="0"/>
              <a:t> </a:t>
            </a:r>
            <a:r>
              <a:rPr lang="it-IT" sz="2400" dirty="0" err="1"/>
              <a:t>we</a:t>
            </a:r>
            <a:r>
              <a:rPr lang="it-IT" sz="2400" dirty="0"/>
              <a:t> </a:t>
            </a:r>
            <a:r>
              <a:rPr lang="it-IT" sz="2400" dirty="0" err="1"/>
              <a:t>want</a:t>
            </a:r>
            <a:r>
              <a:rPr lang="it-IT" sz="2400" dirty="0"/>
              <a:t> to </a:t>
            </a:r>
            <a:r>
              <a:rPr lang="it-IT" sz="2400" dirty="0" err="1"/>
              <a:t>keep</a:t>
            </a:r>
            <a:r>
              <a:rPr lang="it-IT" sz="2400" dirty="0"/>
              <a:t> </a:t>
            </a:r>
            <a:r>
              <a:rPr lang="it-IT" sz="2400" dirty="0" err="1"/>
              <a:t>them</a:t>
            </a:r>
            <a:r>
              <a:rPr lang="it-IT" sz="2400" dirty="0"/>
              <a:t> to </a:t>
            </a:r>
            <a:r>
              <a:rPr lang="it-IT" sz="2400" dirty="0" err="1"/>
              <a:t>reapply</a:t>
            </a:r>
            <a:r>
              <a:rPr lang="it-IT" sz="2400" dirty="0"/>
              <a:t> </a:t>
            </a:r>
            <a:r>
              <a:rPr lang="it-IT" sz="2400" dirty="0" err="1"/>
              <a:t>them</a:t>
            </a:r>
            <a:r>
              <a:rPr lang="it-IT" sz="2400" dirty="0"/>
              <a:t> </a:t>
            </a:r>
            <a:r>
              <a:rPr lang="it-IT" sz="2400" dirty="0" err="1"/>
              <a:t>later</a:t>
            </a:r>
            <a:r>
              <a:rPr lang="it-IT" sz="2400" dirty="0"/>
              <a:t> </a:t>
            </a:r>
            <a:r>
              <a:rPr lang="it-IT" sz="2400" dirty="0" err="1"/>
              <a:t>we</a:t>
            </a:r>
            <a:r>
              <a:rPr lang="it-IT" sz="2400" dirty="0"/>
              <a:t> can </a:t>
            </a:r>
            <a:r>
              <a:rPr lang="it-IT" sz="2400" dirty="0" err="1"/>
              <a:t>store</a:t>
            </a:r>
            <a:r>
              <a:rPr lang="it-IT" sz="2400" dirty="0"/>
              <a:t> </a:t>
            </a:r>
            <a:r>
              <a:rPr lang="it-IT" sz="2400" dirty="0" err="1"/>
              <a:t>them</a:t>
            </a:r>
            <a:r>
              <a:rPr lang="it-IT" sz="2400" dirty="0"/>
              <a:t> in a </a:t>
            </a:r>
            <a:r>
              <a:rPr lang="it-IT" sz="2400" dirty="0" err="1"/>
              <a:t>temporary</a:t>
            </a:r>
            <a:r>
              <a:rPr lang="it-IT" sz="2400" dirty="0"/>
              <a:t> </a:t>
            </a:r>
            <a:r>
              <a:rPr lang="it-IT" sz="2400" dirty="0" err="1"/>
              <a:t>commit</a:t>
            </a:r>
            <a:r>
              <a:rPr lang="it-IT" sz="2400" dirty="0"/>
              <a:t> with the </a:t>
            </a:r>
            <a:r>
              <a:rPr lang="it-IT" sz="2000" dirty="0" err="1">
                <a:latin typeface="Consolas" panose="020B0609020204030204" pitchFamily="49" charset="0"/>
                <a:cs typeface="Consolas" panose="020B0609020204030204" pitchFamily="49" charset="0"/>
              </a:rPr>
              <a:t>stash</a:t>
            </a:r>
            <a:r>
              <a:rPr lang="it-IT" sz="2400" dirty="0"/>
              <a:t> </a:t>
            </a:r>
            <a:r>
              <a:rPr lang="it-IT" sz="2400" dirty="0" err="1"/>
              <a:t>command</a:t>
            </a:r>
            <a:r>
              <a:rPr lang="it-IT" sz="2400" dirty="0"/>
              <a:t>.</a:t>
            </a:r>
          </a:p>
          <a:p>
            <a:pPr marL="0" indent="0">
              <a:lnSpc>
                <a:spcPct val="100000"/>
              </a:lnSpc>
              <a:spcBef>
                <a:spcPts val="0"/>
              </a:spcBef>
              <a:buNone/>
            </a:pPr>
            <a:endParaRPr lang="it-IT" sz="20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stash</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Saved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working</a:t>
            </a:r>
            <a:r>
              <a:rPr lang="it-IT" sz="1800" dirty="0">
                <a:latin typeface="Consolas" panose="020B0609020204030204" pitchFamily="49" charset="0"/>
                <a:cs typeface="Consolas" panose="020B0609020204030204" pitchFamily="49" charset="0"/>
              </a:rPr>
              <a:t> directory and </a:t>
            </a:r>
            <a:r>
              <a:rPr lang="it-IT" sz="1800" dirty="0" err="1">
                <a:latin typeface="Consolas" panose="020B0609020204030204" pitchFamily="49" charset="0"/>
                <a:cs typeface="Consolas" panose="020B0609020204030204" pitchFamily="49" charset="0"/>
              </a:rPr>
              <a:t>index</a:t>
            </a:r>
            <a:r>
              <a:rPr lang="it-IT" sz="1800" dirty="0">
                <a:latin typeface="Consolas" panose="020B0609020204030204" pitchFamily="49" charset="0"/>
                <a:cs typeface="Consolas" panose="020B0609020204030204" pitchFamily="49" charset="0"/>
              </a:rPr>
              <a:t> state WIP on master: 488f920 </a:t>
            </a:r>
            <a:r>
              <a:rPr lang="it-IT" sz="1800" dirty="0" err="1">
                <a:latin typeface="Consolas" panose="020B0609020204030204" pitchFamily="49" charset="0"/>
                <a:cs typeface="Consolas" panose="020B0609020204030204" pitchFamily="49" charset="0"/>
              </a:rPr>
              <a:t>hello.py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endParaRPr lang="it-IT" sz="1800" dirty="0">
              <a:latin typeface="Consolas" panose="020B0609020204030204" pitchFamily="49" charset="0"/>
              <a:cs typeface="Consolas" panose="020B0609020204030204" pitchFamily="49" charset="0"/>
            </a:endParaRPr>
          </a:p>
          <a:p>
            <a:pPr marL="457200" lvl="1" indent="0">
              <a:buNone/>
            </a:pPr>
            <a:endParaRPr lang="it-IT" sz="2000" dirty="0"/>
          </a:p>
          <a:p>
            <a:r>
              <a:rPr lang="it-IT" sz="2400" dirty="0" err="1"/>
              <a:t>These</a:t>
            </a:r>
            <a:r>
              <a:rPr lang="it-IT" sz="2400" dirty="0"/>
              <a:t> </a:t>
            </a:r>
            <a:r>
              <a:rPr lang="it-IT" sz="2400" dirty="0" err="1"/>
              <a:t>modifications</a:t>
            </a:r>
            <a:r>
              <a:rPr lang="it-IT" sz="2400" dirty="0"/>
              <a:t> </a:t>
            </a:r>
            <a:r>
              <a:rPr lang="it-IT" sz="2400" dirty="0" err="1"/>
              <a:t>will</a:t>
            </a:r>
            <a:r>
              <a:rPr lang="it-IT" sz="2400" dirty="0"/>
              <a:t> be </a:t>
            </a:r>
            <a:r>
              <a:rPr lang="it-IT" sz="2400" dirty="0" err="1"/>
              <a:t>added</a:t>
            </a:r>
            <a:r>
              <a:rPr lang="it-IT" sz="2400" dirty="0"/>
              <a:t> in a list of </a:t>
            </a:r>
            <a:r>
              <a:rPr lang="it-IT" sz="2400" dirty="0" err="1"/>
              <a:t>temporary</a:t>
            </a:r>
            <a:r>
              <a:rPr lang="it-IT" sz="2400" dirty="0"/>
              <a:t> </a:t>
            </a:r>
            <a:r>
              <a:rPr lang="it-IT" sz="2400" dirty="0" err="1"/>
              <a:t>commits</a:t>
            </a:r>
            <a:r>
              <a:rPr lang="it-IT" sz="2400" dirty="0"/>
              <a:t> </a:t>
            </a:r>
            <a:r>
              <a:rPr lang="it-IT" sz="2400" dirty="0" err="1"/>
              <a:t>which</a:t>
            </a:r>
            <a:r>
              <a:rPr lang="it-IT" sz="2400" dirty="0"/>
              <a:t> </a:t>
            </a:r>
            <a:r>
              <a:rPr lang="it-IT" sz="2400" dirty="0" err="1"/>
              <a:t>could</a:t>
            </a:r>
            <a:r>
              <a:rPr lang="it-IT" sz="2400" dirty="0"/>
              <a:t> be </a:t>
            </a:r>
            <a:r>
              <a:rPr lang="it-IT" sz="2400" dirty="0" err="1"/>
              <a:t>reapplied</a:t>
            </a:r>
            <a:r>
              <a:rPr lang="it-IT" sz="2400" dirty="0"/>
              <a:t> </a:t>
            </a:r>
            <a:r>
              <a:rPr lang="it-IT" sz="2400" dirty="0" err="1"/>
              <a:t>later</a:t>
            </a:r>
            <a:r>
              <a:rPr lang="it-IT" sz="2400" dirty="0"/>
              <a:t>. </a:t>
            </a:r>
            <a:r>
              <a:rPr lang="it-IT" sz="2400" dirty="0" err="1"/>
              <a:t>This</a:t>
            </a:r>
            <a:r>
              <a:rPr lang="it-IT" sz="2400" dirty="0"/>
              <a:t> list </a:t>
            </a:r>
            <a:r>
              <a:rPr lang="it-IT" sz="2400" dirty="0" err="1"/>
              <a:t>is</a:t>
            </a:r>
            <a:r>
              <a:rPr lang="it-IT" sz="2400" dirty="0"/>
              <a:t> a LIFO (Last In First Out) </a:t>
            </a:r>
            <a:r>
              <a:rPr lang="it-IT" sz="2400" dirty="0" err="1"/>
              <a:t>queue</a:t>
            </a:r>
            <a:r>
              <a:rPr lang="it-IT" sz="2400" dirty="0"/>
              <a:t> </a:t>
            </a:r>
            <a:r>
              <a:rPr lang="it-IT" sz="2400" dirty="0" err="1"/>
              <a:t>which</a:t>
            </a:r>
            <a:r>
              <a:rPr lang="it-IT" sz="2400" dirty="0"/>
              <a:t> </a:t>
            </a:r>
            <a:r>
              <a:rPr lang="it-IT" sz="2400" dirty="0" err="1"/>
              <a:t>means</a:t>
            </a:r>
            <a:r>
              <a:rPr lang="it-IT" sz="2400" dirty="0"/>
              <a:t> </a:t>
            </a:r>
            <a:r>
              <a:rPr lang="it-IT" sz="2400" dirty="0" err="1"/>
              <a:t>that</a:t>
            </a:r>
            <a:r>
              <a:rPr lang="it-IT" sz="2400" dirty="0"/>
              <a:t> </a:t>
            </a:r>
            <a:r>
              <a:rPr lang="it-IT" sz="2400" dirty="0" err="1"/>
              <a:t>when</a:t>
            </a:r>
            <a:r>
              <a:rPr lang="it-IT" sz="2400" dirty="0"/>
              <a:t> </a:t>
            </a:r>
            <a:r>
              <a:rPr lang="it-IT" sz="2400" dirty="0" err="1"/>
              <a:t>calling</a:t>
            </a:r>
            <a:r>
              <a:rPr lang="it-IT" sz="2400" dirty="0"/>
              <a:t> </a:t>
            </a:r>
            <a:r>
              <a:rPr lang="it-IT" sz="2000" dirty="0" err="1">
                <a:latin typeface="Consolas" panose="020B0609020204030204" pitchFamily="49" charset="0"/>
                <a:cs typeface="Consolas" panose="020B0609020204030204" pitchFamily="49" charset="0"/>
              </a:rPr>
              <a:t>stash</a:t>
            </a:r>
            <a:r>
              <a:rPr lang="it-IT" sz="2000" dirty="0">
                <a:latin typeface="Consolas" panose="020B0609020204030204" pitchFamily="49" charset="0"/>
                <a:cs typeface="Consolas" panose="020B0609020204030204" pitchFamily="49" charset="0"/>
              </a:rPr>
              <a:t> pop</a:t>
            </a:r>
            <a:r>
              <a:rPr lang="it-IT" sz="2400" dirty="0"/>
              <a:t> the last </a:t>
            </a:r>
            <a:r>
              <a:rPr lang="it-IT" sz="2400" dirty="0" err="1"/>
              <a:t>commit</a:t>
            </a:r>
            <a:r>
              <a:rPr lang="it-IT" sz="2400" dirty="0"/>
              <a:t> </a:t>
            </a:r>
            <a:r>
              <a:rPr lang="it-IT" sz="2400" dirty="0" err="1"/>
              <a:t>added</a:t>
            </a:r>
            <a:r>
              <a:rPr lang="it-IT" sz="2400" dirty="0"/>
              <a:t> </a:t>
            </a:r>
            <a:r>
              <a:rPr lang="it-IT" sz="2400" dirty="0" err="1"/>
              <a:t>will</a:t>
            </a:r>
            <a:r>
              <a:rPr lang="it-IT" sz="2400" dirty="0"/>
              <a:t> be </a:t>
            </a:r>
            <a:r>
              <a:rPr lang="it-IT" sz="2400" dirty="0" err="1"/>
              <a:t>applied</a:t>
            </a:r>
            <a:endParaRPr lang="it-IT" sz="2400" dirty="0"/>
          </a:p>
          <a:p>
            <a:pPr marL="0" indent="0">
              <a:spcBef>
                <a:spcPts val="0"/>
              </a:spcBef>
              <a:buNone/>
            </a:pPr>
            <a:endParaRPr lang="it-IT" sz="20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stash</a:t>
            </a:r>
            <a:r>
              <a:rPr lang="it-IT" sz="1800" dirty="0">
                <a:solidFill>
                  <a:srgbClr val="00B0F0"/>
                </a:solidFill>
                <a:latin typeface="Consolas" panose="020B0609020204030204" pitchFamily="49" charset="0"/>
                <a:cs typeface="Consolas" panose="020B0609020204030204" pitchFamily="49" charset="0"/>
              </a:rPr>
              <a:t> list</a:t>
            </a:r>
          </a:p>
          <a:p>
            <a:pPr marL="457200" lvl="1" indent="0">
              <a:buNone/>
            </a:pPr>
            <a:r>
              <a:rPr lang="it-IT" sz="1800" dirty="0" err="1">
                <a:latin typeface="Consolas" panose="020B0609020204030204" pitchFamily="49" charset="0"/>
                <a:cs typeface="Consolas" panose="020B0609020204030204" pitchFamily="49" charset="0"/>
              </a:rPr>
              <a:t>stash</a:t>
            </a:r>
            <a:r>
              <a:rPr lang="it-IT" sz="1800" dirty="0">
                <a:latin typeface="Consolas" panose="020B0609020204030204" pitchFamily="49" charset="0"/>
                <a:cs typeface="Consolas" panose="020B0609020204030204" pitchFamily="49" charset="0"/>
              </a:rPr>
              <a:t>@{0}: WIP on master: 488f920 </a:t>
            </a:r>
            <a:r>
              <a:rPr lang="it-IT" sz="1800" dirty="0" err="1">
                <a:latin typeface="Consolas" panose="020B0609020204030204" pitchFamily="49" charset="0"/>
                <a:cs typeface="Consolas" panose="020B0609020204030204" pitchFamily="49" charset="0"/>
              </a:rPr>
              <a:t>hello.py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endParaRPr lang="it-IT" sz="1800" dirty="0">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stash</a:t>
            </a:r>
            <a:r>
              <a:rPr lang="it-IT" sz="1800" dirty="0">
                <a:latin typeface="Consolas" panose="020B0609020204030204" pitchFamily="49" charset="0"/>
                <a:cs typeface="Consolas" panose="020B0609020204030204" pitchFamily="49" charset="0"/>
              </a:rPr>
              <a:t>@{1}: WIP on master: 488f920 </a:t>
            </a:r>
            <a:r>
              <a:rPr lang="it-IT" sz="1800" dirty="0" err="1">
                <a:latin typeface="Consolas" panose="020B0609020204030204" pitchFamily="49" charset="0"/>
                <a:cs typeface="Consolas" panose="020B0609020204030204" pitchFamily="49" charset="0"/>
              </a:rPr>
              <a:t>hello.py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endParaRPr lang="it-IT" sz="1800" dirty="0">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stash</a:t>
            </a:r>
            <a:r>
              <a:rPr lang="it-IT" sz="1800" dirty="0">
                <a:solidFill>
                  <a:srgbClr val="00B0F0"/>
                </a:solidFill>
                <a:latin typeface="Consolas" panose="020B0609020204030204" pitchFamily="49" charset="0"/>
                <a:cs typeface="Consolas" panose="020B0609020204030204" pitchFamily="49" charset="0"/>
              </a:rPr>
              <a:t> pop</a:t>
            </a:r>
          </a:p>
          <a:p>
            <a:pPr marL="457200" lvl="1" indent="0">
              <a:buNone/>
            </a:pPr>
            <a:r>
              <a:rPr lang="it-IT" sz="1800" dirty="0" err="1">
                <a:latin typeface="Consolas" panose="020B0609020204030204" pitchFamily="49" charset="0"/>
                <a:cs typeface="Consolas" panose="020B0609020204030204" pitchFamily="49" charset="0"/>
              </a:rPr>
              <a:t>Dropped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refs</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stash</a:t>
            </a:r>
            <a:r>
              <a:rPr lang="it-IT" sz="1800" dirty="0">
                <a:latin typeface="Consolas" panose="020B0609020204030204" pitchFamily="49" charset="0"/>
                <a:cs typeface="Consolas" panose="020B0609020204030204" pitchFamily="49" charset="0"/>
              </a:rPr>
              <a:t>@{0} (b5f40d23dca6363771421d2e0a1399ce261697e2)</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2400" dirty="0"/>
          </a:p>
        </p:txBody>
      </p:sp>
    </p:spTree>
    <p:extLst>
      <p:ext uri="{BB962C8B-B14F-4D97-AF65-F5344CB8AC3E}">
        <p14:creationId xmlns:p14="http://schemas.microsoft.com/office/powerpoint/2010/main" val="150313755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err="1"/>
              <a:t>Undoing</a:t>
            </a:r>
            <a:r>
              <a:rPr lang="it-IT" sz="3200" dirty="0"/>
              <a:t> </a:t>
            </a:r>
            <a:r>
              <a:rPr lang="it-IT" sz="3200" dirty="0" err="1"/>
              <a:t>Changes</a:t>
            </a:r>
            <a:r>
              <a:rPr lang="it-IT" sz="3200" dirty="0"/>
              <a:t> </a:t>
            </a:r>
            <a:br>
              <a:rPr lang="it-IT" sz="3200" dirty="0"/>
            </a:br>
            <a:r>
              <a:rPr lang="it-IT" sz="3200" dirty="0"/>
              <a:t>– </a:t>
            </a:r>
            <a:br>
              <a:rPr lang="it-IT" sz="3200" dirty="0"/>
            </a:br>
            <a:r>
              <a:rPr lang="it-IT" sz="3200" dirty="0" err="1"/>
              <a:t>Staging</a:t>
            </a:r>
            <a:r>
              <a:rPr lang="it-IT" sz="3200" dirty="0"/>
              <a:t> </a:t>
            </a:r>
            <a:br>
              <a:rPr lang="it-IT" sz="3200" dirty="0"/>
            </a:br>
            <a:r>
              <a:rPr lang="it-IT" sz="3200" dirty="0"/>
              <a:t>Area</a:t>
            </a:r>
            <a:endParaRPr lang="it-IT" sz="3200" dirty="0">
              <a:solidFill>
                <a:srgbClr val="FFFFFF"/>
              </a:solidFill>
              <a:latin typeface="Consolas" panose="020B0609020204030204" pitchFamily="49" charset="0"/>
              <a:cs typeface="Consolas" panose="020B0609020204030204" pitchFamily="49" charset="0"/>
            </a:endParaRP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558725" y="900848"/>
            <a:ext cx="7163956" cy="797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400"/>
          </a:p>
        </p:txBody>
      </p:sp>
      <p:sp>
        <p:nvSpPr>
          <p:cNvPr id="8" name="Content Placeholder 3">
            <a:extLst>
              <a:ext uri="{FF2B5EF4-FFF2-40B4-BE49-F238E27FC236}">
                <a16:creationId xmlns:a16="http://schemas.microsoft.com/office/drawing/2014/main" id="{89B1ED9F-A5CE-924A-9DA4-DE0AB11C2228}"/>
              </a:ext>
            </a:extLst>
          </p:cNvPr>
          <p:cNvSpPr txBox="1">
            <a:spLocks/>
          </p:cNvSpPr>
          <p:nvPr/>
        </p:nvSpPr>
        <p:spPr>
          <a:xfrm>
            <a:off x="4341750" y="589173"/>
            <a:ext cx="7121645" cy="3378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To </a:t>
            </a:r>
            <a:r>
              <a:rPr lang="it-IT" sz="2400" dirty="0" err="1"/>
              <a:t>remove</a:t>
            </a:r>
            <a:r>
              <a:rPr lang="it-IT" sz="2400" dirty="0"/>
              <a:t> </a:t>
            </a:r>
            <a:r>
              <a:rPr lang="it-IT" sz="2400" dirty="0" err="1"/>
              <a:t>all</a:t>
            </a:r>
            <a:r>
              <a:rPr lang="it-IT" sz="2400" dirty="0"/>
              <a:t> </a:t>
            </a:r>
            <a:r>
              <a:rPr lang="it-IT" sz="2400" dirty="0" err="1"/>
              <a:t>changes</a:t>
            </a:r>
            <a:r>
              <a:rPr lang="it-IT" sz="2400" dirty="0"/>
              <a:t> in the </a:t>
            </a:r>
            <a:r>
              <a:rPr lang="it-IT" sz="2400" dirty="0" err="1"/>
              <a:t>staging</a:t>
            </a:r>
            <a:r>
              <a:rPr lang="it-IT" sz="2400" dirty="0"/>
              <a:t> area, </a:t>
            </a:r>
            <a:r>
              <a:rPr lang="it-IT" sz="2400" dirty="0" err="1"/>
              <a:t>we</a:t>
            </a:r>
            <a:r>
              <a:rPr lang="it-IT" sz="2400" dirty="0"/>
              <a:t> </a:t>
            </a:r>
            <a:r>
              <a:rPr lang="it-IT" sz="2400" dirty="0" err="1"/>
              <a:t>perform</a:t>
            </a:r>
            <a:r>
              <a:rPr lang="it-IT" sz="2400" dirty="0"/>
              <a:t> a </a:t>
            </a:r>
            <a:r>
              <a:rPr lang="it-IT" sz="2000" dirty="0">
                <a:latin typeface="Consolas" panose="020B0609020204030204" pitchFamily="49" charset="0"/>
                <a:cs typeface="Consolas" panose="020B0609020204030204" pitchFamily="49" charset="0"/>
              </a:rPr>
              <a:t>reset</a:t>
            </a:r>
            <a:r>
              <a:rPr lang="it-IT" sz="2400" dirty="0"/>
              <a:t> </a:t>
            </a:r>
            <a:r>
              <a:rPr lang="it-IT" sz="2400" dirty="0" err="1"/>
              <a:t>without</a:t>
            </a:r>
            <a:r>
              <a:rPr lang="it-IT" sz="2400" dirty="0"/>
              <a:t> </a:t>
            </a:r>
            <a:r>
              <a:rPr lang="it-IT" sz="2400" dirty="0" err="1"/>
              <a:t>specifying</a:t>
            </a:r>
            <a:r>
              <a:rPr lang="it-IT" sz="2400" dirty="0"/>
              <a:t> </a:t>
            </a:r>
            <a:r>
              <a:rPr lang="it-IT" sz="2400" dirty="0" err="1"/>
              <a:t>any</a:t>
            </a:r>
            <a:r>
              <a:rPr lang="it-IT" sz="2400" dirty="0"/>
              <a:t> </a:t>
            </a:r>
            <a:r>
              <a:rPr lang="it-IT" sz="2400" dirty="0" err="1"/>
              <a:t>parameter</a:t>
            </a:r>
            <a:r>
              <a:rPr lang="it-IT" sz="2400" dirty="0"/>
              <a:t>. </a:t>
            </a:r>
            <a:r>
              <a:rPr lang="it-IT" sz="2400" dirty="0" err="1"/>
              <a:t>We</a:t>
            </a:r>
            <a:r>
              <a:rPr lang="it-IT" sz="2400" dirty="0"/>
              <a:t> can reset </a:t>
            </a:r>
            <a:r>
              <a:rPr lang="it-IT" sz="2400" dirty="0" err="1"/>
              <a:t>also</a:t>
            </a:r>
            <a:r>
              <a:rPr lang="it-IT" sz="2400" dirty="0"/>
              <a:t> single </a:t>
            </a:r>
            <a:r>
              <a:rPr lang="it-IT" sz="2400" dirty="0" err="1"/>
              <a:t>files</a:t>
            </a:r>
            <a:r>
              <a:rPr lang="it-IT" sz="2400" dirty="0"/>
              <a:t> and folders by </a:t>
            </a:r>
            <a:r>
              <a:rPr lang="it-IT" sz="2400" dirty="0" err="1"/>
              <a:t>appending</a:t>
            </a:r>
            <a:r>
              <a:rPr lang="it-IT" sz="2400" dirty="0"/>
              <a:t> </a:t>
            </a:r>
            <a:r>
              <a:rPr lang="it-IT" sz="2400" dirty="0" err="1"/>
              <a:t>their</a:t>
            </a:r>
            <a:r>
              <a:rPr lang="it-IT" sz="2400" dirty="0"/>
              <a:t> </a:t>
            </a:r>
            <a:r>
              <a:rPr lang="it-IT" sz="2400" dirty="0" err="1"/>
              <a:t>paths</a:t>
            </a:r>
            <a:r>
              <a:rPr lang="it-IT" sz="2400" dirty="0"/>
              <a:t> </a:t>
            </a:r>
            <a:r>
              <a:rPr lang="it-IT" sz="2400" dirty="0" err="1"/>
              <a:t>after</a:t>
            </a:r>
            <a:r>
              <a:rPr lang="it-IT" sz="2400" dirty="0"/>
              <a:t> the </a:t>
            </a:r>
            <a:r>
              <a:rPr lang="it-IT" sz="2400" dirty="0" err="1"/>
              <a:t>command</a:t>
            </a:r>
            <a:r>
              <a:rPr lang="it-IT" sz="2400" dirty="0"/>
              <a:t>.</a:t>
            </a:r>
          </a:p>
          <a:p>
            <a:pPr marL="0" indent="0">
              <a:buNone/>
            </a:pPr>
            <a:endParaRPr lang="it-IT" sz="24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70C0"/>
                </a:solidFill>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reset</a:t>
            </a:r>
          </a:p>
          <a:p>
            <a:pPr marL="457200" lvl="1" indent="0">
              <a:buNone/>
            </a:pPr>
            <a:r>
              <a:rPr lang="it-IT" sz="1800" dirty="0" err="1">
                <a:latin typeface="Consolas" panose="020B0609020204030204" pitchFamily="49" charset="0"/>
                <a:cs typeface="Consolas" panose="020B0609020204030204" pitchFamily="49" charset="0"/>
              </a:rPr>
              <a:t>Unstaged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changes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after</a:t>
            </a:r>
            <a:r>
              <a:rPr lang="it-IT" sz="1800" dirty="0">
                <a:latin typeface="Consolas" panose="020B0609020204030204" pitchFamily="49" charset="0"/>
                <a:cs typeface="Consolas" panose="020B0609020204030204" pitchFamily="49" charset="0"/>
              </a:rPr>
              <a:t> reset:</a:t>
            </a:r>
          </a:p>
          <a:p>
            <a:pPr marL="457200" lvl="1" indent="0">
              <a:buNone/>
            </a:pPr>
            <a:r>
              <a:rPr lang="it-IT" sz="1800" dirty="0">
                <a:latin typeface="Consolas" panose="020B0609020204030204" pitchFamily="49" charset="0"/>
                <a:cs typeface="Consolas" panose="020B0609020204030204" pitchFamily="49" charset="0"/>
              </a:rPr>
              <a:t>M	</a:t>
            </a:r>
            <a:r>
              <a:rPr lang="it-IT" sz="1800" dirty="0" err="1">
                <a:latin typeface="Consolas" panose="020B0609020204030204" pitchFamily="49" charset="0"/>
                <a:cs typeface="Consolas" panose="020B0609020204030204" pitchFamily="49" charset="0"/>
              </a:rPr>
              <a:t>hello.py</a:t>
            </a:r>
            <a:endParaRPr lang="it-IT" sz="1800" dirty="0">
              <a:latin typeface="Consolas" panose="020B0609020204030204" pitchFamily="49" charset="0"/>
              <a:cs typeface="Consolas" panose="020B0609020204030204" pitchFamily="49" charset="0"/>
            </a:endParaRPr>
          </a:p>
          <a:p>
            <a:pPr marL="0" indent="0">
              <a:buNone/>
            </a:pPr>
            <a:endParaRPr lang="it-IT" sz="2400" dirty="0"/>
          </a:p>
        </p:txBody>
      </p:sp>
    </p:spTree>
    <p:extLst>
      <p:ext uri="{BB962C8B-B14F-4D97-AF65-F5344CB8AC3E}">
        <p14:creationId xmlns:p14="http://schemas.microsoft.com/office/powerpoint/2010/main" val="165588858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err="1"/>
              <a:t>Undoing</a:t>
            </a:r>
            <a:r>
              <a:rPr lang="it-IT" sz="3200" dirty="0"/>
              <a:t> </a:t>
            </a:r>
            <a:r>
              <a:rPr lang="it-IT" sz="3200" dirty="0" err="1"/>
              <a:t>Changes</a:t>
            </a:r>
            <a:r>
              <a:rPr lang="it-IT" sz="3200" dirty="0"/>
              <a:t> </a:t>
            </a:r>
            <a:br>
              <a:rPr lang="it-IT" sz="3200" dirty="0"/>
            </a:br>
            <a:r>
              <a:rPr lang="it-IT" sz="3200" dirty="0"/>
              <a:t>– </a:t>
            </a:r>
            <a:br>
              <a:rPr lang="it-IT" sz="3200" dirty="0"/>
            </a:br>
            <a:r>
              <a:rPr lang="it-IT" sz="3200" dirty="0" err="1"/>
              <a:t>Commit</a:t>
            </a:r>
            <a:r>
              <a:rPr lang="it-IT" sz="3200" dirty="0"/>
              <a:t> </a:t>
            </a:r>
            <a:br>
              <a:rPr lang="it-IT" sz="3200" dirty="0"/>
            </a:br>
            <a:r>
              <a:rPr lang="it-IT" sz="3200" dirty="0" err="1"/>
              <a:t>History</a:t>
            </a:r>
            <a:endParaRPr lang="it-IT" sz="3200" dirty="0">
              <a:solidFill>
                <a:srgbClr val="FFFFFF"/>
              </a:solidFill>
              <a:latin typeface="Consolas" panose="020B0609020204030204" pitchFamily="49" charset="0"/>
              <a:cs typeface="Consolas" panose="020B0609020204030204" pitchFamily="49" charset="0"/>
            </a:endParaRP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558725" y="1223576"/>
            <a:ext cx="7163956" cy="797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400"/>
          </a:p>
        </p:txBody>
      </p:sp>
      <p:sp>
        <p:nvSpPr>
          <p:cNvPr id="8" name="Content Placeholder 3">
            <a:extLst>
              <a:ext uri="{FF2B5EF4-FFF2-40B4-BE49-F238E27FC236}">
                <a16:creationId xmlns:a16="http://schemas.microsoft.com/office/drawing/2014/main" id="{89B1ED9F-A5CE-924A-9DA4-DE0AB11C2228}"/>
              </a:ext>
            </a:extLst>
          </p:cNvPr>
          <p:cNvSpPr txBox="1">
            <a:spLocks/>
          </p:cNvSpPr>
          <p:nvPr/>
        </p:nvSpPr>
        <p:spPr>
          <a:xfrm>
            <a:off x="4346154" y="595895"/>
            <a:ext cx="7121645" cy="4241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To </a:t>
            </a:r>
            <a:r>
              <a:rPr lang="it-IT" sz="2400" dirty="0" err="1"/>
              <a:t>get</a:t>
            </a:r>
            <a:r>
              <a:rPr lang="it-IT" sz="2400" dirty="0"/>
              <a:t> back to a </a:t>
            </a:r>
            <a:r>
              <a:rPr lang="it-IT" sz="2400" dirty="0" err="1"/>
              <a:t>previous</a:t>
            </a:r>
            <a:r>
              <a:rPr lang="it-IT" sz="2400" dirty="0"/>
              <a:t> </a:t>
            </a:r>
            <a:r>
              <a:rPr lang="it-IT" sz="2400" dirty="0" err="1"/>
              <a:t>commit</a:t>
            </a:r>
            <a:r>
              <a:rPr lang="it-IT" sz="2400" dirty="0"/>
              <a:t>, </a:t>
            </a:r>
            <a:r>
              <a:rPr lang="it-IT" sz="2400" dirty="0" err="1"/>
              <a:t>we</a:t>
            </a:r>
            <a:r>
              <a:rPr lang="it-IT" sz="2400" dirty="0"/>
              <a:t> are </a:t>
            </a:r>
            <a:r>
              <a:rPr lang="it-IT" sz="2400" dirty="0" err="1"/>
              <a:t>going</a:t>
            </a:r>
            <a:r>
              <a:rPr lang="it-IT" sz="2400" dirty="0"/>
              <a:t> to </a:t>
            </a:r>
            <a:r>
              <a:rPr lang="it-IT" sz="2400" dirty="0" err="1"/>
              <a:t>perform</a:t>
            </a:r>
            <a:r>
              <a:rPr lang="it-IT" sz="2400" dirty="0"/>
              <a:t> a </a:t>
            </a:r>
            <a:r>
              <a:rPr lang="it-IT" sz="2000" dirty="0">
                <a:latin typeface="Consolas" panose="020B0609020204030204" pitchFamily="49" charset="0"/>
                <a:cs typeface="Consolas" panose="020B0609020204030204" pitchFamily="49" charset="0"/>
              </a:rPr>
              <a:t>reset --hard</a:t>
            </a:r>
            <a:r>
              <a:rPr lang="it-IT" sz="2400" dirty="0"/>
              <a:t> </a:t>
            </a:r>
            <a:r>
              <a:rPr lang="it-IT" sz="2400" dirty="0" err="1"/>
              <a:t>command</a:t>
            </a:r>
            <a:r>
              <a:rPr lang="it-IT" sz="2400" dirty="0"/>
              <a:t>.</a:t>
            </a:r>
          </a:p>
          <a:p>
            <a:r>
              <a:rPr lang="it-IT" sz="2400" dirty="0"/>
              <a:t>WARNING: </a:t>
            </a:r>
            <a:r>
              <a:rPr lang="it-IT" sz="2400" dirty="0" err="1"/>
              <a:t>This</a:t>
            </a:r>
            <a:r>
              <a:rPr lang="it-IT" sz="2400" dirty="0"/>
              <a:t> </a:t>
            </a:r>
            <a:r>
              <a:rPr lang="it-IT" sz="2400" dirty="0" err="1"/>
              <a:t>operation</a:t>
            </a:r>
            <a:r>
              <a:rPr lang="it-IT" sz="2400" dirty="0"/>
              <a:t> </a:t>
            </a:r>
            <a:r>
              <a:rPr lang="it-IT" sz="2400" dirty="0" err="1"/>
              <a:t>will</a:t>
            </a:r>
            <a:r>
              <a:rPr lang="it-IT" sz="2400" dirty="0"/>
              <a:t> </a:t>
            </a:r>
            <a:r>
              <a:rPr lang="it-IT" sz="2400" dirty="0" err="1"/>
              <a:t>restore</a:t>
            </a:r>
            <a:r>
              <a:rPr lang="it-IT" sz="2400" dirty="0"/>
              <a:t> the </a:t>
            </a:r>
            <a:r>
              <a:rPr lang="it-IT" sz="2400" dirty="0" err="1"/>
              <a:t>working</a:t>
            </a:r>
            <a:r>
              <a:rPr lang="it-IT" sz="2400" dirty="0"/>
              <a:t> directory and the </a:t>
            </a:r>
            <a:r>
              <a:rPr lang="it-IT" sz="2400" dirty="0" err="1"/>
              <a:t>staging</a:t>
            </a:r>
            <a:r>
              <a:rPr lang="it-IT" sz="2400" dirty="0"/>
              <a:t> area to the </a:t>
            </a:r>
            <a:r>
              <a:rPr lang="it-IT" sz="2400" dirty="0" err="1"/>
              <a:t>specified</a:t>
            </a:r>
            <a:r>
              <a:rPr lang="it-IT" sz="2400" dirty="0"/>
              <a:t> </a:t>
            </a:r>
            <a:r>
              <a:rPr lang="it-IT" sz="2400" dirty="0" err="1"/>
              <a:t>commit</a:t>
            </a:r>
            <a:r>
              <a:rPr lang="it-IT" sz="2400" dirty="0"/>
              <a:t> </a:t>
            </a:r>
            <a:r>
              <a:rPr lang="it-IT" sz="2400" dirty="0" err="1"/>
              <a:t>but</a:t>
            </a:r>
            <a:r>
              <a:rPr lang="it-IT" sz="2400" dirty="0"/>
              <a:t> </a:t>
            </a:r>
            <a:r>
              <a:rPr lang="it-IT" sz="2400" dirty="0" err="1"/>
              <a:t>we</a:t>
            </a:r>
            <a:r>
              <a:rPr lang="it-IT" sz="2400" dirty="0"/>
              <a:t> are </a:t>
            </a:r>
            <a:r>
              <a:rPr lang="it-IT" sz="2400" dirty="0" err="1"/>
              <a:t>going</a:t>
            </a:r>
            <a:r>
              <a:rPr lang="it-IT" sz="2400" dirty="0"/>
              <a:t> to </a:t>
            </a:r>
            <a:r>
              <a:rPr lang="it-IT" sz="2400" dirty="0" err="1"/>
              <a:t>loose</a:t>
            </a:r>
            <a:r>
              <a:rPr lang="it-IT" sz="2400" dirty="0"/>
              <a:t> FOREVER the </a:t>
            </a:r>
            <a:r>
              <a:rPr lang="it-IT" sz="2400" dirty="0" err="1"/>
              <a:t>commit</a:t>
            </a:r>
            <a:r>
              <a:rPr lang="it-IT" sz="2400" dirty="0"/>
              <a:t> </a:t>
            </a:r>
            <a:r>
              <a:rPr lang="it-IT" sz="2400" dirty="0" err="1"/>
              <a:t>history</a:t>
            </a:r>
            <a:r>
              <a:rPr lang="it-IT" sz="2400" dirty="0"/>
              <a:t> from </a:t>
            </a:r>
            <a:r>
              <a:rPr lang="it-IT" sz="2400" dirty="0" err="1"/>
              <a:t>that</a:t>
            </a:r>
            <a:r>
              <a:rPr lang="it-IT" sz="2400" dirty="0"/>
              <a:t> </a:t>
            </a:r>
            <a:r>
              <a:rPr lang="it-IT" sz="2400" dirty="0" err="1"/>
              <a:t>point</a:t>
            </a:r>
            <a:r>
              <a:rPr lang="it-IT" sz="2400" dirty="0"/>
              <a:t> </a:t>
            </a:r>
            <a:r>
              <a:rPr lang="it-IT" sz="2400" dirty="0" err="1"/>
              <a:t>onwards</a:t>
            </a:r>
            <a:r>
              <a:rPr lang="it-IT" sz="2400" dirty="0"/>
              <a:t>.</a:t>
            </a:r>
          </a:p>
          <a:p>
            <a:pPr marL="0" indent="0">
              <a:buNone/>
            </a:pPr>
            <a:endParaRPr lang="it-IT" sz="24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~/brave-browser</a:t>
            </a:r>
            <a:r>
              <a:rPr lang="it-IT" sz="1800" dirty="0">
                <a:latin typeface="Consolas" panose="020B0609020204030204" pitchFamily="49" charset="0"/>
                <a:cs typeface="Consolas" panose="020B0609020204030204" pitchFamily="49" charset="0"/>
              </a:rPr>
              <a:t>&gt; </a:t>
            </a:r>
            <a:r>
              <a:rPr lang="it-IT" sz="1800" dirty="0" err="1">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reset --hard 0fa0bcd</a:t>
            </a:r>
          </a:p>
          <a:p>
            <a:pPr marL="457200" lvl="1" indent="0">
              <a:buNone/>
            </a:pPr>
            <a:r>
              <a:rPr lang="it-IT" sz="1800" dirty="0">
                <a:latin typeface="Consolas" panose="020B0609020204030204" pitchFamily="49" charset="0"/>
                <a:cs typeface="Consolas" panose="020B0609020204030204" pitchFamily="49" charset="0"/>
              </a:rPr>
              <a:t>HEAD </a:t>
            </a:r>
            <a:r>
              <a:rPr lang="it-IT" sz="1800" dirty="0" err="1">
                <a:latin typeface="Consolas" panose="020B0609020204030204" pitchFamily="49" charset="0"/>
                <a:cs typeface="Consolas" panose="020B0609020204030204" pitchFamily="49" charset="0"/>
              </a:rPr>
              <a:t>is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now</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at</a:t>
            </a:r>
            <a:r>
              <a:rPr lang="it-IT" sz="1800" dirty="0">
                <a:latin typeface="Consolas" panose="020B0609020204030204" pitchFamily="49" charset="0"/>
                <a:cs typeface="Consolas" panose="020B0609020204030204" pitchFamily="49" charset="0"/>
              </a:rPr>
              <a:t> 0fa0bcd </a:t>
            </a:r>
            <a:r>
              <a:rPr lang="it-IT" sz="1800" dirty="0" err="1">
                <a:latin typeface="Consolas" panose="020B0609020204030204" pitchFamily="49" charset="0"/>
                <a:cs typeface="Consolas" panose="020B0609020204030204" pitchFamily="49" charset="0"/>
              </a:rPr>
              <a:t>cleanup</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options</a:t>
            </a:r>
            <a:endParaRPr lang="it-IT" sz="1800" dirty="0">
              <a:latin typeface="Consolas" panose="020B0609020204030204" pitchFamily="49" charset="0"/>
              <a:cs typeface="Consolas" panose="020B0609020204030204" pitchFamily="49" charset="0"/>
            </a:endParaRPr>
          </a:p>
          <a:p>
            <a:pPr marL="0" indent="0">
              <a:buNone/>
            </a:pPr>
            <a:endParaRPr lang="it-IT" sz="2400" dirty="0"/>
          </a:p>
        </p:txBody>
      </p:sp>
    </p:spTree>
    <p:extLst>
      <p:ext uri="{BB962C8B-B14F-4D97-AF65-F5344CB8AC3E}">
        <p14:creationId xmlns:p14="http://schemas.microsoft.com/office/powerpoint/2010/main" val="2588327495"/>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err="1"/>
              <a:t>Undoing</a:t>
            </a:r>
            <a:r>
              <a:rPr lang="it-IT" sz="3200" dirty="0"/>
              <a:t> </a:t>
            </a:r>
            <a:r>
              <a:rPr lang="it-IT" sz="3200" dirty="0" err="1"/>
              <a:t>Changes</a:t>
            </a:r>
            <a:r>
              <a:rPr lang="it-IT" sz="3200" dirty="0"/>
              <a:t> </a:t>
            </a:r>
            <a:br>
              <a:rPr lang="it-IT" sz="3200" dirty="0"/>
            </a:br>
            <a:r>
              <a:rPr lang="it-IT" sz="3200" dirty="0"/>
              <a:t>– </a:t>
            </a:r>
            <a:br>
              <a:rPr lang="it-IT" sz="3200" dirty="0"/>
            </a:br>
            <a:r>
              <a:rPr lang="it-IT" sz="3200" dirty="0" err="1"/>
              <a:t>Commit</a:t>
            </a:r>
            <a:r>
              <a:rPr lang="it-IT" sz="3200" dirty="0"/>
              <a:t> </a:t>
            </a:r>
            <a:br>
              <a:rPr lang="it-IT" sz="3200" dirty="0"/>
            </a:br>
            <a:r>
              <a:rPr lang="it-IT" sz="3200" dirty="0" err="1"/>
              <a:t>History</a:t>
            </a:r>
            <a:endParaRPr lang="it-IT" sz="3200" dirty="0">
              <a:solidFill>
                <a:srgbClr val="FFFFFF"/>
              </a:solidFill>
              <a:latin typeface="Consolas" panose="020B0609020204030204" pitchFamily="49" charset="0"/>
              <a:cs typeface="Consolas" panose="020B0609020204030204" pitchFamily="49" charset="0"/>
            </a:endParaRP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558725" y="1223576"/>
            <a:ext cx="7163956" cy="797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400"/>
          </a:p>
        </p:txBody>
      </p:sp>
      <p:sp>
        <p:nvSpPr>
          <p:cNvPr id="8" name="Content Placeholder 3">
            <a:extLst>
              <a:ext uri="{FF2B5EF4-FFF2-40B4-BE49-F238E27FC236}">
                <a16:creationId xmlns:a16="http://schemas.microsoft.com/office/drawing/2014/main" id="{89B1ED9F-A5CE-924A-9DA4-DE0AB11C2228}"/>
              </a:ext>
            </a:extLst>
          </p:cNvPr>
          <p:cNvSpPr txBox="1">
            <a:spLocks/>
          </p:cNvSpPr>
          <p:nvPr/>
        </p:nvSpPr>
        <p:spPr>
          <a:xfrm>
            <a:off x="4346154" y="588145"/>
            <a:ext cx="7432558" cy="6269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A </a:t>
            </a:r>
            <a:r>
              <a:rPr lang="it-IT" sz="2400" dirty="0" err="1"/>
              <a:t>safer</a:t>
            </a:r>
            <a:r>
              <a:rPr lang="it-IT" sz="2400" dirty="0"/>
              <a:t> way to </a:t>
            </a:r>
            <a:r>
              <a:rPr lang="it-IT" sz="2400" dirty="0" err="1"/>
              <a:t>undo</a:t>
            </a:r>
            <a:r>
              <a:rPr lang="it-IT" sz="2400" dirty="0"/>
              <a:t> </a:t>
            </a:r>
            <a:r>
              <a:rPr lang="it-IT" sz="2400" dirty="0" err="1"/>
              <a:t>commits</a:t>
            </a:r>
            <a:r>
              <a:rPr lang="it-IT" sz="2400" dirty="0"/>
              <a:t> </a:t>
            </a:r>
            <a:r>
              <a:rPr lang="it-IT" sz="2400" dirty="0" err="1"/>
              <a:t>is</a:t>
            </a:r>
            <a:r>
              <a:rPr lang="it-IT" sz="2400" dirty="0"/>
              <a:t> </a:t>
            </a:r>
            <a:r>
              <a:rPr lang="it-IT" sz="2400" dirty="0" err="1"/>
              <a:t>represented</a:t>
            </a:r>
            <a:r>
              <a:rPr lang="it-IT" sz="2400" dirty="0"/>
              <a:t> by the </a:t>
            </a:r>
            <a:r>
              <a:rPr lang="it-IT" sz="2000" dirty="0" err="1">
                <a:latin typeface="Consolas" panose="020B0609020204030204" pitchFamily="49" charset="0"/>
                <a:cs typeface="Consolas" panose="020B0609020204030204" pitchFamily="49" charset="0"/>
              </a:rPr>
              <a:t>revert</a:t>
            </a:r>
            <a:r>
              <a:rPr lang="it-IT" sz="2000" dirty="0">
                <a:latin typeface="Consolas" panose="020B0609020204030204" pitchFamily="49" charset="0"/>
                <a:cs typeface="Consolas" panose="020B0609020204030204" pitchFamily="49" charset="0"/>
              </a:rPr>
              <a:t> </a:t>
            </a:r>
            <a:r>
              <a:rPr lang="it-IT" sz="2400" dirty="0" err="1"/>
              <a:t>command</a:t>
            </a:r>
            <a:r>
              <a:rPr lang="it-IT" sz="2400" dirty="0"/>
              <a:t>.</a:t>
            </a:r>
          </a:p>
          <a:p>
            <a:r>
              <a:rPr lang="it-IT" sz="2000" dirty="0" err="1">
                <a:latin typeface="Consolas" panose="020B0609020204030204" pitchFamily="49" charset="0"/>
                <a:cs typeface="Consolas" panose="020B0609020204030204" pitchFamily="49" charset="0"/>
              </a:rPr>
              <a:t>revert</a:t>
            </a:r>
            <a:r>
              <a:rPr lang="it-IT" sz="2400" dirty="0"/>
              <a:t> </a:t>
            </a:r>
            <a:r>
              <a:rPr lang="it-IT" sz="2400" dirty="0" err="1"/>
              <a:t>does</a:t>
            </a:r>
            <a:r>
              <a:rPr lang="it-IT" sz="2400" dirty="0"/>
              <a:t> </a:t>
            </a:r>
            <a:r>
              <a:rPr lang="it-IT" sz="2400" dirty="0" err="1"/>
              <a:t>not</a:t>
            </a:r>
            <a:r>
              <a:rPr lang="it-IT" sz="2400" dirty="0"/>
              <a:t> erase </a:t>
            </a:r>
            <a:r>
              <a:rPr lang="it-IT" sz="2400" dirty="0" err="1"/>
              <a:t>any</a:t>
            </a:r>
            <a:r>
              <a:rPr lang="it-IT" sz="2400" dirty="0"/>
              <a:t> </a:t>
            </a:r>
            <a:r>
              <a:rPr lang="it-IT" sz="2400" dirty="0" err="1"/>
              <a:t>commits</a:t>
            </a:r>
            <a:r>
              <a:rPr lang="it-IT" sz="2400" dirty="0"/>
              <a:t>, </a:t>
            </a:r>
            <a:r>
              <a:rPr lang="it-IT" sz="2400" dirty="0" err="1"/>
              <a:t>instead</a:t>
            </a:r>
            <a:r>
              <a:rPr lang="it-IT" sz="2400" dirty="0"/>
              <a:t> </a:t>
            </a:r>
            <a:r>
              <a:rPr lang="it-IT" sz="2400" dirty="0" err="1"/>
              <a:t>it</a:t>
            </a:r>
            <a:r>
              <a:rPr lang="it-IT" sz="2400" dirty="0"/>
              <a:t> </a:t>
            </a:r>
            <a:r>
              <a:rPr lang="it-IT" sz="2400" dirty="0" err="1"/>
              <a:t>creates</a:t>
            </a:r>
            <a:r>
              <a:rPr lang="it-IT" sz="2400" dirty="0"/>
              <a:t> a new </a:t>
            </a:r>
            <a:r>
              <a:rPr lang="it-IT" sz="2400" dirty="0" err="1"/>
              <a:t>commit</a:t>
            </a:r>
            <a:r>
              <a:rPr lang="it-IT" sz="2400" dirty="0"/>
              <a:t> </a:t>
            </a:r>
            <a:r>
              <a:rPr lang="it-IT" sz="2400" dirty="0" err="1"/>
              <a:t>that</a:t>
            </a:r>
            <a:r>
              <a:rPr lang="it-IT" sz="2400" dirty="0"/>
              <a:t> </a:t>
            </a:r>
            <a:r>
              <a:rPr lang="it-IT" sz="2400" dirty="0" err="1"/>
              <a:t>reverts</a:t>
            </a:r>
            <a:r>
              <a:rPr lang="it-IT" sz="2400" dirty="0"/>
              <a:t> the </a:t>
            </a:r>
            <a:r>
              <a:rPr lang="it-IT" sz="2400" dirty="0" err="1"/>
              <a:t>previous</a:t>
            </a:r>
            <a:r>
              <a:rPr lang="it-IT" sz="2400" dirty="0"/>
              <a:t> </a:t>
            </a:r>
            <a:r>
              <a:rPr lang="it-IT" sz="2400" dirty="0" err="1"/>
              <a:t>ones</a:t>
            </a:r>
            <a:r>
              <a:rPr lang="it-IT" sz="2400" dirty="0"/>
              <a:t>, in </a:t>
            </a:r>
            <a:r>
              <a:rPr lang="it-IT" sz="2400" dirty="0" err="1"/>
              <a:t>order</a:t>
            </a:r>
            <a:r>
              <a:rPr lang="it-IT" sz="2400" dirty="0"/>
              <a:t> to </a:t>
            </a:r>
            <a:r>
              <a:rPr lang="it-IT" sz="2400" dirty="0" err="1"/>
              <a:t>restore</a:t>
            </a:r>
            <a:r>
              <a:rPr lang="it-IT" sz="2400" dirty="0"/>
              <a:t> the </a:t>
            </a:r>
            <a:r>
              <a:rPr lang="it-IT" sz="2400" dirty="0" err="1"/>
              <a:t>tracked</a:t>
            </a:r>
            <a:r>
              <a:rPr lang="it-IT" sz="2400" dirty="0"/>
              <a:t> </a:t>
            </a:r>
            <a:r>
              <a:rPr lang="it-IT" sz="2400" dirty="0" err="1"/>
              <a:t>files</a:t>
            </a:r>
            <a:r>
              <a:rPr lang="it-IT" sz="2400" dirty="0"/>
              <a:t> to the </a:t>
            </a:r>
            <a:r>
              <a:rPr lang="it-IT" sz="2400" dirty="0" err="1"/>
              <a:t>desired</a:t>
            </a:r>
            <a:r>
              <a:rPr lang="it-IT" sz="2400" dirty="0"/>
              <a:t> </a:t>
            </a:r>
            <a:r>
              <a:rPr lang="it-IT" sz="2400" dirty="0" err="1"/>
              <a:t>point</a:t>
            </a:r>
            <a:r>
              <a:rPr lang="it-IT" sz="2400" dirty="0"/>
              <a:t>.</a:t>
            </a:r>
          </a:p>
          <a:p>
            <a:pPr marL="0" indent="0">
              <a:spcBef>
                <a:spcPts val="0"/>
              </a:spcBef>
              <a:buNone/>
            </a:pPr>
            <a:endParaRPr lang="it-IT" sz="1200" dirty="0">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~/brave-browser</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log --</a:t>
            </a:r>
            <a:r>
              <a:rPr lang="it-IT" sz="1800" dirty="0" err="1">
                <a:solidFill>
                  <a:srgbClr val="00B0F0"/>
                </a:solidFill>
                <a:latin typeface="Consolas" panose="020B0609020204030204" pitchFamily="49" charset="0"/>
                <a:cs typeface="Consolas" panose="020B0609020204030204" pitchFamily="49" charset="0"/>
              </a:rPr>
              <a:t>oneline</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8412a1b47</a:t>
            </a:r>
            <a:r>
              <a:rPr lang="it-IT" sz="1800" dirty="0">
                <a:latin typeface="Consolas" panose="020B0609020204030204" pitchFamily="49" charset="0"/>
                <a:cs typeface="Consolas" panose="020B0609020204030204" pitchFamily="49" charset="0"/>
              </a:rPr>
              <a:t> (</a:t>
            </a:r>
            <a:r>
              <a:rPr lang="it-IT" sz="1800" b="1" dirty="0">
                <a:latin typeface="Consolas" panose="020B0609020204030204" pitchFamily="49" charset="0"/>
                <a:cs typeface="Consolas" panose="020B0609020204030204" pitchFamily="49" charset="0"/>
              </a:rPr>
              <a:t>HEAD</a:t>
            </a:r>
            <a:r>
              <a:rPr lang="it-IT" sz="1800" dirty="0">
                <a:latin typeface="Consolas" panose="020B0609020204030204" pitchFamily="49" charset="0"/>
                <a:cs typeface="Consolas" panose="020B0609020204030204" pitchFamily="49" charset="0"/>
              </a:rPr>
              <a:t> -&gt; </a:t>
            </a:r>
            <a:r>
              <a:rPr lang="it-IT" sz="1800" b="1" dirty="0">
                <a:solidFill>
                  <a:srgbClr val="92D050"/>
                </a:solidFill>
                <a:latin typeface="Consolas" panose="020B0609020204030204" pitchFamily="49" charset="0"/>
                <a:cs typeface="Consolas" panose="020B0609020204030204" pitchFamily="49" charset="0"/>
              </a:rPr>
              <a:t>master</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Revert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readme</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f04608392</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run</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npm</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install</a:t>
            </a:r>
            <a:r>
              <a:rPr lang="it-IT" sz="1800" dirty="0">
                <a:latin typeface="Consolas" panose="020B0609020204030204" pitchFamily="49" charset="0"/>
                <a:cs typeface="Consolas" panose="020B0609020204030204" pitchFamily="49" charset="0"/>
              </a:rPr>
              <a:t> for </a:t>
            </a:r>
            <a:r>
              <a:rPr lang="it-IT" sz="1800" dirty="0" err="1">
                <a:latin typeface="Consolas" panose="020B0609020204030204" pitchFamily="49" charset="0"/>
                <a:cs typeface="Consolas" panose="020B0609020204030204" pitchFamily="49" charset="0"/>
              </a:rPr>
              <a:t>muon</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0fa0bcdd9</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cleanup</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options</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e26617272</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readme</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b4b0fd736</a:t>
            </a:r>
            <a:r>
              <a:rPr lang="it-IT" sz="1800" dirty="0">
                <a:latin typeface="Consolas" panose="020B0609020204030204" pitchFamily="49" charset="0"/>
                <a:cs typeface="Consolas" panose="020B0609020204030204" pitchFamily="49" charset="0"/>
              </a:rPr>
              <a:t> use </a:t>
            </a:r>
            <a:r>
              <a:rPr lang="it-IT" sz="1800" dirty="0" err="1">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urls</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3f6792320</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muon</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build</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f0b159eb5</a:t>
            </a:r>
            <a:r>
              <a:rPr lang="it-IT" sz="1800" dirty="0">
                <a:latin typeface="Consolas" panose="020B0609020204030204" pitchFamily="49" charset="0"/>
                <a:cs typeface="Consolas" panose="020B0609020204030204" pitchFamily="49" charset="0"/>
              </a:rPr>
              <a:t> default </a:t>
            </a:r>
            <a:r>
              <a:rPr lang="it-IT" sz="1800" dirty="0" err="1">
                <a:latin typeface="Consolas" panose="020B0609020204030204" pitchFamily="49" charset="0"/>
                <a:cs typeface="Consolas" panose="020B0609020204030204" pitchFamily="49" charset="0"/>
              </a:rPr>
              <a:t>submodule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sync</a:t>
            </a:r>
            <a:r>
              <a:rPr lang="it-IT" sz="1800" dirty="0">
                <a:latin typeface="Consolas" panose="020B0609020204030204" pitchFamily="49" charset="0"/>
                <a:cs typeface="Consolas" panose="020B0609020204030204" pitchFamily="49" charset="0"/>
              </a:rPr>
              <a:t> to the </a:t>
            </a:r>
            <a:r>
              <a:rPr lang="it-IT" sz="1800" dirty="0" err="1">
                <a:latin typeface="Consolas" panose="020B0609020204030204" pitchFamily="49" charset="0"/>
                <a:cs typeface="Consolas" panose="020B0609020204030204" pitchFamily="49" charset="0"/>
              </a:rPr>
              <a:t>root</a:t>
            </a:r>
            <a:r>
              <a:rPr lang="it-IT" sz="1800" dirty="0">
                <a:latin typeface="Consolas" panose="020B0609020204030204" pitchFamily="49" charset="0"/>
                <a:cs typeface="Consolas" panose="020B0609020204030204" pitchFamily="49" charset="0"/>
              </a:rPr>
              <a:t> dir</a:t>
            </a: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2f915dbb5</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cleanup</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ce6fa4789</a:t>
            </a:r>
            <a:r>
              <a:rPr lang="it-IT" sz="1800" dirty="0">
                <a:latin typeface="Consolas" panose="020B0609020204030204" pitchFamily="49" charset="0"/>
                <a:cs typeface="Consolas" panose="020B0609020204030204" pitchFamily="49" charset="0"/>
              </a:rPr>
              <a:t> update </a:t>
            </a:r>
            <a:r>
              <a:rPr lang="it-IT" sz="1800" dirty="0" err="1">
                <a:latin typeface="Consolas" panose="020B0609020204030204" pitchFamily="49" charset="0"/>
                <a:cs typeface="Consolas" panose="020B0609020204030204" pitchFamily="49" charset="0"/>
              </a:rPr>
              <a:t>node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build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config</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35cadfb71</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build</a:t>
            </a:r>
            <a:r>
              <a:rPr lang="it-IT" sz="1800" dirty="0">
                <a:latin typeface="Consolas" panose="020B0609020204030204" pitchFamily="49" charset="0"/>
                <a:cs typeface="Consolas" panose="020B0609020204030204" pitchFamily="49" charset="0"/>
              </a:rPr>
              <a:t> script</a:t>
            </a: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fb9268326</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change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name</a:t>
            </a:r>
            <a:r>
              <a:rPr lang="it-IT" sz="1800" dirty="0">
                <a:latin typeface="Consolas" panose="020B0609020204030204" pitchFamily="49" charset="0"/>
                <a:cs typeface="Consolas" panose="020B0609020204030204" pitchFamily="49" charset="0"/>
              </a:rPr>
              <a:t> to </a:t>
            </a:r>
            <a:r>
              <a:rPr lang="it-IT" sz="1800" dirty="0" err="1">
                <a:latin typeface="Consolas" panose="020B0609020204030204" pitchFamily="49" charset="0"/>
                <a:cs typeface="Consolas" panose="020B0609020204030204" pitchFamily="49" charset="0"/>
              </a:rPr>
              <a:t>sync</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696b977eb</a:t>
            </a:r>
            <a:r>
              <a:rPr lang="it-IT" sz="1800" dirty="0">
                <a:latin typeface="Consolas" panose="020B0609020204030204" pitchFamily="49" charset="0"/>
                <a:cs typeface="Consolas" panose="020B0609020204030204" pitchFamily="49" charset="0"/>
              </a:rPr>
              <a:t> bootstrap script</a:t>
            </a:r>
            <a:endParaRPr lang="it-IT" sz="1800" dirty="0"/>
          </a:p>
        </p:txBody>
      </p:sp>
    </p:spTree>
    <p:extLst>
      <p:ext uri="{BB962C8B-B14F-4D97-AF65-F5344CB8AC3E}">
        <p14:creationId xmlns:p14="http://schemas.microsoft.com/office/powerpoint/2010/main" val="360614947"/>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err="1"/>
              <a:t>Undoing</a:t>
            </a:r>
            <a:r>
              <a:rPr lang="it-IT" sz="3200" dirty="0"/>
              <a:t> </a:t>
            </a:r>
            <a:r>
              <a:rPr lang="it-IT" sz="3200" dirty="0" err="1"/>
              <a:t>Changes</a:t>
            </a:r>
            <a:r>
              <a:rPr lang="it-IT" sz="3200" dirty="0"/>
              <a:t> </a:t>
            </a:r>
            <a:br>
              <a:rPr lang="it-IT" sz="3200" dirty="0"/>
            </a:br>
            <a:r>
              <a:rPr lang="it-IT" sz="3200" dirty="0"/>
              <a:t>– </a:t>
            </a:r>
            <a:br>
              <a:rPr lang="it-IT" sz="3200" dirty="0"/>
            </a:br>
            <a:r>
              <a:rPr lang="it-IT" sz="3200" dirty="0" err="1"/>
              <a:t>Commit</a:t>
            </a:r>
            <a:r>
              <a:rPr lang="it-IT" sz="3200" dirty="0"/>
              <a:t> </a:t>
            </a:r>
            <a:br>
              <a:rPr lang="it-IT" sz="3200" dirty="0"/>
            </a:br>
            <a:r>
              <a:rPr lang="it-IT" sz="3200" dirty="0" err="1"/>
              <a:t>History</a:t>
            </a:r>
            <a:endParaRPr lang="it-IT" sz="3200" dirty="0">
              <a:solidFill>
                <a:srgbClr val="FFFFFF"/>
              </a:solidFill>
              <a:latin typeface="Consolas" panose="020B0609020204030204" pitchFamily="49" charset="0"/>
              <a:cs typeface="Consolas" panose="020B0609020204030204" pitchFamily="49" charset="0"/>
            </a:endParaRP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558725" y="1223576"/>
            <a:ext cx="7163956" cy="797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400"/>
          </a:p>
        </p:txBody>
      </p:sp>
      <p:sp>
        <p:nvSpPr>
          <p:cNvPr id="8" name="Content Placeholder 3">
            <a:extLst>
              <a:ext uri="{FF2B5EF4-FFF2-40B4-BE49-F238E27FC236}">
                <a16:creationId xmlns:a16="http://schemas.microsoft.com/office/drawing/2014/main" id="{89B1ED9F-A5CE-924A-9DA4-DE0AB11C2228}"/>
              </a:ext>
            </a:extLst>
          </p:cNvPr>
          <p:cNvSpPr txBox="1">
            <a:spLocks/>
          </p:cNvSpPr>
          <p:nvPr/>
        </p:nvSpPr>
        <p:spPr>
          <a:xfrm>
            <a:off x="4346154" y="588145"/>
            <a:ext cx="7432558" cy="6083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A </a:t>
            </a:r>
            <a:r>
              <a:rPr lang="it-IT" sz="2400" dirty="0" err="1"/>
              <a:t>safer</a:t>
            </a:r>
            <a:r>
              <a:rPr lang="it-IT" sz="2400" dirty="0"/>
              <a:t> way to </a:t>
            </a:r>
            <a:r>
              <a:rPr lang="it-IT" sz="2400" dirty="0" err="1"/>
              <a:t>undo</a:t>
            </a:r>
            <a:r>
              <a:rPr lang="it-IT" sz="2400" dirty="0"/>
              <a:t> </a:t>
            </a:r>
            <a:r>
              <a:rPr lang="it-IT" sz="2400" dirty="0" err="1"/>
              <a:t>commits</a:t>
            </a:r>
            <a:r>
              <a:rPr lang="it-IT" sz="2400" dirty="0"/>
              <a:t> </a:t>
            </a:r>
            <a:r>
              <a:rPr lang="it-IT" sz="2400" dirty="0" err="1"/>
              <a:t>is</a:t>
            </a:r>
            <a:r>
              <a:rPr lang="it-IT" sz="2400" dirty="0"/>
              <a:t> </a:t>
            </a:r>
            <a:r>
              <a:rPr lang="it-IT" sz="2400" dirty="0" err="1"/>
              <a:t>represented</a:t>
            </a:r>
            <a:r>
              <a:rPr lang="it-IT" sz="2400" dirty="0"/>
              <a:t> by the </a:t>
            </a:r>
            <a:r>
              <a:rPr lang="it-IT" sz="2000" dirty="0" err="1">
                <a:latin typeface="Consolas" panose="020B0609020204030204" pitchFamily="49" charset="0"/>
                <a:cs typeface="Consolas" panose="020B0609020204030204" pitchFamily="49" charset="0"/>
              </a:rPr>
              <a:t>revert</a:t>
            </a:r>
            <a:r>
              <a:rPr lang="it-IT" sz="2000" dirty="0">
                <a:latin typeface="Consolas" panose="020B0609020204030204" pitchFamily="49" charset="0"/>
                <a:cs typeface="Consolas" panose="020B0609020204030204" pitchFamily="49" charset="0"/>
              </a:rPr>
              <a:t> </a:t>
            </a:r>
            <a:r>
              <a:rPr lang="it-IT" sz="2400" dirty="0" err="1"/>
              <a:t>command</a:t>
            </a:r>
            <a:r>
              <a:rPr lang="it-IT" sz="2400" dirty="0"/>
              <a:t>.</a:t>
            </a:r>
          </a:p>
          <a:p>
            <a:r>
              <a:rPr lang="it-IT" sz="2000" dirty="0" err="1">
                <a:latin typeface="Consolas" panose="020B0609020204030204" pitchFamily="49" charset="0"/>
                <a:cs typeface="Consolas" panose="020B0609020204030204" pitchFamily="49" charset="0"/>
              </a:rPr>
              <a:t>revert</a:t>
            </a:r>
            <a:r>
              <a:rPr lang="it-IT" sz="2400" dirty="0"/>
              <a:t> </a:t>
            </a:r>
            <a:r>
              <a:rPr lang="it-IT" sz="2400" dirty="0" err="1"/>
              <a:t>does</a:t>
            </a:r>
            <a:r>
              <a:rPr lang="it-IT" sz="2400" dirty="0"/>
              <a:t> </a:t>
            </a:r>
            <a:r>
              <a:rPr lang="it-IT" sz="2400" dirty="0" err="1"/>
              <a:t>not</a:t>
            </a:r>
            <a:r>
              <a:rPr lang="it-IT" sz="2400" dirty="0"/>
              <a:t> erase </a:t>
            </a:r>
            <a:r>
              <a:rPr lang="it-IT" sz="2400" dirty="0" err="1"/>
              <a:t>any</a:t>
            </a:r>
            <a:r>
              <a:rPr lang="it-IT" sz="2400" dirty="0"/>
              <a:t> </a:t>
            </a:r>
            <a:r>
              <a:rPr lang="it-IT" sz="2400" dirty="0" err="1"/>
              <a:t>commits</a:t>
            </a:r>
            <a:r>
              <a:rPr lang="it-IT" sz="2400" dirty="0"/>
              <a:t>, </a:t>
            </a:r>
            <a:r>
              <a:rPr lang="it-IT" sz="2400" dirty="0" err="1"/>
              <a:t>instead</a:t>
            </a:r>
            <a:r>
              <a:rPr lang="it-IT" sz="2400" dirty="0"/>
              <a:t> </a:t>
            </a:r>
            <a:r>
              <a:rPr lang="it-IT" sz="2400" dirty="0" err="1"/>
              <a:t>it</a:t>
            </a:r>
            <a:r>
              <a:rPr lang="it-IT" sz="2400" dirty="0"/>
              <a:t> </a:t>
            </a:r>
            <a:r>
              <a:rPr lang="it-IT" sz="2400" dirty="0" err="1"/>
              <a:t>creates</a:t>
            </a:r>
            <a:r>
              <a:rPr lang="it-IT" sz="2400" dirty="0"/>
              <a:t> a new </a:t>
            </a:r>
            <a:r>
              <a:rPr lang="it-IT" sz="2400" dirty="0" err="1"/>
              <a:t>commit</a:t>
            </a:r>
            <a:r>
              <a:rPr lang="it-IT" sz="2400" dirty="0"/>
              <a:t> </a:t>
            </a:r>
            <a:r>
              <a:rPr lang="it-IT" sz="2400" dirty="0" err="1"/>
              <a:t>that</a:t>
            </a:r>
            <a:r>
              <a:rPr lang="it-IT" sz="2400" dirty="0"/>
              <a:t> </a:t>
            </a:r>
            <a:r>
              <a:rPr lang="it-IT" sz="2400" dirty="0" err="1"/>
              <a:t>reverts</a:t>
            </a:r>
            <a:r>
              <a:rPr lang="it-IT" sz="2400" dirty="0"/>
              <a:t> the </a:t>
            </a:r>
            <a:r>
              <a:rPr lang="it-IT" sz="2400" dirty="0" err="1"/>
              <a:t>previous</a:t>
            </a:r>
            <a:r>
              <a:rPr lang="it-IT" sz="2400" dirty="0"/>
              <a:t> </a:t>
            </a:r>
            <a:r>
              <a:rPr lang="it-IT" sz="2400" dirty="0" err="1"/>
              <a:t>ones</a:t>
            </a:r>
            <a:r>
              <a:rPr lang="it-IT" sz="2400" dirty="0"/>
              <a:t>, in </a:t>
            </a:r>
            <a:r>
              <a:rPr lang="it-IT" sz="2400" dirty="0" err="1"/>
              <a:t>order</a:t>
            </a:r>
            <a:r>
              <a:rPr lang="it-IT" sz="2400" dirty="0"/>
              <a:t> to </a:t>
            </a:r>
            <a:r>
              <a:rPr lang="it-IT" sz="2400" dirty="0" err="1"/>
              <a:t>restore</a:t>
            </a:r>
            <a:r>
              <a:rPr lang="it-IT" sz="2400" dirty="0"/>
              <a:t> the </a:t>
            </a:r>
            <a:r>
              <a:rPr lang="it-IT" sz="2400" dirty="0" err="1"/>
              <a:t>tracked</a:t>
            </a:r>
            <a:r>
              <a:rPr lang="it-IT" sz="2400" dirty="0"/>
              <a:t> </a:t>
            </a:r>
            <a:r>
              <a:rPr lang="it-IT" sz="2400" dirty="0" err="1"/>
              <a:t>files</a:t>
            </a:r>
            <a:r>
              <a:rPr lang="it-IT" sz="2400" dirty="0"/>
              <a:t> to the </a:t>
            </a:r>
            <a:r>
              <a:rPr lang="it-IT" sz="2400" dirty="0" err="1"/>
              <a:t>desired</a:t>
            </a:r>
            <a:r>
              <a:rPr lang="it-IT" sz="2400" dirty="0"/>
              <a:t> </a:t>
            </a:r>
            <a:r>
              <a:rPr lang="it-IT" sz="2400" dirty="0" err="1"/>
              <a:t>point</a:t>
            </a:r>
            <a:r>
              <a:rPr lang="it-IT" sz="2400" dirty="0"/>
              <a:t>.</a:t>
            </a:r>
          </a:p>
          <a:p>
            <a:pPr marL="0" indent="0">
              <a:spcBef>
                <a:spcPts val="0"/>
              </a:spcBef>
              <a:buNone/>
            </a:pPr>
            <a:endParaRPr lang="it-IT" sz="2400" dirty="0">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~/brave-browser</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revert</a:t>
            </a:r>
            <a:r>
              <a:rPr lang="it-IT" sz="1800" dirty="0">
                <a:solidFill>
                  <a:srgbClr val="00B0F0"/>
                </a:solidFill>
                <a:latin typeface="Consolas" panose="020B0609020204030204" pitchFamily="49" charset="0"/>
                <a:cs typeface="Consolas" panose="020B0609020204030204" pitchFamily="49" charset="0"/>
              </a:rPr>
              <a:t> e26617272</a:t>
            </a:r>
          </a:p>
          <a:p>
            <a:pPr marL="457200" lvl="1" indent="0">
              <a:buNone/>
            </a:pPr>
            <a:r>
              <a:rPr lang="it-IT" sz="1800" dirty="0" err="1">
                <a:latin typeface="Consolas" panose="020B0609020204030204" pitchFamily="49" charset="0"/>
                <a:cs typeface="Consolas" panose="020B0609020204030204" pitchFamily="49" charset="0"/>
              </a:rPr>
              <a:t>error</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could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not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revert</a:t>
            </a:r>
            <a:r>
              <a:rPr lang="it-IT" sz="1800" dirty="0">
                <a:latin typeface="Consolas" panose="020B0609020204030204" pitchFamily="49" charset="0"/>
                <a:cs typeface="Consolas" panose="020B0609020204030204" pitchFamily="49" charset="0"/>
              </a:rPr>
              <a:t> e26617272...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readme</a:t>
            </a:r>
            <a:endParaRPr lang="it-IT" sz="1800" dirty="0">
              <a:latin typeface="Consolas" panose="020B0609020204030204" pitchFamily="49" charset="0"/>
              <a:cs typeface="Consolas" panose="020B0609020204030204" pitchFamily="49" charset="0"/>
            </a:endParaRPr>
          </a:p>
          <a:p>
            <a:pPr marL="457200" lvl="1" indent="0">
              <a:buNone/>
            </a:pPr>
            <a:r>
              <a:rPr lang="it-IT" sz="1800" dirty="0" err="1">
                <a:solidFill>
                  <a:schemeClr val="accent4">
                    <a:lumMod val="20000"/>
                    <a:lumOff val="80000"/>
                  </a:schemeClr>
                </a:solidFill>
                <a:latin typeface="Consolas" panose="020B0609020204030204" pitchFamily="49" charset="0"/>
                <a:cs typeface="Consolas" panose="020B0609020204030204" pitchFamily="49" charset="0"/>
              </a:rPr>
              <a:t>hint</a:t>
            </a:r>
            <a:r>
              <a:rPr lang="it-IT" sz="1800" dirty="0">
                <a:solidFill>
                  <a:schemeClr val="accent4">
                    <a:lumMod val="20000"/>
                    <a:lumOff val="80000"/>
                  </a:schemeClr>
                </a:solidFill>
                <a:latin typeface="Consolas" panose="020B0609020204030204" pitchFamily="49" charset="0"/>
                <a:cs typeface="Consolas" panose="020B0609020204030204" pitchFamily="49" charset="0"/>
              </a:rPr>
              <a:t>: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after</a:t>
            </a:r>
            <a:r>
              <a:rPr lang="it-IT" sz="1800" dirty="0">
                <a:solidFill>
                  <a:schemeClr val="accent4">
                    <a:lumMod val="20000"/>
                    <a:lumOff val="80000"/>
                  </a:schemeClr>
                </a:solidFill>
                <a:latin typeface="Consolas" panose="020B0609020204030204" pitchFamily="49" charset="0"/>
                <a:cs typeface="Consolas" panose="020B0609020204030204" pitchFamily="49" charset="0"/>
              </a:rPr>
              <a:t>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resolving</a:t>
            </a:r>
            <a:r>
              <a:rPr lang="it-IT" sz="1800" dirty="0">
                <a:solidFill>
                  <a:schemeClr val="accent4">
                    <a:lumMod val="20000"/>
                    <a:lumOff val="80000"/>
                  </a:schemeClr>
                </a:solidFill>
                <a:latin typeface="Consolas" panose="020B0609020204030204" pitchFamily="49" charset="0"/>
                <a:cs typeface="Consolas" panose="020B0609020204030204" pitchFamily="49" charset="0"/>
              </a:rPr>
              <a:t> the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conflicts</a:t>
            </a:r>
            <a:r>
              <a:rPr lang="it-IT" sz="1800" dirty="0">
                <a:solidFill>
                  <a:schemeClr val="accent4">
                    <a:lumMod val="20000"/>
                    <a:lumOff val="80000"/>
                  </a:schemeClr>
                </a:solidFill>
                <a:latin typeface="Consolas" panose="020B0609020204030204" pitchFamily="49" charset="0"/>
                <a:cs typeface="Consolas" panose="020B0609020204030204" pitchFamily="49" charset="0"/>
              </a:rPr>
              <a:t>,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mark</a:t>
            </a:r>
            <a:r>
              <a:rPr lang="it-IT" sz="1800" dirty="0">
                <a:solidFill>
                  <a:schemeClr val="accent4">
                    <a:lumMod val="20000"/>
                    <a:lumOff val="80000"/>
                  </a:schemeClr>
                </a:solidFill>
                <a:latin typeface="Consolas" panose="020B0609020204030204" pitchFamily="49" charset="0"/>
                <a:cs typeface="Consolas" panose="020B0609020204030204" pitchFamily="49" charset="0"/>
              </a:rPr>
              <a:t> the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corrected</a:t>
            </a:r>
            <a:r>
              <a:rPr lang="it-IT" sz="1800" dirty="0">
                <a:solidFill>
                  <a:schemeClr val="accent4">
                    <a:lumMod val="20000"/>
                    <a:lumOff val="80000"/>
                  </a:schemeClr>
                </a:solidFill>
                <a:latin typeface="Consolas" panose="020B0609020204030204" pitchFamily="49" charset="0"/>
                <a:cs typeface="Consolas" panose="020B0609020204030204" pitchFamily="49" charset="0"/>
              </a:rPr>
              <a:t>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paths</a:t>
            </a:r>
            <a:endParaRPr lang="it-IT" sz="1800" dirty="0">
              <a:solidFill>
                <a:schemeClr val="accent4">
                  <a:lumMod val="20000"/>
                  <a:lumOff val="80000"/>
                </a:schemeClr>
              </a:solidFill>
              <a:latin typeface="Consolas" panose="020B0609020204030204" pitchFamily="49" charset="0"/>
              <a:cs typeface="Consolas" panose="020B0609020204030204" pitchFamily="49" charset="0"/>
            </a:endParaRPr>
          </a:p>
          <a:p>
            <a:pPr marL="457200" lvl="1" indent="0">
              <a:buNone/>
            </a:pPr>
            <a:r>
              <a:rPr lang="it-IT" sz="1800" dirty="0" err="1">
                <a:solidFill>
                  <a:schemeClr val="accent4">
                    <a:lumMod val="20000"/>
                    <a:lumOff val="80000"/>
                  </a:schemeClr>
                </a:solidFill>
                <a:latin typeface="Consolas" panose="020B0609020204030204" pitchFamily="49" charset="0"/>
                <a:cs typeface="Consolas" panose="020B0609020204030204" pitchFamily="49" charset="0"/>
              </a:rPr>
              <a:t>hint</a:t>
            </a:r>
            <a:r>
              <a:rPr lang="it-IT" sz="1800" dirty="0">
                <a:solidFill>
                  <a:schemeClr val="accent4">
                    <a:lumMod val="20000"/>
                    <a:lumOff val="80000"/>
                  </a:schemeClr>
                </a:solidFill>
                <a:latin typeface="Consolas" panose="020B0609020204030204" pitchFamily="49" charset="0"/>
                <a:cs typeface="Consolas" panose="020B0609020204030204" pitchFamily="49" charset="0"/>
              </a:rPr>
              <a:t>: with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git</a:t>
            </a:r>
            <a:r>
              <a:rPr lang="it-IT" sz="1800" dirty="0">
                <a:solidFill>
                  <a:schemeClr val="accent4">
                    <a:lumMod val="20000"/>
                    <a:lumOff val="80000"/>
                  </a:schemeClr>
                </a:solidFill>
                <a:latin typeface="Consolas" panose="020B0609020204030204" pitchFamily="49" charset="0"/>
                <a:cs typeface="Consolas" panose="020B0609020204030204" pitchFamily="49" charset="0"/>
              </a:rPr>
              <a:t>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add</a:t>
            </a:r>
            <a:r>
              <a:rPr lang="it-IT" sz="1800" dirty="0">
                <a:solidFill>
                  <a:schemeClr val="accent4">
                    <a:lumMod val="20000"/>
                    <a:lumOff val="80000"/>
                  </a:schemeClr>
                </a:solidFill>
                <a:latin typeface="Consolas" panose="020B0609020204030204" pitchFamily="49" charset="0"/>
                <a:cs typeface="Consolas" panose="020B0609020204030204" pitchFamily="49" charset="0"/>
              </a:rPr>
              <a:t> &lt;</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paths</a:t>
            </a:r>
            <a:r>
              <a:rPr lang="it-IT" sz="1800" dirty="0">
                <a:solidFill>
                  <a:schemeClr val="accent4">
                    <a:lumMod val="20000"/>
                    <a:lumOff val="80000"/>
                  </a:schemeClr>
                </a:solidFill>
                <a:latin typeface="Consolas" panose="020B0609020204030204" pitchFamily="49" charset="0"/>
                <a:cs typeface="Consolas" panose="020B0609020204030204" pitchFamily="49" charset="0"/>
              </a:rPr>
              <a:t>&gt;' or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git</a:t>
            </a:r>
            <a:r>
              <a:rPr lang="it-IT" sz="1800" dirty="0">
                <a:solidFill>
                  <a:schemeClr val="accent4">
                    <a:lumMod val="20000"/>
                    <a:lumOff val="80000"/>
                  </a:schemeClr>
                </a:solidFill>
                <a:latin typeface="Consolas" panose="020B0609020204030204" pitchFamily="49" charset="0"/>
                <a:cs typeface="Consolas" panose="020B0609020204030204" pitchFamily="49" charset="0"/>
              </a:rPr>
              <a:t>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rm</a:t>
            </a:r>
            <a:r>
              <a:rPr lang="it-IT" sz="1800" dirty="0">
                <a:solidFill>
                  <a:schemeClr val="accent4">
                    <a:lumMod val="20000"/>
                    <a:lumOff val="80000"/>
                  </a:schemeClr>
                </a:solidFill>
                <a:latin typeface="Consolas" panose="020B0609020204030204" pitchFamily="49" charset="0"/>
                <a:cs typeface="Consolas" panose="020B0609020204030204" pitchFamily="49" charset="0"/>
              </a:rPr>
              <a:t> &lt;</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paths</a:t>
            </a:r>
            <a:r>
              <a:rPr lang="it-IT" sz="1800" dirty="0">
                <a:solidFill>
                  <a:schemeClr val="accent4">
                    <a:lumMod val="20000"/>
                    <a:lumOff val="80000"/>
                  </a:schemeClr>
                </a:solidFill>
                <a:latin typeface="Consolas" panose="020B0609020204030204" pitchFamily="49" charset="0"/>
                <a:cs typeface="Consolas" panose="020B0609020204030204" pitchFamily="49" charset="0"/>
              </a:rPr>
              <a:t>&gt;'</a:t>
            </a:r>
          </a:p>
          <a:p>
            <a:pPr marL="457200" lvl="1" indent="0">
              <a:buNone/>
            </a:pPr>
            <a:r>
              <a:rPr lang="it-IT" sz="1800" dirty="0" err="1">
                <a:solidFill>
                  <a:schemeClr val="accent4">
                    <a:lumMod val="20000"/>
                    <a:lumOff val="80000"/>
                  </a:schemeClr>
                </a:solidFill>
                <a:latin typeface="Consolas" panose="020B0609020204030204" pitchFamily="49" charset="0"/>
                <a:cs typeface="Consolas" panose="020B0609020204030204" pitchFamily="49" charset="0"/>
              </a:rPr>
              <a:t>hint</a:t>
            </a:r>
            <a:r>
              <a:rPr lang="it-IT" sz="1800" dirty="0">
                <a:solidFill>
                  <a:schemeClr val="accent4">
                    <a:lumMod val="20000"/>
                    <a:lumOff val="80000"/>
                  </a:schemeClr>
                </a:solidFill>
                <a:latin typeface="Consolas" panose="020B0609020204030204" pitchFamily="49" charset="0"/>
                <a:cs typeface="Consolas" panose="020B0609020204030204" pitchFamily="49" charset="0"/>
              </a:rPr>
              <a:t>: and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commit</a:t>
            </a:r>
            <a:r>
              <a:rPr lang="it-IT" sz="1800" dirty="0">
                <a:solidFill>
                  <a:schemeClr val="accent4">
                    <a:lumMod val="20000"/>
                    <a:lumOff val="80000"/>
                  </a:schemeClr>
                </a:solidFill>
                <a:latin typeface="Consolas" panose="020B0609020204030204" pitchFamily="49" charset="0"/>
                <a:cs typeface="Consolas" panose="020B0609020204030204" pitchFamily="49" charset="0"/>
              </a:rPr>
              <a:t> the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result</a:t>
            </a:r>
            <a:r>
              <a:rPr lang="it-IT" sz="1800" dirty="0">
                <a:solidFill>
                  <a:schemeClr val="accent4">
                    <a:lumMod val="20000"/>
                    <a:lumOff val="80000"/>
                  </a:schemeClr>
                </a:solidFill>
                <a:latin typeface="Consolas" panose="020B0609020204030204" pitchFamily="49" charset="0"/>
                <a:cs typeface="Consolas" panose="020B0609020204030204" pitchFamily="49" charset="0"/>
              </a:rPr>
              <a:t> with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git</a:t>
            </a:r>
            <a:r>
              <a:rPr lang="it-IT" sz="1800" dirty="0">
                <a:solidFill>
                  <a:schemeClr val="accent4">
                    <a:lumMod val="20000"/>
                    <a:lumOff val="80000"/>
                  </a:schemeClr>
                </a:solidFill>
                <a:latin typeface="Consolas" panose="020B0609020204030204" pitchFamily="49" charset="0"/>
                <a:cs typeface="Consolas" panose="020B0609020204030204" pitchFamily="49" charset="0"/>
              </a:rPr>
              <a:t> </a:t>
            </a:r>
            <a:r>
              <a:rPr lang="it-IT" sz="1800" dirty="0" err="1">
                <a:solidFill>
                  <a:schemeClr val="accent4">
                    <a:lumMod val="20000"/>
                    <a:lumOff val="80000"/>
                  </a:schemeClr>
                </a:solidFill>
                <a:latin typeface="Consolas" panose="020B0609020204030204" pitchFamily="49" charset="0"/>
                <a:cs typeface="Consolas" panose="020B0609020204030204" pitchFamily="49" charset="0"/>
              </a:rPr>
              <a:t>commit</a:t>
            </a:r>
            <a:r>
              <a:rPr lang="it-IT" sz="1800" dirty="0">
                <a:solidFill>
                  <a:schemeClr val="accent4">
                    <a:lumMod val="20000"/>
                    <a:lumOff val="80000"/>
                  </a:schemeClr>
                </a:solidFill>
                <a:latin typeface="Consolas" panose="020B0609020204030204" pitchFamily="49" charset="0"/>
                <a:cs typeface="Consolas" panose="020B0609020204030204" pitchFamily="49" charset="0"/>
              </a:rPr>
              <a:t>’</a:t>
            </a: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~/brave-browser</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rm</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README.md</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rm</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README.md</a:t>
            </a:r>
            <a:r>
              <a:rPr lang="it-IT" sz="1800" dirty="0">
                <a:latin typeface="Consolas" panose="020B0609020204030204" pitchFamily="49" charset="0"/>
                <a:cs typeface="Consolas" panose="020B0609020204030204" pitchFamily="49" charset="0"/>
              </a:rPr>
              <a:t>'</a:t>
            </a: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~/brave-browser</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commit</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[master 8412a1b47] </a:t>
            </a:r>
            <a:r>
              <a:rPr lang="it-IT" sz="1800" dirty="0" err="1">
                <a:latin typeface="Consolas" panose="020B0609020204030204" pitchFamily="49" charset="0"/>
                <a:cs typeface="Consolas" panose="020B0609020204030204" pitchFamily="49" charset="0"/>
              </a:rPr>
              <a:t>Revert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readme</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 1 file </a:t>
            </a:r>
            <a:r>
              <a:rPr lang="it-IT" sz="1800" dirty="0" err="1">
                <a:latin typeface="Consolas" panose="020B0609020204030204" pitchFamily="49" charset="0"/>
                <a:cs typeface="Consolas" panose="020B0609020204030204" pitchFamily="49" charset="0"/>
              </a:rPr>
              <a:t>changed</a:t>
            </a:r>
            <a:r>
              <a:rPr lang="it-IT" sz="1800" dirty="0">
                <a:latin typeface="Consolas" panose="020B0609020204030204" pitchFamily="49" charset="0"/>
                <a:cs typeface="Consolas" panose="020B0609020204030204" pitchFamily="49" charset="0"/>
              </a:rPr>
              <a:t>, 7 </a:t>
            </a:r>
            <a:r>
              <a:rPr lang="it-IT" sz="1800" dirty="0" err="1">
                <a:latin typeface="Consolas" panose="020B0609020204030204" pitchFamily="49" charset="0"/>
                <a:cs typeface="Consolas" panose="020B0609020204030204" pitchFamily="49" charset="0"/>
              </a:rPr>
              <a:t>deletions</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 delete mode 100644 </a:t>
            </a:r>
            <a:r>
              <a:rPr lang="it-IT" sz="1800" dirty="0" err="1">
                <a:latin typeface="Consolas" panose="020B0609020204030204" pitchFamily="49" charset="0"/>
                <a:cs typeface="Consolas" panose="020B0609020204030204" pitchFamily="49" charset="0"/>
              </a:rPr>
              <a:t>README.md</a:t>
            </a:r>
            <a:endParaRPr lang="it-IT" sz="1800" dirty="0">
              <a:latin typeface="Consolas" panose="020B0609020204030204" pitchFamily="49" charset="0"/>
              <a:cs typeface="Consolas" panose="020B0609020204030204" pitchFamily="49" charset="0"/>
            </a:endParaRPr>
          </a:p>
          <a:p>
            <a:pPr marL="457200" lvl="1" indent="0">
              <a:buNone/>
            </a:pPr>
            <a:endParaRPr lang="it-IT" sz="1800" dirty="0"/>
          </a:p>
        </p:txBody>
      </p:sp>
    </p:spTree>
    <p:extLst>
      <p:ext uri="{BB962C8B-B14F-4D97-AF65-F5344CB8AC3E}">
        <p14:creationId xmlns:p14="http://schemas.microsoft.com/office/powerpoint/2010/main" val="395850782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err="1"/>
              <a:t>Undoing</a:t>
            </a:r>
            <a:r>
              <a:rPr lang="it-IT" sz="3200" dirty="0"/>
              <a:t> </a:t>
            </a:r>
            <a:r>
              <a:rPr lang="it-IT" sz="3200" dirty="0" err="1"/>
              <a:t>Changes</a:t>
            </a:r>
            <a:r>
              <a:rPr lang="it-IT" sz="3200" dirty="0"/>
              <a:t> </a:t>
            </a:r>
            <a:br>
              <a:rPr lang="it-IT" sz="3200" dirty="0"/>
            </a:br>
            <a:r>
              <a:rPr lang="it-IT" sz="3200" dirty="0"/>
              <a:t>– </a:t>
            </a:r>
            <a:br>
              <a:rPr lang="it-IT" sz="3200" dirty="0"/>
            </a:br>
            <a:r>
              <a:rPr lang="it-IT" sz="3200" dirty="0" err="1"/>
              <a:t>Commit</a:t>
            </a:r>
            <a:r>
              <a:rPr lang="it-IT" sz="3200" dirty="0"/>
              <a:t> </a:t>
            </a:r>
            <a:br>
              <a:rPr lang="it-IT" sz="3200" dirty="0"/>
            </a:br>
            <a:r>
              <a:rPr lang="it-IT" sz="3200" dirty="0" err="1"/>
              <a:t>History</a:t>
            </a:r>
            <a:endParaRPr lang="it-IT" sz="3200" dirty="0">
              <a:solidFill>
                <a:srgbClr val="FFFFFF"/>
              </a:solidFill>
              <a:latin typeface="Consolas" panose="020B0609020204030204" pitchFamily="49" charset="0"/>
              <a:cs typeface="Consolas" panose="020B0609020204030204" pitchFamily="49" charset="0"/>
            </a:endParaRP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558725" y="1223576"/>
            <a:ext cx="7163956" cy="797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400"/>
          </a:p>
        </p:txBody>
      </p:sp>
      <p:sp>
        <p:nvSpPr>
          <p:cNvPr id="8" name="Content Placeholder 3">
            <a:extLst>
              <a:ext uri="{FF2B5EF4-FFF2-40B4-BE49-F238E27FC236}">
                <a16:creationId xmlns:a16="http://schemas.microsoft.com/office/drawing/2014/main" id="{89B1ED9F-A5CE-924A-9DA4-DE0AB11C2228}"/>
              </a:ext>
            </a:extLst>
          </p:cNvPr>
          <p:cNvSpPr txBox="1">
            <a:spLocks/>
          </p:cNvSpPr>
          <p:nvPr/>
        </p:nvSpPr>
        <p:spPr>
          <a:xfrm>
            <a:off x="4290123" y="332423"/>
            <a:ext cx="7432558" cy="6083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~/brave-browser</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revert</a:t>
            </a:r>
            <a:r>
              <a:rPr lang="it-IT" sz="1800" dirty="0">
                <a:solidFill>
                  <a:srgbClr val="00B0F0"/>
                </a:solidFill>
                <a:latin typeface="Consolas" panose="020B0609020204030204" pitchFamily="49" charset="0"/>
                <a:cs typeface="Consolas" panose="020B0609020204030204" pitchFamily="49" charset="0"/>
              </a:rPr>
              <a:t> --continue</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On </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 master</a:t>
            </a:r>
          </a:p>
          <a:p>
            <a:pPr marL="457200" lvl="1" indent="0">
              <a:buNone/>
            </a:pPr>
            <a:r>
              <a:rPr lang="it-IT" sz="1800" dirty="0">
                <a:latin typeface="Consolas" panose="020B0609020204030204" pitchFamily="49" charset="0"/>
                <a:cs typeface="Consolas" panose="020B0609020204030204" pitchFamily="49" charset="0"/>
              </a:rPr>
              <a:t>Your </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behind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origin</a:t>
            </a:r>
            <a:r>
              <a:rPr lang="it-IT" sz="1800" dirty="0">
                <a:latin typeface="Consolas" panose="020B0609020204030204" pitchFamily="49" charset="0"/>
                <a:cs typeface="Consolas" panose="020B0609020204030204" pitchFamily="49" charset="0"/>
              </a:rPr>
              <a:t>/master' by 2239 </a:t>
            </a:r>
            <a:r>
              <a:rPr lang="it-IT" sz="1800" dirty="0" err="1">
                <a:latin typeface="Consolas" panose="020B0609020204030204" pitchFamily="49" charset="0"/>
                <a:cs typeface="Consolas" panose="020B0609020204030204" pitchFamily="49" charset="0"/>
              </a:rPr>
              <a:t>commits</a:t>
            </a:r>
            <a:r>
              <a:rPr lang="it-IT" sz="1800" dirty="0">
                <a:latin typeface="Consolas" panose="020B0609020204030204" pitchFamily="49" charset="0"/>
                <a:cs typeface="Consolas" panose="020B0609020204030204" pitchFamily="49" charset="0"/>
              </a:rPr>
              <a:t>, and can be fast-</a:t>
            </a:r>
            <a:r>
              <a:rPr lang="it-IT" sz="1800" dirty="0" err="1">
                <a:latin typeface="Consolas" panose="020B0609020204030204" pitchFamily="49" charset="0"/>
                <a:cs typeface="Consolas" panose="020B0609020204030204" pitchFamily="49" charset="0"/>
              </a:rPr>
              <a:t>forwarded</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  (use "</a:t>
            </a:r>
            <a:r>
              <a:rPr lang="it-IT" sz="1800" dirty="0" err="1">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pull" to update </a:t>
            </a:r>
            <a:r>
              <a:rPr lang="it-IT" sz="1800" dirty="0" err="1">
                <a:latin typeface="Consolas" panose="020B0609020204030204" pitchFamily="49" charset="0"/>
                <a:cs typeface="Consolas" panose="020B0609020204030204" pitchFamily="49" charset="0"/>
              </a:rPr>
              <a:t>your</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local</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a:t>
            </a:r>
          </a:p>
          <a:p>
            <a:pPr marL="457200" lvl="1" indent="0">
              <a:buNone/>
            </a:pPr>
            <a:r>
              <a:rPr lang="it-IT" sz="1800" dirty="0" err="1">
                <a:latin typeface="Consolas" panose="020B0609020204030204" pitchFamily="49" charset="0"/>
                <a:cs typeface="Consolas" panose="020B0609020204030204" pitchFamily="49" charset="0"/>
              </a:rPr>
              <a:t>You</a:t>
            </a:r>
            <a:r>
              <a:rPr lang="it-IT" sz="1800" dirty="0">
                <a:latin typeface="Consolas" panose="020B0609020204030204" pitchFamily="49" charset="0"/>
                <a:cs typeface="Consolas" panose="020B0609020204030204" pitchFamily="49" charset="0"/>
              </a:rPr>
              <a:t> are </a:t>
            </a:r>
            <a:r>
              <a:rPr lang="it-IT" sz="1800" dirty="0" err="1">
                <a:latin typeface="Consolas" panose="020B0609020204030204" pitchFamily="49" charset="0"/>
                <a:cs typeface="Consolas" panose="020B0609020204030204" pitchFamily="49" charset="0"/>
              </a:rPr>
              <a:t>currently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reverting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commit</a:t>
            </a:r>
            <a:r>
              <a:rPr lang="it-IT" sz="1800" dirty="0">
                <a:latin typeface="Consolas" panose="020B0609020204030204" pitchFamily="49" charset="0"/>
                <a:cs typeface="Consolas" panose="020B0609020204030204" pitchFamily="49" charset="0"/>
              </a:rPr>
              <a:t> e26617272.</a:t>
            </a:r>
          </a:p>
          <a:p>
            <a:pPr marL="457200" lvl="1" indent="0">
              <a:buNone/>
            </a:pPr>
            <a:r>
              <a:rPr lang="it-IT" sz="1800" dirty="0" err="1">
                <a:latin typeface="Consolas" panose="020B0609020204030204" pitchFamily="49" charset="0"/>
                <a:cs typeface="Consolas" panose="020B0609020204030204" pitchFamily="49" charset="0"/>
              </a:rPr>
              <a:t>nothing</a:t>
            </a:r>
            <a:r>
              <a:rPr lang="it-IT" sz="1800" dirty="0">
                <a:latin typeface="Consolas" panose="020B0609020204030204" pitchFamily="49" charset="0"/>
                <a:cs typeface="Consolas" panose="020B0609020204030204" pitchFamily="49" charset="0"/>
              </a:rPr>
              <a:t> to </a:t>
            </a:r>
            <a:r>
              <a:rPr lang="it-IT" sz="1800" dirty="0" err="1">
                <a:latin typeface="Consolas" panose="020B0609020204030204" pitchFamily="49" charset="0"/>
                <a:cs typeface="Consolas" panose="020B0609020204030204" pitchFamily="49" charset="0"/>
              </a:rPr>
              <a:t>commit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working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tree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clean</a:t>
            </a:r>
            <a:endParaRPr lang="it-IT" sz="1800" dirty="0">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~/brave-browser</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log --</a:t>
            </a:r>
            <a:r>
              <a:rPr lang="it-IT" sz="1800" dirty="0" err="1">
                <a:solidFill>
                  <a:srgbClr val="00B0F0"/>
                </a:solidFill>
                <a:latin typeface="Consolas" panose="020B0609020204030204" pitchFamily="49" charset="0"/>
                <a:cs typeface="Consolas" panose="020B0609020204030204" pitchFamily="49" charset="0"/>
              </a:rPr>
              <a:t>oneline</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8412a1b47</a:t>
            </a:r>
            <a:r>
              <a:rPr lang="it-IT" sz="1800" dirty="0">
                <a:latin typeface="Consolas" panose="020B0609020204030204" pitchFamily="49" charset="0"/>
                <a:cs typeface="Consolas" panose="020B0609020204030204" pitchFamily="49" charset="0"/>
              </a:rPr>
              <a:t> (</a:t>
            </a:r>
            <a:r>
              <a:rPr lang="it-IT" sz="1800" b="1" dirty="0">
                <a:latin typeface="Consolas" panose="020B0609020204030204" pitchFamily="49" charset="0"/>
                <a:cs typeface="Consolas" panose="020B0609020204030204" pitchFamily="49" charset="0"/>
              </a:rPr>
              <a:t>HEAD</a:t>
            </a:r>
            <a:r>
              <a:rPr lang="it-IT" sz="1800" dirty="0">
                <a:latin typeface="Consolas" panose="020B0609020204030204" pitchFamily="49" charset="0"/>
                <a:cs typeface="Consolas" panose="020B0609020204030204" pitchFamily="49" charset="0"/>
              </a:rPr>
              <a:t> -&gt; </a:t>
            </a:r>
            <a:r>
              <a:rPr lang="it-IT" sz="1800" b="1" dirty="0">
                <a:solidFill>
                  <a:srgbClr val="92D050"/>
                </a:solidFill>
                <a:latin typeface="Consolas" panose="020B0609020204030204" pitchFamily="49" charset="0"/>
                <a:cs typeface="Consolas" panose="020B0609020204030204" pitchFamily="49" charset="0"/>
              </a:rPr>
              <a:t>master</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Revert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readme</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f04608392</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run</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npm</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install</a:t>
            </a:r>
            <a:r>
              <a:rPr lang="it-IT" sz="1800" dirty="0">
                <a:latin typeface="Consolas" panose="020B0609020204030204" pitchFamily="49" charset="0"/>
                <a:cs typeface="Consolas" panose="020B0609020204030204" pitchFamily="49" charset="0"/>
              </a:rPr>
              <a:t> for </a:t>
            </a:r>
            <a:r>
              <a:rPr lang="it-IT" sz="1800" dirty="0" err="1">
                <a:latin typeface="Consolas" panose="020B0609020204030204" pitchFamily="49" charset="0"/>
                <a:cs typeface="Consolas" panose="020B0609020204030204" pitchFamily="49" charset="0"/>
              </a:rPr>
              <a:t>muon</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0fa0bcdd9</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cleanup</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options</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e26617272</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readme</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b4b0fd736</a:t>
            </a:r>
            <a:r>
              <a:rPr lang="it-IT" sz="1800" dirty="0">
                <a:latin typeface="Consolas" panose="020B0609020204030204" pitchFamily="49" charset="0"/>
                <a:cs typeface="Consolas" panose="020B0609020204030204" pitchFamily="49" charset="0"/>
              </a:rPr>
              <a:t> use </a:t>
            </a:r>
            <a:r>
              <a:rPr lang="it-IT" sz="1800" dirty="0" err="1">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urls</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3f6792320</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muon</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build</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f0b159eb5</a:t>
            </a:r>
            <a:r>
              <a:rPr lang="it-IT" sz="1800" dirty="0">
                <a:latin typeface="Consolas" panose="020B0609020204030204" pitchFamily="49" charset="0"/>
                <a:cs typeface="Consolas" panose="020B0609020204030204" pitchFamily="49" charset="0"/>
              </a:rPr>
              <a:t> default </a:t>
            </a:r>
            <a:r>
              <a:rPr lang="it-IT" sz="1800" dirty="0" err="1">
                <a:latin typeface="Consolas" panose="020B0609020204030204" pitchFamily="49" charset="0"/>
                <a:cs typeface="Consolas" panose="020B0609020204030204" pitchFamily="49" charset="0"/>
              </a:rPr>
              <a:t>submodule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sync</a:t>
            </a:r>
            <a:r>
              <a:rPr lang="it-IT" sz="1800" dirty="0">
                <a:latin typeface="Consolas" panose="020B0609020204030204" pitchFamily="49" charset="0"/>
                <a:cs typeface="Consolas" panose="020B0609020204030204" pitchFamily="49" charset="0"/>
              </a:rPr>
              <a:t> to the </a:t>
            </a:r>
            <a:r>
              <a:rPr lang="it-IT" sz="1800" dirty="0" err="1">
                <a:latin typeface="Consolas" panose="020B0609020204030204" pitchFamily="49" charset="0"/>
                <a:cs typeface="Consolas" panose="020B0609020204030204" pitchFamily="49" charset="0"/>
              </a:rPr>
              <a:t>root</a:t>
            </a:r>
            <a:r>
              <a:rPr lang="it-IT" sz="1800" dirty="0">
                <a:latin typeface="Consolas" panose="020B0609020204030204" pitchFamily="49" charset="0"/>
                <a:cs typeface="Consolas" panose="020B0609020204030204" pitchFamily="49" charset="0"/>
              </a:rPr>
              <a:t> dir</a:t>
            </a: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2f915dbb5</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cleanup</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ce6fa4789</a:t>
            </a:r>
            <a:r>
              <a:rPr lang="it-IT" sz="1800" dirty="0">
                <a:latin typeface="Consolas" panose="020B0609020204030204" pitchFamily="49" charset="0"/>
                <a:cs typeface="Consolas" panose="020B0609020204030204" pitchFamily="49" charset="0"/>
              </a:rPr>
              <a:t> update </a:t>
            </a:r>
            <a:r>
              <a:rPr lang="it-IT" sz="1800" dirty="0" err="1">
                <a:latin typeface="Consolas" panose="020B0609020204030204" pitchFamily="49" charset="0"/>
                <a:cs typeface="Consolas" panose="020B0609020204030204" pitchFamily="49" charset="0"/>
              </a:rPr>
              <a:t>node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build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config</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35cadfb71</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build</a:t>
            </a:r>
            <a:r>
              <a:rPr lang="it-IT" sz="1800" dirty="0">
                <a:latin typeface="Consolas" panose="020B0609020204030204" pitchFamily="49" charset="0"/>
                <a:cs typeface="Consolas" panose="020B0609020204030204" pitchFamily="49" charset="0"/>
              </a:rPr>
              <a:t> script</a:t>
            </a: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fb9268326</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change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name</a:t>
            </a:r>
            <a:r>
              <a:rPr lang="it-IT" sz="1800" dirty="0">
                <a:latin typeface="Consolas" panose="020B0609020204030204" pitchFamily="49" charset="0"/>
                <a:cs typeface="Consolas" panose="020B0609020204030204" pitchFamily="49" charset="0"/>
              </a:rPr>
              <a:t> to </a:t>
            </a:r>
            <a:r>
              <a:rPr lang="it-IT" sz="1800" dirty="0" err="1">
                <a:latin typeface="Consolas" panose="020B0609020204030204" pitchFamily="49" charset="0"/>
                <a:cs typeface="Consolas" panose="020B0609020204030204" pitchFamily="49" charset="0"/>
              </a:rPr>
              <a:t>sync</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chemeClr val="accent4">
                    <a:lumMod val="20000"/>
                    <a:lumOff val="80000"/>
                  </a:schemeClr>
                </a:solidFill>
                <a:latin typeface="Consolas" panose="020B0609020204030204" pitchFamily="49" charset="0"/>
                <a:cs typeface="Consolas" panose="020B0609020204030204" pitchFamily="49" charset="0"/>
              </a:rPr>
              <a:t>696b977eb</a:t>
            </a:r>
            <a:r>
              <a:rPr lang="it-IT" sz="1800" dirty="0">
                <a:latin typeface="Consolas" panose="020B0609020204030204" pitchFamily="49" charset="0"/>
                <a:cs typeface="Consolas" panose="020B0609020204030204" pitchFamily="49" charset="0"/>
              </a:rPr>
              <a:t> bootstrap script</a:t>
            </a:r>
            <a:endParaRPr lang="it-IT" sz="1800" dirty="0"/>
          </a:p>
        </p:txBody>
      </p:sp>
    </p:spTree>
    <p:extLst>
      <p:ext uri="{BB962C8B-B14F-4D97-AF65-F5344CB8AC3E}">
        <p14:creationId xmlns:p14="http://schemas.microsoft.com/office/powerpoint/2010/main" val="279809070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4" name="Rectangle 13">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B233C-9E23-1840-B0A8-55EACBD7C7DD}"/>
              </a:ext>
            </a:extLst>
          </p:cNvPr>
          <p:cNvSpPr>
            <a:spLocks noGrp="1"/>
          </p:cNvSpPr>
          <p:nvPr>
            <p:ph type="title"/>
          </p:nvPr>
        </p:nvSpPr>
        <p:spPr>
          <a:xfrm>
            <a:off x="1776173" y="1608667"/>
            <a:ext cx="2556390" cy="4491015"/>
          </a:xfrm>
        </p:spPr>
        <p:txBody>
          <a:bodyPr anchor="t">
            <a:normAutofit/>
          </a:bodyPr>
          <a:lstStyle/>
          <a:p>
            <a:pPr algn="r"/>
            <a:r>
              <a:rPr lang="it-IT" sz="3200">
                <a:solidFill>
                  <a:srgbClr val="FFFFFF"/>
                </a:solidFill>
              </a:rPr>
              <a:t>Review of the commands</a:t>
            </a:r>
          </a:p>
        </p:txBody>
      </p:sp>
      <p:sp>
        <p:nvSpPr>
          <p:cNvPr id="5" name="Content Placeholder 4">
            <a:extLst>
              <a:ext uri="{FF2B5EF4-FFF2-40B4-BE49-F238E27FC236}">
                <a16:creationId xmlns:a16="http://schemas.microsoft.com/office/drawing/2014/main" id="{406C2C16-79B8-0142-A04E-915868BF67F7}"/>
              </a:ext>
            </a:extLst>
          </p:cNvPr>
          <p:cNvSpPr>
            <a:spLocks noGrp="1"/>
          </p:cNvSpPr>
          <p:nvPr>
            <p:ph idx="1"/>
          </p:nvPr>
        </p:nvSpPr>
        <p:spPr>
          <a:xfrm>
            <a:off x="4976029" y="1608667"/>
            <a:ext cx="6714526" cy="4491015"/>
          </a:xfrm>
        </p:spPr>
        <p:txBody>
          <a:bodyPr>
            <a:normAutofit/>
          </a:bodyPr>
          <a:lstStyle/>
          <a:p>
            <a:pPr marL="0" indent="0" algn="ctr">
              <a:buNone/>
            </a:pPr>
            <a:r>
              <a:rPr lang="it-IT" sz="2000" b="1" dirty="0" err="1">
                <a:solidFill>
                  <a:srgbClr val="FFFFFF"/>
                </a:solidFill>
              </a:rPr>
              <a:t>Working</a:t>
            </a:r>
            <a:r>
              <a:rPr lang="it-IT" sz="2000" b="1" dirty="0">
                <a:solidFill>
                  <a:srgbClr val="FFFFFF"/>
                </a:solidFill>
              </a:rPr>
              <a:t> directory</a:t>
            </a:r>
          </a:p>
          <a:p>
            <a:pPr marL="457200" lvl="1" indent="0" algn="ctr">
              <a:buNone/>
            </a:pPr>
            <a:r>
              <a:rPr lang="it-IT" sz="2000" i="1" dirty="0">
                <a:solidFill>
                  <a:srgbClr val="FFFFFF"/>
                </a:solidFill>
              </a:rPr>
              <a:t>     (</a:t>
            </a:r>
            <a:r>
              <a:rPr lang="it-IT" sz="2000" i="1" dirty="0" err="1">
                <a:solidFill>
                  <a:srgbClr val="FFFFFF"/>
                </a:solidFill>
              </a:rPr>
              <a:t>modify</a:t>
            </a:r>
            <a:r>
              <a:rPr lang="it-IT" sz="2000" i="1" dirty="0">
                <a:solidFill>
                  <a:srgbClr val="FFFFFF"/>
                </a:solidFill>
              </a:rPr>
              <a:t> </a:t>
            </a:r>
            <a:r>
              <a:rPr lang="it-IT" sz="2000" i="1" dirty="0" err="1">
                <a:solidFill>
                  <a:srgbClr val="FFFFFF"/>
                </a:solidFill>
              </a:rPr>
              <a:t>files</a:t>
            </a:r>
            <a:r>
              <a:rPr lang="it-IT" sz="2000" i="1" dirty="0">
                <a:solidFill>
                  <a:srgbClr val="FFFFFF"/>
                </a:solidFill>
              </a:rPr>
              <a:t>)  vs  </a:t>
            </a:r>
            <a:r>
              <a:rPr lang="it-IT" sz="2000" dirty="0">
                <a:solidFill>
                  <a:srgbClr val="FFFFFF"/>
                </a:solidFill>
                <a:latin typeface="Consolas" panose="020B0609020204030204" pitchFamily="49" charset="0"/>
                <a:cs typeface="Consolas" panose="020B0609020204030204" pitchFamily="49" charset="0"/>
              </a:rPr>
              <a:t>checkout</a:t>
            </a:r>
            <a:r>
              <a:rPr lang="it-IT" sz="2000" dirty="0">
                <a:solidFill>
                  <a:srgbClr val="FFFFFF"/>
                </a:solidFill>
              </a:rPr>
              <a:t>, </a:t>
            </a:r>
            <a:r>
              <a:rPr lang="it-IT" sz="2000" dirty="0" err="1">
                <a:solidFill>
                  <a:srgbClr val="FFFFFF"/>
                </a:solidFill>
                <a:latin typeface="Consolas" panose="020B0609020204030204" pitchFamily="49" charset="0"/>
                <a:cs typeface="Consolas" panose="020B0609020204030204" pitchFamily="49" charset="0"/>
              </a:rPr>
              <a:t>clean</a:t>
            </a:r>
            <a:endParaRPr lang="it-IT" sz="2000" dirty="0">
              <a:solidFill>
                <a:srgbClr val="FFFFFF"/>
              </a:solidFill>
              <a:latin typeface="Consolas" panose="020B0609020204030204" pitchFamily="49" charset="0"/>
              <a:cs typeface="Consolas" panose="020B0609020204030204" pitchFamily="49" charset="0"/>
            </a:endParaRPr>
          </a:p>
          <a:p>
            <a:pPr marL="0" indent="0" algn="ctr">
              <a:buNone/>
            </a:pPr>
            <a:endParaRPr lang="it-IT" sz="2000" dirty="0">
              <a:solidFill>
                <a:srgbClr val="FFFFFF"/>
              </a:solidFill>
            </a:endParaRPr>
          </a:p>
          <a:p>
            <a:pPr marL="0" indent="0" algn="ctr">
              <a:buNone/>
            </a:pPr>
            <a:r>
              <a:rPr lang="it-IT" sz="2000" b="1" dirty="0" err="1">
                <a:solidFill>
                  <a:srgbClr val="FFFFFF"/>
                </a:solidFill>
              </a:rPr>
              <a:t>Tracking</a:t>
            </a:r>
            <a:r>
              <a:rPr lang="it-IT" sz="2000" b="1" dirty="0">
                <a:solidFill>
                  <a:srgbClr val="FFFFFF"/>
                </a:solidFill>
              </a:rPr>
              <a:t> </a:t>
            </a:r>
            <a:r>
              <a:rPr lang="it-IT" sz="2000" b="1" dirty="0" err="1">
                <a:solidFill>
                  <a:srgbClr val="FFFFFF"/>
                </a:solidFill>
              </a:rPr>
              <a:t>index</a:t>
            </a:r>
            <a:endParaRPr lang="it-IT" sz="2000" b="1" dirty="0">
              <a:solidFill>
                <a:srgbClr val="FFFFFF"/>
              </a:solidFill>
            </a:endParaRPr>
          </a:p>
          <a:p>
            <a:pPr marL="457200" lvl="1" indent="0" algn="ctr">
              <a:buNone/>
            </a:pPr>
            <a:r>
              <a:rPr lang="it-IT" sz="2000" dirty="0" err="1">
                <a:solidFill>
                  <a:srgbClr val="FFFFFF"/>
                </a:solidFill>
                <a:latin typeface="Consolas" panose="020B0609020204030204" pitchFamily="49" charset="0"/>
                <a:cs typeface="Consolas" panose="020B0609020204030204" pitchFamily="49" charset="0"/>
              </a:rPr>
              <a:t>add</a:t>
            </a:r>
            <a:r>
              <a:rPr lang="it-IT" sz="2000" i="1" dirty="0">
                <a:solidFill>
                  <a:srgbClr val="FFFFFF"/>
                </a:solidFill>
              </a:rPr>
              <a:t>  vs  </a:t>
            </a:r>
            <a:r>
              <a:rPr lang="it-IT" sz="2000" dirty="0">
                <a:solidFill>
                  <a:srgbClr val="FFFFFF"/>
                </a:solidFill>
                <a:latin typeface="Consolas" panose="020B0609020204030204" pitchFamily="49" charset="0"/>
                <a:cs typeface="Consolas" panose="020B0609020204030204" pitchFamily="49" charset="0"/>
              </a:rPr>
              <a:t>reset</a:t>
            </a:r>
          </a:p>
          <a:p>
            <a:pPr marL="0" indent="0" algn="ctr">
              <a:buNone/>
            </a:pPr>
            <a:endParaRPr lang="it-IT" sz="2000" dirty="0">
              <a:solidFill>
                <a:srgbClr val="FFFFFF"/>
              </a:solidFill>
            </a:endParaRPr>
          </a:p>
          <a:p>
            <a:pPr marL="0" indent="0" algn="ctr">
              <a:buNone/>
            </a:pPr>
            <a:r>
              <a:rPr lang="it-IT" sz="2000" b="1" dirty="0" err="1">
                <a:solidFill>
                  <a:srgbClr val="FFFFFF"/>
                </a:solidFill>
              </a:rPr>
              <a:t>Commit</a:t>
            </a:r>
            <a:r>
              <a:rPr lang="it-IT" sz="2000" b="1" dirty="0">
                <a:solidFill>
                  <a:srgbClr val="FFFFFF"/>
                </a:solidFill>
              </a:rPr>
              <a:t> </a:t>
            </a:r>
            <a:r>
              <a:rPr lang="it-IT" sz="2000" b="1" dirty="0" err="1">
                <a:solidFill>
                  <a:srgbClr val="FFFFFF"/>
                </a:solidFill>
              </a:rPr>
              <a:t>history</a:t>
            </a:r>
            <a:endParaRPr lang="it-IT" sz="2000" b="1" dirty="0">
              <a:solidFill>
                <a:srgbClr val="FFFFFF"/>
              </a:solidFill>
            </a:endParaRPr>
          </a:p>
          <a:p>
            <a:pPr marL="457200" lvl="1" indent="0" algn="ctr">
              <a:buNone/>
            </a:pPr>
            <a:r>
              <a:rPr lang="it-IT" sz="2000" dirty="0">
                <a:solidFill>
                  <a:srgbClr val="FFFFFF"/>
                </a:solidFill>
                <a:latin typeface="Consolas" panose="020B0609020204030204" pitchFamily="49" charset="0"/>
                <a:cs typeface="Consolas" panose="020B0609020204030204" pitchFamily="49" charset="0"/>
              </a:rPr>
              <a:t>           </a:t>
            </a:r>
            <a:r>
              <a:rPr lang="it-IT" sz="2000" dirty="0" err="1">
                <a:solidFill>
                  <a:srgbClr val="FFFFFF"/>
                </a:solidFill>
                <a:latin typeface="Consolas" panose="020B0609020204030204" pitchFamily="49" charset="0"/>
                <a:cs typeface="Consolas" panose="020B0609020204030204" pitchFamily="49" charset="0"/>
              </a:rPr>
              <a:t>commit</a:t>
            </a:r>
            <a:r>
              <a:rPr lang="it-IT" sz="2000" i="1" dirty="0">
                <a:solidFill>
                  <a:srgbClr val="FFFFFF"/>
                </a:solidFill>
              </a:rPr>
              <a:t>  vs  </a:t>
            </a:r>
            <a:r>
              <a:rPr lang="it-IT" sz="2000" dirty="0" err="1">
                <a:solidFill>
                  <a:srgbClr val="FFFFFF"/>
                </a:solidFill>
                <a:latin typeface="Consolas" panose="020B0609020204030204" pitchFamily="49" charset="0"/>
                <a:cs typeface="Consolas" panose="020B0609020204030204" pitchFamily="49" charset="0"/>
              </a:rPr>
              <a:t>revert</a:t>
            </a:r>
            <a:r>
              <a:rPr lang="it-IT" sz="2000" dirty="0">
                <a:solidFill>
                  <a:srgbClr val="FFFFFF"/>
                </a:solidFill>
              </a:rPr>
              <a:t>, </a:t>
            </a:r>
            <a:r>
              <a:rPr lang="it-IT" sz="2000" dirty="0">
                <a:solidFill>
                  <a:srgbClr val="FFFFFF"/>
                </a:solidFill>
                <a:latin typeface="Consolas" panose="020B0609020204030204" pitchFamily="49" charset="0"/>
                <a:cs typeface="Consolas" panose="020B0609020204030204" pitchFamily="49" charset="0"/>
              </a:rPr>
              <a:t>reset --hard</a:t>
            </a:r>
          </a:p>
        </p:txBody>
      </p:sp>
    </p:spTree>
    <p:extLst>
      <p:ext uri="{BB962C8B-B14F-4D97-AF65-F5344CB8AC3E}">
        <p14:creationId xmlns:p14="http://schemas.microsoft.com/office/powerpoint/2010/main" val="1056881131"/>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AF248E-DBA2-144E-97BF-8A57E8ACB6F3}"/>
              </a:ext>
            </a:extLst>
          </p:cNvPr>
          <p:cNvSpPr>
            <a:spLocks noGrp="1"/>
          </p:cNvSpPr>
          <p:nvPr>
            <p:ph type="title"/>
          </p:nvPr>
        </p:nvSpPr>
        <p:spPr>
          <a:xfrm>
            <a:off x="833002" y="448253"/>
            <a:ext cx="10520702" cy="1325563"/>
          </a:xfrm>
        </p:spPr>
        <p:txBody>
          <a:bodyPr>
            <a:normAutofit/>
          </a:bodyPr>
          <a:lstStyle/>
          <a:p>
            <a:r>
              <a:rPr lang="it-IT"/>
              <a:t>Danger zone</a:t>
            </a:r>
          </a:p>
        </p:txBody>
      </p:sp>
      <p:sp>
        <p:nvSpPr>
          <p:cNvPr id="3" name="Content Placeholder 2">
            <a:extLst>
              <a:ext uri="{FF2B5EF4-FFF2-40B4-BE49-F238E27FC236}">
                <a16:creationId xmlns:a16="http://schemas.microsoft.com/office/drawing/2014/main" id="{CCEBDBCF-F591-F646-B3B6-3F8B9FDCD3C4}"/>
              </a:ext>
            </a:extLst>
          </p:cNvPr>
          <p:cNvSpPr>
            <a:spLocks noGrp="1"/>
          </p:cNvSpPr>
          <p:nvPr>
            <p:ph idx="1"/>
          </p:nvPr>
        </p:nvSpPr>
        <p:spPr>
          <a:xfrm>
            <a:off x="838200" y="2191807"/>
            <a:ext cx="4936067" cy="3985155"/>
          </a:xfrm>
        </p:spPr>
        <p:txBody>
          <a:bodyPr>
            <a:normAutofit/>
          </a:bodyPr>
          <a:lstStyle/>
          <a:p>
            <a:r>
              <a:rPr lang="it-IT" sz="2400" dirty="0" err="1">
                <a:latin typeface="Consolas" panose="020B0609020204030204" pitchFamily="49" charset="0"/>
                <a:cs typeface="Consolas" panose="020B0609020204030204" pitchFamily="49" charset="0"/>
              </a:rPr>
              <a:t>git</a:t>
            </a:r>
            <a:r>
              <a:rPr lang="it-IT" sz="2400" dirty="0">
                <a:latin typeface="Consolas" panose="020B0609020204030204" pitchFamily="49" charset="0"/>
                <a:cs typeface="Consolas" panose="020B0609020204030204" pitchFamily="49" charset="0"/>
              </a:rPr>
              <a:t> checkout</a:t>
            </a:r>
          </a:p>
          <a:p>
            <a:r>
              <a:rPr lang="it-IT" sz="2400" dirty="0" err="1">
                <a:latin typeface="Consolas" panose="020B0609020204030204" pitchFamily="49" charset="0"/>
                <a:cs typeface="Consolas" panose="020B0609020204030204" pitchFamily="49" charset="0"/>
              </a:rPr>
              <a:t>git</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clean</a:t>
            </a:r>
            <a:endParaRPr lang="it-IT" sz="2400" dirty="0">
              <a:latin typeface="Consolas" panose="020B0609020204030204" pitchFamily="49" charset="0"/>
              <a:cs typeface="Consolas" panose="020B0609020204030204" pitchFamily="49" charset="0"/>
            </a:endParaRPr>
          </a:p>
          <a:p>
            <a:r>
              <a:rPr lang="it-IT" sz="2400" dirty="0" err="1">
                <a:latin typeface="Consolas" panose="020B0609020204030204" pitchFamily="49" charset="0"/>
                <a:cs typeface="Consolas" panose="020B0609020204030204" pitchFamily="49" charset="0"/>
              </a:rPr>
              <a:t>git</a:t>
            </a:r>
            <a:r>
              <a:rPr lang="it-IT" sz="2400" dirty="0">
                <a:latin typeface="Consolas" panose="020B0609020204030204" pitchFamily="49" charset="0"/>
                <a:cs typeface="Consolas" panose="020B0609020204030204" pitchFamily="49" charset="0"/>
              </a:rPr>
              <a:t> reset --hard</a:t>
            </a:r>
          </a:p>
        </p:txBody>
      </p:sp>
      <p:pic>
        <p:nvPicPr>
          <p:cNvPr id="4" name="Graphic 3" descr="Radioactive">
            <a:extLst>
              <a:ext uri="{FF2B5EF4-FFF2-40B4-BE49-F238E27FC236}">
                <a16:creationId xmlns:a16="http://schemas.microsoft.com/office/drawing/2014/main" id="{1288D6CE-A9E8-4E4B-BC96-EC3D76EFE4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141" y="2191807"/>
            <a:ext cx="3985156" cy="3985156"/>
          </a:xfrm>
          <a:prstGeom prst="rect">
            <a:avLst/>
          </a:prstGeom>
        </p:spPr>
      </p:pic>
    </p:spTree>
    <p:extLst>
      <p:ext uri="{BB962C8B-B14F-4D97-AF65-F5344CB8AC3E}">
        <p14:creationId xmlns:p14="http://schemas.microsoft.com/office/powerpoint/2010/main" val="30236237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323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91BD-5647-7045-A495-CB4FB8ECB04A}"/>
              </a:ext>
            </a:extLst>
          </p:cNvPr>
          <p:cNvSpPr>
            <a:spLocks noGrp="1"/>
          </p:cNvSpPr>
          <p:nvPr>
            <p:ph type="title"/>
          </p:nvPr>
        </p:nvSpPr>
        <p:spPr/>
        <p:txBody>
          <a:bodyPr/>
          <a:lstStyle/>
          <a:p>
            <a:endParaRPr lang="it-IT"/>
          </a:p>
        </p:txBody>
      </p:sp>
      <p:pic>
        <p:nvPicPr>
          <p:cNvPr id="5" name="Content Placeholder 4">
            <a:extLst>
              <a:ext uri="{FF2B5EF4-FFF2-40B4-BE49-F238E27FC236}">
                <a16:creationId xmlns:a16="http://schemas.microsoft.com/office/drawing/2014/main" id="{7F25BE85-D74D-4A45-BB56-F71A1741FDC6}"/>
              </a:ext>
            </a:extLst>
          </p:cNvPr>
          <p:cNvPicPr>
            <a:picLocks noGrp="1" noChangeAspect="1"/>
          </p:cNvPicPr>
          <p:nvPr>
            <p:ph idx="1"/>
          </p:nvPr>
        </p:nvPicPr>
        <p:blipFill>
          <a:blip r:embed="rId3"/>
          <a:stretch>
            <a:fillRect/>
          </a:stretch>
        </p:blipFill>
        <p:spPr>
          <a:xfrm>
            <a:off x="838200" y="0"/>
            <a:ext cx="10515600" cy="6885346"/>
          </a:xfrm>
        </p:spPr>
      </p:pic>
    </p:spTree>
    <p:extLst>
      <p:ext uri="{BB962C8B-B14F-4D97-AF65-F5344CB8AC3E}">
        <p14:creationId xmlns:p14="http://schemas.microsoft.com/office/powerpoint/2010/main" val="2848640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53E73F-CAF8-3B48-8FF8-07B34659BBA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Cheats</a:t>
            </a:r>
          </a:p>
        </p:txBody>
      </p:sp>
      <p:sp>
        <p:nvSpPr>
          <p:cNvPr id="97"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571CBACF-B414-2A44-838E-0F17497E8936}"/>
              </a:ext>
            </a:extLst>
          </p:cNvPr>
          <p:cNvGraphicFramePr>
            <a:graphicFrameLocks noGrp="1"/>
          </p:cNvGraphicFramePr>
          <p:nvPr>
            <p:extLst>
              <p:ext uri="{D42A27DB-BD31-4B8C-83A1-F6EECF244321}">
                <p14:modId xmlns:p14="http://schemas.microsoft.com/office/powerpoint/2010/main" val="1143132212"/>
              </p:ext>
            </p:extLst>
          </p:nvPr>
        </p:nvGraphicFramePr>
        <p:xfrm>
          <a:off x="1385201" y="2149222"/>
          <a:ext cx="9421599" cy="3721610"/>
        </p:xfrm>
        <a:graphic>
          <a:graphicData uri="http://schemas.openxmlformats.org/drawingml/2006/table">
            <a:tbl>
              <a:tblPr firstRow="1" bandRow="1">
                <a:noFill/>
                <a:tableStyleId>{3B4B98B0-60AC-42C2-AFA5-B58CD77FA1E5}</a:tableStyleId>
              </a:tblPr>
              <a:tblGrid>
                <a:gridCol w="4813041">
                  <a:extLst>
                    <a:ext uri="{9D8B030D-6E8A-4147-A177-3AD203B41FA5}">
                      <a16:colId xmlns:a16="http://schemas.microsoft.com/office/drawing/2014/main" val="2442080601"/>
                    </a:ext>
                  </a:extLst>
                </a:gridCol>
                <a:gridCol w="4608558">
                  <a:extLst>
                    <a:ext uri="{9D8B030D-6E8A-4147-A177-3AD203B41FA5}">
                      <a16:colId xmlns:a16="http://schemas.microsoft.com/office/drawing/2014/main" val="3090907787"/>
                    </a:ext>
                  </a:extLst>
                </a:gridCol>
              </a:tblGrid>
              <a:tr h="744322">
                <a:tc>
                  <a:txBody>
                    <a:bodyPr/>
                    <a:lstStyle/>
                    <a:p>
                      <a:r>
                        <a:rPr lang="it-IT" sz="2100" b="1">
                          <a:solidFill>
                            <a:srgbClr val="FFFFFF"/>
                          </a:solidFill>
                        </a:rPr>
                        <a:t>Description</a:t>
                      </a:r>
                    </a:p>
                  </a:txBody>
                  <a:tcPr marL="306726" marR="184036" marT="184036" marB="184036">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it-IT" sz="2100" b="1">
                          <a:solidFill>
                            <a:srgbClr val="FFFFFF"/>
                          </a:solidFill>
                        </a:rPr>
                        <a:t>Command</a:t>
                      </a:r>
                    </a:p>
                  </a:txBody>
                  <a:tcPr marL="306726" marR="184036" marT="184036" marB="184036">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075180865"/>
                  </a:ext>
                </a:extLst>
              </a:tr>
              <a:tr h="744322">
                <a:tc>
                  <a:txBody>
                    <a:bodyPr/>
                    <a:lstStyle/>
                    <a:p>
                      <a:r>
                        <a:rPr lang="it-IT" sz="2100" err="1">
                          <a:solidFill>
                            <a:schemeClr val="tx1">
                              <a:lumMod val="85000"/>
                              <a:lumOff val="15000"/>
                            </a:schemeClr>
                          </a:solidFill>
                        </a:rPr>
                        <a:t>Add</a:t>
                      </a:r>
                      <a:r>
                        <a:rPr lang="it-IT" sz="2100">
                          <a:solidFill>
                            <a:schemeClr val="tx1">
                              <a:lumMod val="85000"/>
                              <a:lumOff val="15000"/>
                            </a:schemeClr>
                          </a:solidFill>
                        </a:rPr>
                        <a:t> to </a:t>
                      </a:r>
                      <a:r>
                        <a:rPr lang="it-IT" sz="2100" err="1">
                          <a:solidFill>
                            <a:schemeClr val="tx1">
                              <a:lumMod val="85000"/>
                              <a:lumOff val="15000"/>
                            </a:schemeClr>
                          </a:solidFill>
                        </a:rPr>
                        <a:t>staging</a:t>
                      </a:r>
                      <a:r>
                        <a:rPr lang="it-IT" sz="2100">
                          <a:solidFill>
                            <a:schemeClr val="tx1">
                              <a:lumMod val="85000"/>
                              <a:lumOff val="15000"/>
                            </a:schemeClr>
                          </a:solidFill>
                        </a:rPr>
                        <a:t> area in patch mode</a:t>
                      </a:r>
                    </a:p>
                  </a:txBody>
                  <a:tcPr marL="306726" marR="184036" marT="184036" marB="18403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100" err="1">
                          <a:solidFill>
                            <a:schemeClr val="tx1">
                              <a:lumMod val="85000"/>
                              <a:lumOff val="15000"/>
                            </a:schemeClr>
                          </a:solidFill>
                          <a:latin typeface="Consolas" panose="020B0609020204030204" pitchFamily="49" charset="0"/>
                          <a:cs typeface="Consolas" panose="020B0609020204030204" pitchFamily="49" charset="0"/>
                        </a:rPr>
                        <a:t>git</a:t>
                      </a:r>
                      <a:r>
                        <a:rPr lang="it-IT" sz="2100">
                          <a:solidFill>
                            <a:schemeClr val="tx1">
                              <a:lumMod val="85000"/>
                              <a:lumOff val="15000"/>
                            </a:schemeClr>
                          </a:solidFill>
                          <a:latin typeface="Consolas" panose="020B0609020204030204" pitchFamily="49" charset="0"/>
                          <a:cs typeface="Consolas" panose="020B0609020204030204" pitchFamily="49" charset="0"/>
                        </a:rPr>
                        <a:t> </a:t>
                      </a:r>
                      <a:r>
                        <a:rPr lang="it-IT" sz="2100" err="1">
                          <a:solidFill>
                            <a:schemeClr val="tx1">
                              <a:lumMod val="85000"/>
                              <a:lumOff val="15000"/>
                            </a:schemeClr>
                          </a:solidFill>
                          <a:latin typeface="Consolas" panose="020B0609020204030204" pitchFamily="49" charset="0"/>
                          <a:cs typeface="Consolas" panose="020B0609020204030204" pitchFamily="49" charset="0"/>
                        </a:rPr>
                        <a:t>add</a:t>
                      </a:r>
                      <a:r>
                        <a:rPr lang="it-IT" sz="2100">
                          <a:solidFill>
                            <a:schemeClr val="tx1">
                              <a:lumMod val="85000"/>
                              <a:lumOff val="15000"/>
                            </a:schemeClr>
                          </a:solidFill>
                          <a:latin typeface="Consolas" panose="020B0609020204030204" pitchFamily="49" charset="0"/>
                          <a:cs typeface="Consolas" panose="020B0609020204030204" pitchFamily="49" charset="0"/>
                        </a:rPr>
                        <a:t> –</a:t>
                      </a:r>
                      <a:r>
                        <a:rPr lang="it-IT" sz="2100" err="1">
                          <a:solidFill>
                            <a:schemeClr val="tx1">
                              <a:lumMod val="85000"/>
                              <a:lumOff val="15000"/>
                            </a:schemeClr>
                          </a:solidFill>
                          <a:latin typeface="Consolas" panose="020B0609020204030204" pitchFamily="49" charset="0"/>
                          <a:cs typeface="Consolas" panose="020B0609020204030204" pitchFamily="49" charset="0"/>
                        </a:rPr>
                        <a:t>p</a:t>
                      </a:r>
                      <a:r>
                        <a:rPr lang="it-IT" sz="2100">
                          <a:solidFill>
                            <a:schemeClr val="tx1">
                              <a:lumMod val="85000"/>
                              <a:lumOff val="15000"/>
                            </a:schemeClr>
                          </a:solidFill>
                          <a:latin typeface="Consolas" panose="020B0609020204030204" pitchFamily="49" charset="0"/>
                          <a:cs typeface="Consolas" panose="020B0609020204030204" pitchFamily="49" charset="0"/>
                        </a:rPr>
                        <a:t> [ &lt;file&gt; ]</a:t>
                      </a:r>
                    </a:p>
                  </a:txBody>
                  <a:tcPr marL="306726" marR="184036" marT="184036" marB="18403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292325124"/>
                  </a:ext>
                </a:extLst>
              </a:tr>
              <a:tr h="744322">
                <a:tc>
                  <a:txBody>
                    <a:bodyPr/>
                    <a:lstStyle/>
                    <a:p>
                      <a:r>
                        <a:rPr lang="it-IT" sz="2100">
                          <a:solidFill>
                            <a:schemeClr val="tx1">
                              <a:lumMod val="85000"/>
                              <a:lumOff val="15000"/>
                            </a:schemeClr>
                          </a:solidFill>
                        </a:rPr>
                        <a:t>Commit with </a:t>
                      </a:r>
                      <a:r>
                        <a:rPr lang="it-IT" sz="2100" err="1">
                          <a:solidFill>
                            <a:schemeClr val="tx1">
                              <a:lumMod val="85000"/>
                              <a:lumOff val="15000"/>
                            </a:schemeClr>
                          </a:solidFill>
                        </a:rPr>
                        <a:t>message</a:t>
                      </a:r>
                      <a:endParaRPr lang="it-IT" sz="2100">
                        <a:solidFill>
                          <a:schemeClr val="tx1">
                            <a:lumMod val="85000"/>
                            <a:lumOff val="15000"/>
                          </a:schemeClr>
                        </a:solidFill>
                      </a:endParaRPr>
                    </a:p>
                  </a:txBody>
                  <a:tcPr marL="306726" marR="184036" marT="184036" marB="184036">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100">
                          <a:solidFill>
                            <a:schemeClr val="tx1">
                              <a:lumMod val="85000"/>
                              <a:lumOff val="15000"/>
                            </a:schemeClr>
                          </a:solidFill>
                          <a:latin typeface="Consolas" panose="020B0609020204030204" pitchFamily="49" charset="0"/>
                          <a:cs typeface="Consolas" panose="020B0609020204030204" pitchFamily="49" charset="0"/>
                        </a:rPr>
                        <a:t>git commit –m "&lt;messagge&gt;"</a:t>
                      </a:r>
                    </a:p>
                  </a:txBody>
                  <a:tcPr marL="306726" marR="184036" marT="184036" marB="18403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130512282"/>
                  </a:ext>
                </a:extLst>
              </a:tr>
              <a:tr h="744322">
                <a:tc>
                  <a:txBody>
                    <a:bodyPr/>
                    <a:lstStyle/>
                    <a:p>
                      <a:r>
                        <a:rPr lang="it-IT" sz="2100" err="1">
                          <a:solidFill>
                            <a:schemeClr val="tx1">
                              <a:lumMod val="85000"/>
                              <a:lumOff val="15000"/>
                            </a:schemeClr>
                          </a:solidFill>
                        </a:rPr>
                        <a:t>Amend</a:t>
                      </a:r>
                      <a:r>
                        <a:rPr lang="it-IT" sz="2100">
                          <a:solidFill>
                            <a:schemeClr val="tx1">
                              <a:lumMod val="85000"/>
                              <a:lumOff val="15000"/>
                            </a:schemeClr>
                          </a:solidFill>
                        </a:rPr>
                        <a:t> </a:t>
                      </a:r>
                      <a:r>
                        <a:rPr lang="it-IT" sz="2100" err="1">
                          <a:solidFill>
                            <a:schemeClr val="tx1">
                              <a:lumMod val="85000"/>
                              <a:lumOff val="15000"/>
                            </a:schemeClr>
                          </a:solidFill>
                        </a:rPr>
                        <a:t>commit</a:t>
                      </a:r>
                      <a:r>
                        <a:rPr lang="it-IT" sz="2100">
                          <a:solidFill>
                            <a:schemeClr val="tx1">
                              <a:lumMod val="85000"/>
                              <a:lumOff val="15000"/>
                            </a:schemeClr>
                          </a:solidFill>
                        </a:rPr>
                        <a:t> (</a:t>
                      </a:r>
                      <a:r>
                        <a:rPr lang="it-IT" sz="2100" i="1">
                          <a:solidFill>
                            <a:schemeClr val="tx1">
                              <a:lumMod val="85000"/>
                              <a:lumOff val="15000"/>
                            </a:schemeClr>
                          </a:solidFill>
                        </a:rPr>
                        <a:t>for </a:t>
                      </a:r>
                      <a:r>
                        <a:rPr lang="it-IT" sz="2100" i="1" err="1">
                          <a:solidFill>
                            <a:schemeClr val="tx1">
                              <a:lumMod val="85000"/>
                              <a:lumOff val="15000"/>
                            </a:schemeClr>
                          </a:solidFill>
                        </a:rPr>
                        <a:t>local</a:t>
                      </a:r>
                      <a:r>
                        <a:rPr lang="it-IT" sz="2100" i="1">
                          <a:solidFill>
                            <a:schemeClr val="tx1">
                              <a:lumMod val="85000"/>
                              <a:lumOff val="15000"/>
                            </a:schemeClr>
                          </a:solidFill>
                        </a:rPr>
                        <a:t> </a:t>
                      </a:r>
                      <a:r>
                        <a:rPr lang="it-IT" sz="2100" i="1" err="1">
                          <a:solidFill>
                            <a:schemeClr val="tx1">
                              <a:lumMod val="85000"/>
                              <a:lumOff val="15000"/>
                            </a:schemeClr>
                          </a:solidFill>
                        </a:rPr>
                        <a:t>repos</a:t>
                      </a:r>
                      <a:r>
                        <a:rPr lang="it-IT" sz="2100">
                          <a:solidFill>
                            <a:schemeClr val="tx1">
                              <a:lumMod val="85000"/>
                              <a:lumOff val="15000"/>
                            </a:schemeClr>
                          </a:solidFill>
                        </a:rPr>
                        <a:t>)</a:t>
                      </a:r>
                    </a:p>
                  </a:txBody>
                  <a:tcPr marL="306726" marR="184036" marT="184036" marB="18403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it-IT" sz="2100">
                          <a:solidFill>
                            <a:schemeClr val="tx1">
                              <a:lumMod val="85000"/>
                              <a:lumOff val="15000"/>
                            </a:schemeClr>
                          </a:solidFill>
                          <a:latin typeface="Consolas" panose="020B0609020204030204" pitchFamily="49" charset="0"/>
                          <a:cs typeface="Consolas" panose="020B0609020204030204" pitchFamily="49" charset="0"/>
                        </a:rPr>
                        <a:t>git commit --amend</a:t>
                      </a:r>
                    </a:p>
                  </a:txBody>
                  <a:tcPr marL="306726" marR="184036" marT="184036" marB="18403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884199498"/>
                  </a:ext>
                </a:extLst>
              </a:tr>
              <a:tr h="744322">
                <a:tc>
                  <a:txBody>
                    <a:bodyPr/>
                    <a:lstStyle/>
                    <a:p>
                      <a:r>
                        <a:rPr lang="it-IT" sz="2100">
                          <a:solidFill>
                            <a:schemeClr val="tx1">
                              <a:lumMod val="85000"/>
                              <a:lumOff val="15000"/>
                            </a:schemeClr>
                          </a:solidFill>
                        </a:rPr>
                        <a:t>Log on </a:t>
                      </a:r>
                      <a:r>
                        <a:rPr lang="it-IT" sz="2100" err="1">
                          <a:solidFill>
                            <a:schemeClr val="tx1">
                              <a:lumMod val="85000"/>
                              <a:lumOff val="15000"/>
                            </a:schemeClr>
                          </a:solidFill>
                        </a:rPr>
                        <a:t>one</a:t>
                      </a:r>
                      <a:r>
                        <a:rPr lang="it-IT" sz="2100">
                          <a:solidFill>
                            <a:schemeClr val="tx1">
                              <a:lumMod val="85000"/>
                              <a:lumOff val="15000"/>
                            </a:schemeClr>
                          </a:solidFill>
                        </a:rPr>
                        <a:t> line</a:t>
                      </a:r>
                    </a:p>
                  </a:txBody>
                  <a:tcPr marL="306726" marR="184036" marT="184036" marB="184036">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it-IT" sz="2100" err="1">
                          <a:solidFill>
                            <a:schemeClr val="tx1">
                              <a:lumMod val="85000"/>
                              <a:lumOff val="15000"/>
                            </a:schemeClr>
                          </a:solidFill>
                          <a:latin typeface="Consolas" panose="020B0609020204030204" pitchFamily="49" charset="0"/>
                          <a:cs typeface="Consolas" panose="020B0609020204030204" pitchFamily="49" charset="0"/>
                        </a:rPr>
                        <a:t>git</a:t>
                      </a:r>
                      <a:r>
                        <a:rPr lang="it-IT" sz="2100">
                          <a:solidFill>
                            <a:schemeClr val="tx1">
                              <a:lumMod val="85000"/>
                              <a:lumOff val="15000"/>
                            </a:schemeClr>
                          </a:solidFill>
                          <a:latin typeface="Consolas" panose="020B0609020204030204" pitchFamily="49" charset="0"/>
                          <a:cs typeface="Consolas" panose="020B0609020204030204" pitchFamily="49" charset="0"/>
                        </a:rPr>
                        <a:t> log --</a:t>
                      </a:r>
                      <a:r>
                        <a:rPr lang="it-IT" sz="2100" err="1">
                          <a:solidFill>
                            <a:schemeClr val="tx1">
                              <a:lumMod val="85000"/>
                              <a:lumOff val="15000"/>
                            </a:schemeClr>
                          </a:solidFill>
                          <a:latin typeface="Consolas" panose="020B0609020204030204" pitchFamily="49" charset="0"/>
                          <a:cs typeface="Consolas" panose="020B0609020204030204" pitchFamily="49" charset="0"/>
                        </a:rPr>
                        <a:t>oneline</a:t>
                      </a:r>
                      <a:r>
                        <a:rPr lang="it-IT" sz="2100">
                          <a:solidFill>
                            <a:schemeClr val="tx1">
                              <a:lumMod val="85000"/>
                              <a:lumOff val="15000"/>
                            </a:schemeClr>
                          </a:solidFill>
                          <a:latin typeface="Consolas" panose="020B0609020204030204" pitchFamily="49" charset="0"/>
                          <a:cs typeface="Consolas" panose="020B0609020204030204" pitchFamily="49" charset="0"/>
                        </a:rPr>
                        <a:t> --</a:t>
                      </a:r>
                      <a:r>
                        <a:rPr lang="it-IT" sz="2100" err="1">
                          <a:solidFill>
                            <a:schemeClr val="tx1">
                              <a:lumMod val="85000"/>
                              <a:lumOff val="15000"/>
                            </a:schemeClr>
                          </a:solidFill>
                          <a:latin typeface="Consolas" panose="020B0609020204030204" pitchFamily="49" charset="0"/>
                          <a:cs typeface="Consolas" panose="020B0609020204030204" pitchFamily="49" charset="0"/>
                        </a:rPr>
                        <a:t>graph</a:t>
                      </a:r>
                      <a:endParaRPr lang="it-IT" sz="2100">
                        <a:solidFill>
                          <a:schemeClr val="tx1">
                            <a:lumMod val="85000"/>
                            <a:lumOff val="15000"/>
                          </a:schemeClr>
                        </a:solidFill>
                        <a:latin typeface="Consolas" panose="020B0609020204030204" pitchFamily="49" charset="0"/>
                        <a:cs typeface="Consolas" panose="020B0609020204030204" pitchFamily="49" charset="0"/>
                      </a:endParaRPr>
                    </a:p>
                  </a:txBody>
                  <a:tcPr marL="306726" marR="184036" marT="184036" marB="184036">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266377752"/>
                  </a:ext>
                </a:extLst>
              </a:tr>
            </a:tbl>
          </a:graphicData>
        </a:graphic>
      </p:graphicFrame>
    </p:spTree>
    <p:extLst>
      <p:ext uri="{BB962C8B-B14F-4D97-AF65-F5344CB8AC3E}">
        <p14:creationId xmlns:p14="http://schemas.microsoft.com/office/powerpoint/2010/main" val="1407031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1A36-5D2B-894C-9E30-D8CB807F7C71}"/>
              </a:ext>
            </a:extLst>
          </p:cNvPr>
          <p:cNvSpPr>
            <a:spLocks noGrp="1"/>
          </p:cNvSpPr>
          <p:nvPr>
            <p:ph type="title"/>
          </p:nvPr>
        </p:nvSpPr>
        <p:spPr>
          <a:xfrm>
            <a:off x="6230271" y="3794336"/>
            <a:ext cx="5242259" cy="1922251"/>
          </a:xfrm>
        </p:spPr>
        <p:txBody>
          <a:bodyPr vert="horz" lIns="91440" tIns="45720" rIns="91440" bIns="45720" rtlCol="0" anchor="t">
            <a:normAutofit/>
          </a:bodyPr>
          <a:lstStyle/>
          <a:p>
            <a:r>
              <a:rPr lang="en-US" sz="4800" kern="1200">
                <a:solidFill>
                  <a:schemeClr val="tx1"/>
                </a:solidFill>
                <a:latin typeface="+mj-lt"/>
                <a:ea typeface="+mj-ea"/>
                <a:cs typeface="+mj-cs"/>
              </a:rPr>
              <a:t>Parallel development</a:t>
            </a:r>
          </a:p>
        </p:txBody>
      </p:sp>
      <p:sp>
        <p:nvSpPr>
          <p:cNvPr id="81" name="Freeform: Shape 77">
            <a:extLst>
              <a:ext uri="{FF2B5EF4-FFF2-40B4-BE49-F238E27FC236}">
                <a16:creationId xmlns:a16="http://schemas.microsoft.com/office/drawing/2014/main" id="{60B21A5C-062F-46C2-8389-53D40F46A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3466"/>
            <a:ext cx="5549037" cy="6374535"/>
          </a:xfrm>
          <a:custGeom>
            <a:avLst/>
            <a:gdLst>
              <a:gd name="connsiteX0" fmla="*/ 2203019 w 5549037"/>
              <a:gd name="connsiteY0" fmla="*/ 0 h 6374535"/>
              <a:gd name="connsiteX1" fmla="*/ 5549037 w 5549037"/>
              <a:gd name="connsiteY1" fmla="*/ 3346018 h 6374535"/>
              <a:gd name="connsiteX2" fmla="*/ 3797930 w 5549037"/>
              <a:gd name="connsiteY2" fmla="*/ 6288190 h 6374535"/>
              <a:gd name="connsiteX3" fmla="*/ 3618689 w 5549037"/>
              <a:gd name="connsiteY3" fmla="*/ 6374535 h 6374535"/>
              <a:gd name="connsiteX4" fmla="*/ 779546 w 5549037"/>
              <a:gd name="connsiteY4" fmla="*/ 6374535 h 6374535"/>
              <a:gd name="connsiteX5" fmla="*/ 537516 w 5549037"/>
              <a:gd name="connsiteY5" fmla="*/ 6248727 h 6374535"/>
              <a:gd name="connsiteX6" fmla="*/ 74641 w 5549037"/>
              <a:gd name="connsiteY6" fmla="*/ 5927968 h 6374535"/>
              <a:gd name="connsiteX7" fmla="*/ 0 w 5549037"/>
              <a:gd name="connsiteY7" fmla="*/ 5860130 h 6374535"/>
              <a:gd name="connsiteX8" fmla="*/ 0 w 5549037"/>
              <a:gd name="connsiteY8" fmla="*/ 831906 h 6374535"/>
              <a:gd name="connsiteX9" fmla="*/ 74641 w 5549037"/>
              <a:gd name="connsiteY9" fmla="*/ 764068 h 6374535"/>
              <a:gd name="connsiteX10" fmla="*/ 2203019 w 5549037"/>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49037" h="6374535">
                <a:moveTo>
                  <a:pt x="2203019" y="0"/>
                </a:moveTo>
                <a:cubicBezTo>
                  <a:pt x="4050974" y="0"/>
                  <a:pt x="5549037" y="1498063"/>
                  <a:pt x="5549037" y="3346018"/>
                </a:cubicBezTo>
                <a:cubicBezTo>
                  <a:pt x="5549037" y="4616487"/>
                  <a:pt x="4840968" y="5721578"/>
                  <a:pt x="3797930" y="6288190"/>
                </a:cubicBezTo>
                <a:lnTo>
                  <a:pt x="3618689" y="6374535"/>
                </a:lnTo>
                <a:lnTo>
                  <a:pt x="779546" y="6374535"/>
                </a:lnTo>
                <a:lnTo>
                  <a:pt x="537516" y="6248727"/>
                </a:lnTo>
                <a:cubicBezTo>
                  <a:pt x="374031" y="6154721"/>
                  <a:pt x="219238" y="6047301"/>
                  <a:pt x="74641" y="5927968"/>
                </a:cubicBezTo>
                <a:lnTo>
                  <a:pt x="0" y="5860130"/>
                </a:lnTo>
                <a:lnTo>
                  <a:pt x="0" y="831906"/>
                </a:lnTo>
                <a:lnTo>
                  <a:pt x="74641" y="764068"/>
                </a:lnTo>
                <a:cubicBezTo>
                  <a:pt x="653030" y="286739"/>
                  <a:pt x="1394539" y="0"/>
                  <a:pt x="220301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763AA82-132E-1A41-9977-3C3184BACB73}"/>
              </a:ext>
            </a:extLst>
          </p:cNvPr>
          <p:cNvPicPr>
            <a:picLocks noChangeAspect="1"/>
          </p:cNvPicPr>
          <p:nvPr/>
        </p:nvPicPr>
        <p:blipFill rotWithShape="1">
          <a:blip r:embed="rId3"/>
          <a:srcRect l="39315" r="11912" b="1"/>
          <a:stretch/>
        </p:blipFill>
        <p:spPr>
          <a:xfrm>
            <a:off x="1" y="647373"/>
            <a:ext cx="5385130" cy="6210629"/>
          </a:xfrm>
          <a:custGeom>
            <a:avLst/>
            <a:gdLst>
              <a:gd name="connsiteX0" fmla="*/ 2203018 w 5385130"/>
              <a:gd name="connsiteY0" fmla="*/ 0 h 6210629"/>
              <a:gd name="connsiteX1" fmla="*/ 5385130 w 5385130"/>
              <a:gd name="connsiteY1" fmla="*/ 3182112 h 6210629"/>
              <a:gd name="connsiteX2" fmla="*/ 3441640 w 5385130"/>
              <a:gd name="connsiteY2" fmla="*/ 6114158 h 6210629"/>
              <a:gd name="connsiteX3" fmla="*/ 3178061 w 5385130"/>
              <a:gd name="connsiteY3" fmla="*/ 6210629 h 6210629"/>
              <a:gd name="connsiteX4" fmla="*/ 1233206 w 5385130"/>
              <a:gd name="connsiteY4" fmla="*/ 6210629 h 6210629"/>
              <a:gd name="connsiteX5" fmla="*/ 1108901 w 5385130"/>
              <a:gd name="connsiteY5" fmla="*/ 6171135 h 6210629"/>
              <a:gd name="connsiteX6" fmla="*/ 178899 w 5385130"/>
              <a:gd name="connsiteY6" fmla="*/ 5637585 h 6210629"/>
              <a:gd name="connsiteX7" fmla="*/ 0 w 5385130"/>
              <a:gd name="connsiteY7" fmla="*/ 5474990 h 6210629"/>
              <a:gd name="connsiteX8" fmla="*/ 0 w 5385130"/>
              <a:gd name="connsiteY8" fmla="*/ 889234 h 6210629"/>
              <a:gd name="connsiteX9" fmla="*/ 178899 w 5385130"/>
              <a:gd name="connsiteY9" fmla="*/ 726640 h 6210629"/>
              <a:gd name="connsiteX10" fmla="*/ 2203018 w 5385130"/>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85130" h="6210629">
                <a:moveTo>
                  <a:pt x="2203018" y="0"/>
                </a:moveTo>
                <a:cubicBezTo>
                  <a:pt x="3960450" y="0"/>
                  <a:pt x="5385130" y="1424680"/>
                  <a:pt x="5385130" y="3182112"/>
                </a:cubicBezTo>
                <a:cubicBezTo>
                  <a:pt x="5385130" y="4500186"/>
                  <a:pt x="4583748" y="5631087"/>
                  <a:pt x="3441640" y="6114158"/>
                </a:cubicBezTo>
                <a:lnTo>
                  <a:pt x="3178061" y="6210629"/>
                </a:lnTo>
                <a:lnTo>
                  <a:pt x="1233206" y="6210629"/>
                </a:lnTo>
                <a:lnTo>
                  <a:pt x="1108901" y="6171135"/>
                </a:lnTo>
                <a:cubicBezTo>
                  <a:pt x="767738" y="6046219"/>
                  <a:pt x="453928" y="5864559"/>
                  <a:pt x="178899" y="5637585"/>
                </a:cubicBezTo>
                <a:lnTo>
                  <a:pt x="0" y="5474990"/>
                </a:lnTo>
                <a:lnTo>
                  <a:pt x="0" y="889234"/>
                </a:lnTo>
                <a:lnTo>
                  <a:pt x="178899" y="726640"/>
                </a:lnTo>
                <a:cubicBezTo>
                  <a:pt x="728956" y="272693"/>
                  <a:pt x="1434142" y="0"/>
                  <a:pt x="2203018" y="0"/>
                </a:cubicBezTo>
                <a:close/>
              </a:path>
            </a:pathLst>
          </a:custGeom>
        </p:spPr>
      </p:pic>
      <p:sp>
        <p:nvSpPr>
          <p:cNvPr id="80" name="Freeform: Shape 79">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drawing&#10;&#10;Description automatically generated">
            <a:extLst>
              <a:ext uri="{FF2B5EF4-FFF2-40B4-BE49-F238E27FC236}">
                <a16:creationId xmlns:a16="http://schemas.microsoft.com/office/drawing/2014/main" id="{61453F80-3694-7B4F-A625-29F61FADDF6D}"/>
              </a:ext>
            </a:extLst>
          </p:cNvPr>
          <p:cNvPicPr>
            <a:picLocks noChangeAspect="1"/>
          </p:cNvPicPr>
          <p:nvPr/>
        </p:nvPicPr>
        <p:blipFill rotWithShape="1">
          <a:blip r:embed="rId4"/>
          <a:srcRect l="4700" r="6949" b="-1"/>
          <a:stretch/>
        </p:blipFill>
        <p:spPr>
          <a:xfrm>
            <a:off x="5398355"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Tree>
    <p:extLst>
      <p:ext uri="{BB962C8B-B14F-4D97-AF65-F5344CB8AC3E}">
        <p14:creationId xmlns:p14="http://schemas.microsoft.com/office/powerpoint/2010/main" val="294613497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C2F666-2828-B747-85C6-45E01570EC04}"/>
              </a:ext>
            </a:extLst>
          </p:cNvPr>
          <p:cNvSpPr>
            <a:spLocks noGrp="1"/>
          </p:cNvSpPr>
          <p:nvPr>
            <p:ph type="title"/>
          </p:nvPr>
        </p:nvSpPr>
        <p:spPr>
          <a:xfrm>
            <a:off x="655320" y="365125"/>
            <a:ext cx="9013052" cy="1623312"/>
          </a:xfrm>
        </p:spPr>
        <p:txBody>
          <a:bodyPr anchor="b">
            <a:normAutofit/>
          </a:bodyPr>
          <a:lstStyle/>
          <a:p>
            <a:r>
              <a:rPr lang="it-IT" sz="4000"/>
              <a:t>Branching and merging</a:t>
            </a:r>
          </a:p>
        </p:txBody>
      </p:sp>
      <p:cxnSp>
        <p:nvCxnSpPr>
          <p:cNvPr id="21" name="Straight Arrow Connector 20">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3E6F90-FCEB-2245-889E-F0446E30EDBE}"/>
              </a:ext>
            </a:extLst>
          </p:cNvPr>
          <p:cNvSpPr>
            <a:spLocks noGrp="1"/>
          </p:cNvSpPr>
          <p:nvPr>
            <p:ph idx="1"/>
          </p:nvPr>
        </p:nvSpPr>
        <p:spPr>
          <a:xfrm>
            <a:off x="655320" y="2644518"/>
            <a:ext cx="9013052" cy="3327251"/>
          </a:xfrm>
        </p:spPr>
        <p:txBody>
          <a:bodyPr>
            <a:normAutofit fontScale="92500" lnSpcReduction="10000"/>
          </a:bodyPr>
          <a:lstStyle/>
          <a:p>
            <a:r>
              <a:rPr lang="it-IT" sz="2400" dirty="0"/>
              <a:t>With </a:t>
            </a:r>
            <a:r>
              <a:rPr lang="it-IT" sz="2400" dirty="0" err="1"/>
              <a:t>git</a:t>
            </a:r>
            <a:r>
              <a:rPr lang="it-IT" sz="2400" dirty="0"/>
              <a:t> </a:t>
            </a:r>
            <a:r>
              <a:rPr lang="it-IT" sz="2400" dirty="0" err="1"/>
              <a:t>it</a:t>
            </a:r>
            <a:r>
              <a:rPr lang="it-IT" sz="2400" dirty="0"/>
              <a:t> </a:t>
            </a:r>
            <a:r>
              <a:rPr lang="it-IT" sz="2400" dirty="0" err="1"/>
              <a:t>is</a:t>
            </a:r>
            <a:r>
              <a:rPr lang="it-IT" sz="2400" dirty="0"/>
              <a:t> </a:t>
            </a:r>
            <a:r>
              <a:rPr lang="it-IT" sz="2400" dirty="0" err="1"/>
              <a:t>possible</a:t>
            </a:r>
            <a:r>
              <a:rPr lang="it-IT" sz="2400" dirty="0"/>
              <a:t> to </a:t>
            </a:r>
            <a:r>
              <a:rPr lang="it-IT" sz="2400" dirty="0" err="1"/>
              <a:t>develop</a:t>
            </a:r>
            <a:r>
              <a:rPr lang="it-IT" sz="2400" dirty="0"/>
              <a:t> </a:t>
            </a:r>
            <a:r>
              <a:rPr lang="it-IT" sz="2400" dirty="0" err="1"/>
              <a:t>simultaneously</a:t>
            </a:r>
            <a:r>
              <a:rPr lang="it-IT" sz="2400" dirty="0"/>
              <a:t> on </a:t>
            </a:r>
            <a:r>
              <a:rPr lang="it-IT" sz="2400" dirty="0" err="1"/>
              <a:t>parallel</a:t>
            </a:r>
            <a:r>
              <a:rPr lang="it-IT" sz="2400" dirty="0"/>
              <a:t> </a:t>
            </a:r>
            <a:r>
              <a:rPr lang="it-IT" sz="2400" dirty="0" err="1"/>
              <a:t>environments</a:t>
            </a:r>
            <a:r>
              <a:rPr lang="it-IT" sz="2400" dirty="0"/>
              <a:t>, </a:t>
            </a:r>
            <a:r>
              <a:rPr lang="it-IT" sz="2400" dirty="0" err="1"/>
              <a:t>called</a:t>
            </a:r>
            <a:r>
              <a:rPr lang="it-IT" sz="2400" dirty="0"/>
              <a:t> </a:t>
            </a:r>
            <a:r>
              <a:rPr lang="it-IT" sz="2400" b="1" dirty="0" err="1"/>
              <a:t>branches</a:t>
            </a:r>
            <a:r>
              <a:rPr lang="it-IT" sz="2400" dirty="0"/>
              <a:t>, </a:t>
            </a:r>
            <a:r>
              <a:rPr lang="it-IT" sz="2400" dirty="0" err="1"/>
              <a:t>starting</a:t>
            </a:r>
            <a:r>
              <a:rPr lang="it-IT" sz="2400" dirty="0"/>
              <a:t> from a common </a:t>
            </a:r>
            <a:r>
              <a:rPr lang="it-IT" sz="2400" dirty="0" err="1"/>
              <a:t>starting</a:t>
            </a:r>
            <a:r>
              <a:rPr lang="it-IT" sz="2400" dirty="0"/>
              <a:t> </a:t>
            </a:r>
            <a:r>
              <a:rPr lang="it-IT" sz="2400" dirty="0" err="1"/>
              <a:t>point</a:t>
            </a:r>
            <a:r>
              <a:rPr lang="it-IT" sz="2400" dirty="0"/>
              <a:t>. </a:t>
            </a:r>
          </a:p>
          <a:p>
            <a:r>
              <a:rPr lang="it-IT" sz="2400" dirty="0" err="1"/>
              <a:t>Each</a:t>
            </a:r>
            <a:r>
              <a:rPr lang="it-IT" sz="2400" dirty="0"/>
              <a:t> </a:t>
            </a:r>
            <a:r>
              <a:rPr lang="it-IT" sz="2400" dirty="0" err="1"/>
              <a:t>branch</a:t>
            </a:r>
            <a:r>
              <a:rPr lang="it-IT" sz="2400" dirty="0"/>
              <a:t> </a:t>
            </a:r>
            <a:r>
              <a:rPr lang="it-IT" sz="2400" dirty="0" err="1"/>
              <a:t>will</a:t>
            </a:r>
            <a:r>
              <a:rPr lang="it-IT" sz="2400" dirty="0"/>
              <a:t> </a:t>
            </a:r>
            <a:r>
              <a:rPr lang="it-IT" sz="2400" dirty="0" err="1"/>
              <a:t>then</a:t>
            </a:r>
            <a:r>
              <a:rPr lang="it-IT" sz="2400" dirty="0"/>
              <a:t> </a:t>
            </a:r>
            <a:r>
              <a:rPr lang="it-IT" sz="2400" dirty="0" err="1"/>
              <a:t>have</a:t>
            </a:r>
            <a:r>
              <a:rPr lang="it-IT" sz="2400" dirty="0"/>
              <a:t> </a:t>
            </a:r>
            <a:r>
              <a:rPr lang="it-IT" sz="2400" dirty="0" err="1"/>
              <a:t>its</a:t>
            </a:r>
            <a:r>
              <a:rPr lang="it-IT" sz="2400" dirty="0"/>
              <a:t> </a:t>
            </a:r>
            <a:r>
              <a:rPr lang="it-IT" sz="2400" dirty="0" err="1"/>
              <a:t>own</a:t>
            </a:r>
            <a:r>
              <a:rPr lang="it-IT" sz="2400" dirty="0"/>
              <a:t> </a:t>
            </a:r>
            <a:r>
              <a:rPr lang="it-IT" sz="2400" dirty="0" err="1"/>
              <a:t>commit</a:t>
            </a:r>
            <a:r>
              <a:rPr lang="it-IT" sz="2400" dirty="0"/>
              <a:t> </a:t>
            </a:r>
            <a:r>
              <a:rPr lang="it-IT" sz="2400" dirty="0" err="1"/>
              <a:t>history</a:t>
            </a:r>
            <a:r>
              <a:rPr lang="it-IT" sz="2400" dirty="0"/>
              <a:t> and </a:t>
            </a:r>
            <a:r>
              <a:rPr lang="it-IT" sz="2400" dirty="0" err="1"/>
              <a:t>these</a:t>
            </a:r>
            <a:r>
              <a:rPr lang="it-IT" sz="2400" dirty="0"/>
              <a:t> </a:t>
            </a:r>
            <a:r>
              <a:rPr lang="it-IT" sz="2400" dirty="0" err="1"/>
              <a:t>environments</a:t>
            </a:r>
            <a:r>
              <a:rPr lang="it-IT" sz="2400" dirty="0"/>
              <a:t> </a:t>
            </a:r>
            <a:r>
              <a:rPr lang="it-IT" sz="2400" dirty="0" err="1"/>
              <a:t>could</a:t>
            </a:r>
            <a:r>
              <a:rPr lang="it-IT" sz="2400" dirty="0"/>
              <a:t> be </a:t>
            </a:r>
            <a:r>
              <a:rPr lang="it-IT" sz="2400" dirty="0" err="1"/>
              <a:t>reconciled</a:t>
            </a:r>
            <a:r>
              <a:rPr lang="it-IT" sz="2400" dirty="0"/>
              <a:t> </a:t>
            </a:r>
            <a:r>
              <a:rPr lang="it-IT" sz="2400" dirty="0" err="1"/>
              <a:t>one</a:t>
            </a:r>
            <a:r>
              <a:rPr lang="it-IT" sz="2400" dirty="0"/>
              <a:t> in the </a:t>
            </a:r>
            <a:r>
              <a:rPr lang="it-IT" sz="2400" dirty="0" err="1"/>
              <a:t>other</a:t>
            </a:r>
            <a:r>
              <a:rPr lang="it-IT" sz="2400" dirty="0"/>
              <a:t>, by </a:t>
            </a:r>
            <a:r>
              <a:rPr lang="it-IT" sz="2400" dirty="0" err="1"/>
              <a:t>performing</a:t>
            </a:r>
            <a:r>
              <a:rPr lang="it-IT" sz="2400" dirty="0"/>
              <a:t> an </a:t>
            </a:r>
            <a:r>
              <a:rPr lang="it-IT" sz="2400" dirty="0" err="1"/>
              <a:t>operation</a:t>
            </a:r>
            <a:r>
              <a:rPr lang="it-IT" sz="2400" dirty="0"/>
              <a:t> </a:t>
            </a:r>
            <a:r>
              <a:rPr lang="it-IT" sz="2400" dirty="0" err="1"/>
              <a:t>called</a:t>
            </a:r>
            <a:r>
              <a:rPr lang="it-IT" sz="2400" dirty="0"/>
              <a:t> </a:t>
            </a:r>
            <a:r>
              <a:rPr lang="it-IT" sz="2400" b="1" dirty="0"/>
              <a:t>merge</a:t>
            </a:r>
            <a:r>
              <a:rPr lang="it-IT" sz="2400" dirty="0"/>
              <a:t>.</a:t>
            </a:r>
          </a:p>
          <a:p>
            <a:r>
              <a:rPr lang="it-IT" sz="2400" dirty="0"/>
              <a:t>A special </a:t>
            </a:r>
            <a:r>
              <a:rPr lang="it-IT" sz="2400" dirty="0" err="1"/>
              <a:t>satus</a:t>
            </a:r>
            <a:r>
              <a:rPr lang="it-IT" sz="2400" dirty="0"/>
              <a:t> </a:t>
            </a:r>
            <a:r>
              <a:rPr lang="it-IT" sz="2400" dirty="0" err="1"/>
              <a:t>goes</a:t>
            </a:r>
            <a:r>
              <a:rPr lang="it-IT" sz="2400" dirty="0"/>
              <a:t> to the </a:t>
            </a:r>
            <a:r>
              <a:rPr lang="it-IT" sz="2400" b="1" dirty="0"/>
              <a:t>master</a:t>
            </a:r>
            <a:r>
              <a:rPr lang="it-IT" sz="2400" dirty="0"/>
              <a:t> </a:t>
            </a:r>
            <a:r>
              <a:rPr lang="it-IT" sz="2400" dirty="0" err="1"/>
              <a:t>branch</a:t>
            </a:r>
            <a:r>
              <a:rPr lang="it-IT" sz="2400" dirty="0"/>
              <a:t> </a:t>
            </a:r>
            <a:r>
              <a:rPr lang="it-IT" sz="2400" dirty="0" err="1"/>
              <a:t>which</a:t>
            </a:r>
            <a:r>
              <a:rPr lang="it-IT" sz="2400" dirty="0"/>
              <a:t> </a:t>
            </a:r>
            <a:r>
              <a:rPr lang="it-IT" sz="2400" dirty="0" err="1"/>
              <a:t>identifies</a:t>
            </a:r>
            <a:r>
              <a:rPr lang="it-IT" sz="2400" dirty="0"/>
              <a:t> the </a:t>
            </a:r>
            <a:r>
              <a:rPr lang="it-IT" sz="2400" dirty="0" err="1"/>
              <a:t>main</a:t>
            </a:r>
            <a:r>
              <a:rPr lang="it-IT" sz="2400" dirty="0"/>
              <a:t> </a:t>
            </a:r>
            <a:r>
              <a:rPr lang="it-IT" sz="2400" dirty="0" err="1"/>
              <a:t>branch</a:t>
            </a:r>
            <a:r>
              <a:rPr lang="it-IT" sz="2400" dirty="0"/>
              <a:t> </a:t>
            </a:r>
            <a:r>
              <a:rPr lang="it-IT" sz="2400" dirty="0" err="1"/>
              <a:t>which</a:t>
            </a:r>
            <a:r>
              <a:rPr lang="it-IT" sz="2400" dirty="0"/>
              <a:t> </a:t>
            </a:r>
            <a:r>
              <a:rPr lang="it-IT" sz="2400" dirty="0" err="1"/>
              <a:t>every</a:t>
            </a:r>
            <a:r>
              <a:rPr lang="it-IT" sz="2400" dirty="0"/>
              <a:t> </a:t>
            </a:r>
            <a:r>
              <a:rPr lang="it-IT" sz="2400" dirty="0" err="1"/>
              <a:t>other</a:t>
            </a:r>
            <a:r>
              <a:rPr lang="it-IT" sz="2400" dirty="0"/>
              <a:t> </a:t>
            </a:r>
            <a:r>
              <a:rPr lang="it-IT" sz="2400" dirty="0" err="1"/>
              <a:t>one</a:t>
            </a:r>
            <a:r>
              <a:rPr lang="it-IT" sz="2400" dirty="0"/>
              <a:t> </a:t>
            </a:r>
            <a:r>
              <a:rPr lang="it-IT" sz="2400" dirty="0" err="1"/>
              <a:t>should</a:t>
            </a:r>
            <a:r>
              <a:rPr lang="it-IT" sz="2400" dirty="0"/>
              <a:t> be </a:t>
            </a:r>
            <a:r>
              <a:rPr lang="it-IT" sz="2400" dirty="0" err="1"/>
              <a:t>merged</a:t>
            </a:r>
            <a:r>
              <a:rPr lang="it-IT" sz="2400" dirty="0"/>
              <a:t> </a:t>
            </a:r>
            <a:r>
              <a:rPr lang="it-IT" sz="2400" dirty="0" err="1"/>
              <a:t>into</a:t>
            </a:r>
            <a:r>
              <a:rPr lang="it-IT" sz="2400" dirty="0"/>
              <a:t>. </a:t>
            </a:r>
            <a:r>
              <a:rPr lang="it-IT" sz="2400" dirty="0" err="1"/>
              <a:t>This</a:t>
            </a:r>
            <a:r>
              <a:rPr lang="it-IT" sz="2400" dirty="0"/>
              <a:t> </a:t>
            </a:r>
            <a:r>
              <a:rPr lang="it-IT" sz="2400" dirty="0" err="1"/>
              <a:t>branch</a:t>
            </a:r>
            <a:r>
              <a:rPr lang="it-IT" sz="2400" dirty="0"/>
              <a:t> </a:t>
            </a:r>
            <a:r>
              <a:rPr lang="it-IT" sz="2400" dirty="0" err="1"/>
              <a:t>contains</a:t>
            </a:r>
            <a:r>
              <a:rPr lang="it-IT" sz="2400" dirty="0"/>
              <a:t> the </a:t>
            </a:r>
            <a:r>
              <a:rPr lang="it-IT" sz="2400" dirty="0" err="1"/>
              <a:t>agreed</a:t>
            </a:r>
            <a:r>
              <a:rPr lang="it-IT" sz="2400" dirty="0"/>
              <a:t> </a:t>
            </a:r>
            <a:r>
              <a:rPr lang="it-IT" sz="2400" dirty="0" err="1"/>
              <a:t>version</a:t>
            </a:r>
            <a:r>
              <a:rPr lang="it-IT" sz="2400" dirty="0"/>
              <a:t> of the software and </a:t>
            </a:r>
            <a:r>
              <a:rPr lang="it-IT" sz="2400" dirty="0" err="1"/>
              <a:t>it</a:t>
            </a:r>
            <a:r>
              <a:rPr lang="it-IT" sz="2400" dirty="0"/>
              <a:t> </a:t>
            </a:r>
            <a:r>
              <a:rPr lang="it-IT" sz="2400" dirty="0" err="1"/>
              <a:t>is</a:t>
            </a:r>
            <a:r>
              <a:rPr lang="it-IT" sz="2400" dirty="0"/>
              <a:t> the </a:t>
            </a:r>
            <a:r>
              <a:rPr lang="it-IT" sz="2400" dirty="0" err="1"/>
              <a:t>most</a:t>
            </a:r>
            <a:r>
              <a:rPr lang="it-IT" sz="2400" dirty="0"/>
              <a:t> </a:t>
            </a:r>
            <a:r>
              <a:rPr lang="it-IT" sz="2400" dirty="0" err="1"/>
              <a:t>accessed</a:t>
            </a:r>
            <a:r>
              <a:rPr lang="it-IT" sz="2400" dirty="0"/>
              <a:t> by </a:t>
            </a:r>
            <a:r>
              <a:rPr lang="it-IT" sz="2400" dirty="0" err="1"/>
              <a:t>developers</a:t>
            </a:r>
            <a:r>
              <a:rPr lang="it-IT" sz="2400" dirty="0"/>
              <a:t> </a:t>
            </a:r>
            <a:r>
              <a:rPr lang="it-IT" sz="2400" dirty="0" err="1"/>
              <a:t>therefore</a:t>
            </a:r>
            <a:r>
              <a:rPr lang="it-IT" sz="2400" dirty="0"/>
              <a:t> </a:t>
            </a:r>
            <a:r>
              <a:rPr lang="it-IT" sz="2400" dirty="0" err="1"/>
              <a:t>it</a:t>
            </a:r>
            <a:r>
              <a:rPr lang="it-IT" sz="2400" dirty="0"/>
              <a:t> </a:t>
            </a:r>
            <a:r>
              <a:rPr lang="it-IT" sz="2400" dirty="0" err="1"/>
              <a:t>should</a:t>
            </a:r>
            <a:r>
              <a:rPr lang="it-IT" sz="2400" dirty="0"/>
              <a:t> be the </a:t>
            </a:r>
            <a:r>
              <a:rPr lang="it-IT" sz="2400" dirty="0" err="1"/>
              <a:t>most</a:t>
            </a:r>
            <a:r>
              <a:rPr lang="it-IT" sz="2400" dirty="0"/>
              <a:t> </a:t>
            </a:r>
            <a:r>
              <a:rPr lang="it-IT" sz="2400" dirty="0" err="1"/>
              <a:t>stable</a:t>
            </a:r>
            <a:r>
              <a:rPr lang="it-IT" sz="2400" dirty="0"/>
              <a:t> and the </a:t>
            </a:r>
            <a:r>
              <a:rPr lang="it-IT" sz="2400" dirty="0" err="1"/>
              <a:t>most</a:t>
            </a:r>
            <a:r>
              <a:rPr lang="it-IT" sz="2400" dirty="0"/>
              <a:t> </a:t>
            </a:r>
            <a:r>
              <a:rPr lang="it-IT" sz="2400" dirty="0" err="1"/>
              <a:t>protected</a:t>
            </a:r>
            <a:r>
              <a:rPr lang="it-IT" sz="2400" dirty="0"/>
              <a:t> of the </a:t>
            </a:r>
            <a:r>
              <a:rPr lang="it-IT" sz="2400" dirty="0" err="1"/>
              <a:t>branches</a:t>
            </a:r>
            <a:r>
              <a:rPr lang="it-IT" sz="2400" dirty="0"/>
              <a:t>.</a:t>
            </a:r>
          </a:p>
        </p:txBody>
      </p:sp>
    </p:spTree>
    <p:extLst>
      <p:ext uri="{BB962C8B-B14F-4D97-AF65-F5344CB8AC3E}">
        <p14:creationId xmlns:p14="http://schemas.microsoft.com/office/powerpoint/2010/main" val="340304217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err="1">
                <a:solidFill>
                  <a:srgbClr val="FFFFFF"/>
                </a:solidFill>
                <a:latin typeface="Consolas" panose="020B0609020204030204" pitchFamily="49" charset="0"/>
                <a:cs typeface="Consolas" panose="020B0609020204030204" pitchFamily="49" charset="0"/>
              </a:rPr>
              <a:t>branch</a:t>
            </a:r>
            <a:endParaRPr lang="it-IT" sz="3200" dirty="0">
              <a:solidFill>
                <a:srgbClr val="FFFFFF"/>
              </a:solidFill>
              <a:latin typeface="Consolas" panose="020B0609020204030204" pitchFamily="49" charset="0"/>
              <a:cs typeface="Consolas" panose="020B0609020204030204" pitchFamily="49" charset="0"/>
            </a:endParaRP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340524" y="594219"/>
            <a:ext cx="7667700" cy="58469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err="1"/>
              <a:t>Branches</a:t>
            </a:r>
            <a:r>
              <a:rPr lang="it-IT" sz="2400" dirty="0"/>
              <a:t> are </a:t>
            </a:r>
            <a:r>
              <a:rPr lang="it-IT" sz="2400" dirty="0" err="1"/>
              <a:t>created</a:t>
            </a:r>
            <a:r>
              <a:rPr lang="it-IT" sz="2400" dirty="0"/>
              <a:t> </a:t>
            </a:r>
            <a:r>
              <a:rPr lang="it-IT" sz="2400" dirty="0" err="1"/>
              <a:t>based</a:t>
            </a:r>
            <a:r>
              <a:rPr lang="it-IT" sz="2400" dirty="0"/>
              <a:t> on </a:t>
            </a:r>
            <a:r>
              <a:rPr lang="it-IT" sz="2400" dirty="0" err="1"/>
              <a:t>another</a:t>
            </a:r>
            <a:r>
              <a:rPr lang="it-IT" sz="2400" dirty="0"/>
              <a:t> </a:t>
            </a:r>
            <a:r>
              <a:rPr lang="it-IT" sz="2400" dirty="0" err="1"/>
              <a:t>branch</a:t>
            </a:r>
            <a:r>
              <a:rPr lang="it-IT" sz="2400" dirty="0"/>
              <a:t>. The </a:t>
            </a:r>
            <a:r>
              <a:rPr lang="it-IT" sz="2000" dirty="0" err="1">
                <a:latin typeface="Consolas" panose="020B0609020204030204" pitchFamily="49" charset="0"/>
                <a:cs typeface="Consolas" panose="020B0609020204030204" pitchFamily="49" charset="0"/>
              </a:rPr>
              <a:t>branch</a:t>
            </a:r>
            <a:r>
              <a:rPr lang="it-IT" sz="2400" dirty="0"/>
              <a:t> </a:t>
            </a:r>
            <a:r>
              <a:rPr lang="it-IT" sz="2400" dirty="0" err="1"/>
              <a:t>command</a:t>
            </a:r>
            <a:r>
              <a:rPr lang="it-IT" sz="2400" dirty="0"/>
              <a:t> </a:t>
            </a:r>
            <a:r>
              <a:rPr lang="it-IT" sz="2400" dirty="0" err="1"/>
              <a:t>takes</a:t>
            </a:r>
            <a:r>
              <a:rPr lang="it-IT" sz="2400" dirty="0"/>
              <a:t> an </a:t>
            </a:r>
            <a:r>
              <a:rPr lang="it-IT" sz="2400" dirty="0" err="1"/>
              <a:t>existing</a:t>
            </a:r>
            <a:r>
              <a:rPr lang="it-IT" sz="2400" dirty="0"/>
              <a:t> </a:t>
            </a:r>
            <a:r>
              <a:rPr lang="it-IT" sz="2400" dirty="0" err="1"/>
              <a:t>branch</a:t>
            </a:r>
            <a:r>
              <a:rPr lang="it-IT" sz="2400" dirty="0"/>
              <a:t> and </a:t>
            </a:r>
            <a:r>
              <a:rPr lang="it-IT" sz="2400" dirty="0" err="1"/>
              <a:t>creates</a:t>
            </a:r>
            <a:r>
              <a:rPr lang="it-IT" sz="2400" dirty="0"/>
              <a:t> a separate </a:t>
            </a:r>
            <a:r>
              <a:rPr lang="it-IT" sz="2400" dirty="0" err="1"/>
              <a:t>branch</a:t>
            </a:r>
            <a:r>
              <a:rPr lang="it-IT" sz="2400" dirty="0"/>
              <a:t> to work in.</a:t>
            </a:r>
          </a:p>
          <a:p>
            <a:r>
              <a:rPr lang="it-IT" sz="2400" dirty="0" err="1"/>
              <a:t>If</a:t>
            </a:r>
            <a:r>
              <a:rPr lang="it-IT" sz="2400" dirty="0"/>
              <a:t> no </a:t>
            </a:r>
            <a:r>
              <a:rPr lang="it-IT" sz="2400" dirty="0" err="1"/>
              <a:t>starting</a:t>
            </a:r>
            <a:r>
              <a:rPr lang="it-IT" sz="2400" dirty="0"/>
              <a:t> </a:t>
            </a:r>
            <a:r>
              <a:rPr lang="it-IT" sz="2400" dirty="0" err="1"/>
              <a:t>branch</a:t>
            </a:r>
            <a:r>
              <a:rPr lang="it-IT" sz="2400" dirty="0"/>
              <a:t> </a:t>
            </a:r>
            <a:r>
              <a:rPr lang="it-IT" sz="2400" dirty="0" err="1"/>
              <a:t>is</a:t>
            </a:r>
            <a:r>
              <a:rPr lang="it-IT" sz="2400" dirty="0"/>
              <a:t> </a:t>
            </a:r>
            <a:r>
              <a:rPr lang="it-IT" sz="2400" dirty="0" err="1"/>
              <a:t>specified</a:t>
            </a:r>
            <a:r>
              <a:rPr lang="it-IT" sz="2400" dirty="0"/>
              <a:t> the </a:t>
            </a:r>
            <a:r>
              <a:rPr lang="it-IT" sz="2400" dirty="0" err="1"/>
              <a:t>active</a:t>
            </a:r>
            <a:r>
              <a:rPr lang="it-IT" sz="2400" dirty="0"/>
              <a:t> </a:t>
            </a:r>
            <a:r>
              <a:rPr lang="it-IT" sz="2400" dirty="0" err="1"/>
              <a:t>one</a:t>
            </a:r>
            <a:r>
              <a:rPr lang="it-IT" sz="2400" dirty="0"/>
              <a:t> </a:t>
            </a:r>
            <a:r>
              <a:rPr lang="it-IT" sz="2400" dirty="0" err="1"/>
              <a:t>is</a:t>
            </a:r>
            <a:r>
              <a:rPr lang="it-IT" sz="2400" dirty="0"/>
              <a:t> </a:t>
            </a:r>
            <a:r>
              <a:rPr lang="it-IT" sz="2400" dirty="0" err="1"/>
              <a:t>considered</a:t>
            </a:r>
            <a:r>
              <a:rPr lang="it-IT" sz="2400" dirty="0"/>
              <a:t>.</a:t>
            </a:r>
          </a:p>
          <a:p>
            <a:endParaRPr lang="it-IT" sz="24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branch</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test_branch</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endParaRPr lang="it-IT" sz="1800" dirty="0">
              <a:solidFill>
                <a:srgbClr val="00B0F0"/>
              </a:solidFill>
              <a:latin typeface="Consolas" panose="020B0609020204030204" pitchFamily="49" charset="0"/>
              <a:cs typeface="Consolas" panose="020B0609020204030204" pitchFamily="49" charset="0"/>
            </a:endParaRPr>
          </a:p>
          <a:p>
            <a:r>
              <a:rPr lang="it-IT" sz="2400" dirty="0"/>
              <a:t>To list </a:t>
            </a:r>
            <a:r>
              <a:rPr lang="it-IT" sz="2400" dirty="0" err="1"/>
              <a:t>local</a:t>
            </a:r>
            <a:r>
              <a:rPr lang="it-IT" sz="2400" dirty="0"/>
              <a:t> </a:t>
            </a:r>
            <a:r>
              <a:rPr lang="it-IT" sz="2400" dirty="0" err="1"/>
              <a:t>branches</a:t>
            </a:r>
            <a:r>
              <a:rPr lang="it-IT" sz="2400" dirty="0"/>
              <a:t> </a:t>
            </a:r>
            <a:r>
              <a:rPr lang="it-IT" sz="2400" dirty="0" err="1"/>
              <a:t>we</a:t>
            </a:r>
            <a:r>
              <a:rPr lang="it-IT" sz="2400" dirty="0"/>
              <a:t> </a:t>
            </a:r>
            <a:r>
              <a:rPr lang="it-IT" sz="2400" dirty="0" err="1"/>
              <a:t>simply</a:t>
            </a:r>
            <a:r>
              <a:rPr lang="it-IT" sz="2400" dirty="0"/>
              <a:t> call </a:t>
            </a:r>
            <a:r>
              <a:rPr lang="it-IT" sz="2400" dirty="0" err="1"/>
              <a:t>branch</a:t>
            </a:r>
            <a:r>
              <a:rPr lang="it-IT" sz="2400" dirty="0"/>
              <a:t> </a:t>
            </a:r>
            <a:r>
              <a:rPr lang="it-IT" sz="2400" dirty="0" err="1"/>
              <a:t>without</a:t>
            </a:r>
            <a:r>
              <a:rPr lang="it-IT" sz="2400" dirty="0"/>
              <a:t> </a:t>
            </a:r>
            <a:r>
              <a:rPr lang="it-IT" sz="2400" dirty="0" err="1"/>
              <a:t>any</a:t>
            </a:r>
            <a:r>
              <a:rPr lang="it-IT" sz="2400" dirty="0"/>
              <a:t> </a:t>
            </a:r>
            <a:r>
              <a:rPr lang="it-IT" sz="2400" dirty="0" err="1"/>
              <a:t>argument</a:t>
            </a:r>
            <a:r>
              <a:rPr lang="it-IT" sz="2400" dirty="0"/>
              <a:t>.</a:t>
            </a:r>
          </a:p>
          <a:p>
            <a:pPr marL="0" indent="0">
              <a:buNone/>
            </a:pPr>
            <a:endParaRPr lang="it-IT" sz="24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branch</a:t>
            </a:r>
            <a:r>
              <a:rPr lang="it-IT" sz="1800" dirty="0">
                <a:solidFill>
                  <a:srgbClr val="00B0F0"/>
                </a:solidFill>
                <a:latin typeface="Consolas" panose="020B0609020204030204" pitchFamily="49" charset="0"/>
                <a:cs typeface="Consolas" panose="020B0609020204030204" pitchFamily="49" charset="0"/>
              </a:rPr>
              <a:t> </a:t>
            </a:r>
          </a:p>
          <a:p>
            <a:pPr marL="457200" lvl="1" indent="0">
              <a:buNone/>
            </a:pP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master</a:t>
            </a:r>
          </a:p>
          <a:p>
            <a:pPr marL="457200" lvl="1" indent="0">
              <a:buNone/>
            </a:pPr>
            <a:r>
              <a:rPr lang="it-IT" sz="1800" dirty="0">
                <a:latin typeface="Consolas" panose="020B0609020204030204" pitchFamily="49" charset="0"/>
                <a:cs typeface="Consolas" panose="020B0609020204030204" pitchFamily="49" charset="0"/>
              </a:rPr>
              <a:t>  new</a:t>
            </a:r>
          </a:p>
          <a:p>
            <a:endParaRPr lang="it-IT" sz="1000" dirty="0"/>
          </a:p>
          <a:p>
            <a:r>
              <a:rPr lang="it-IT" sz="2400" dirty="0"/>
              <a:t>The </a:t>
            </a:r>
            <a:r>
              <a:rPr lang="it-IT" sz="2400" dirty="0" err="1"/>
              <a:t>active</a:t>
            </a:r>
            <a:r>
              <a:rPr lang="it-IT" sz="2400" dirty="0"/>
              <a:t> </a:t>
            </a:r>
            <a:r>
              <a:rPr lang="it-IT" sz="2400" dirty="0" err="1"/>
              <a:t>branch</a:t>
            </a:r>
            <a:r>
              <a:rPr lang="it-IT" sz="2400" dirty="0"/>
              <a:t> </a:t>
            </a:r>
            <a:r>
              <a:rPr lang="it-IT" sz="2400" dirty="0" err="1"/>
              <a:t>is</a:t>
            </a:r>
            <a:r>
              <a:rPr lang="it-IT" sz="2400" dirty="0"/>
              <a:t> </a:t>
            </a:r>
            <a:r>
              <a:rPr lang="it-IT" sz="2400" dirty="0" err="1"/>
              <a:t>indicated</a:t>
            </a:r>
            <a:r>
              <a:rPr lang="it-IT" sz="2400" dirty="0"/>
              <a:t> by the </a:t>
            </a:r>
            <a:r>
              <a:rPr lang="it-IT" sz="2400" dirty="0" err="1"/>
              <a:t>asterisk</a:t>
            </a:r>
            <a:r>
              <a:rPr lang="it-IT" sz="2400" dirty="0"/>
              <a:t>.</a:t>
            </a:r>
          </a:p>
          <a:p>
            <a:pPr marL="0" indent="0">
              <a:buNone/>
            </a:pPr>
            <a:endParaRPr lang="it-IT" sz="2400" dirty="0">
              <a:latin typeface="Consolas" panose="020B0609020204030204" pitchFamily="49" charset="0"/>
              <a:cs typeface="Consolas" panose="020B0609020204030204" pitchFamily="49" charset="0"/>
            </a:endParaRPr>
          </a:p>
          <a:p>
            <a:pPr marL="0" indent="0">
              <a:buNone/>
            </a:pPr>
            <a:endParaRPr lang="it-IT" sz="2400" dirty="0"/>
          </a:p>
          <a:p>
            <a:pPr marL="0" indent="0">
              <a:buNone/>
            </a:pPr>
            <a:endParaRPr lang="it-IT" sz="2400" dirty="0"/>
          </a:p>
        </p:txBody>
      </p:sp>
      <p:sp>
        <p:nvSpPr>
          <p:cNvPr id="13" name="Content Placeholder 2">
            <a:extLst>
              <a:ext uri="{FF2B5EF4-FFF2-40B4-BE49-F238E27FC236}">
                <a16:creationId xmlns:a16="http://schemas.microsoft.com/office/drawing/2014/main" id="{6A922291-8CCC-9D44-BB37-A4BDED9A5806}"/>
              </a:ext>
            </a:extLst>
          </p:cNvPr>
          <p:cNvSpPr txBox="1">
            <a:spLocks/>
          </p:cNvSpPr>
          <p:nvPr/>
        </p:nvSpPr>
        <p:spPr>
          <a:xfrm>
            <a:off x="4558725" y="5949041"/>
            <a:ext cx="7121645" cy="859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400" dirty="0"/>
          </a:p>
        </p:txBody>
      </p:sp>
    </p:spTree>
    <p:extLst>
      <p:ext uri="{BB962C8B-B14F-4D97-AF65-F5344CB8AC3E}">
        <p14:creationId xmlns:p14="http://schemas.microsoft.com/office/powerpoint/2010/main" val="3661312302"/>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a:solidFill>
                  <a:srgbClr val="FFFFFF"/>
                </a:solidFill>
                <a:latin typeface="Consolas" panose="020B0609020204030204" pitchFamily="49" charset="0"/>
                <a:cs typeface="Consolas" panose="020B0609020204030204" pitchFamily="49" charset="0"/>
              </a:rPr>
              <a:t>checkout</a:t>
            </a: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343573" y="605011"/>
            <a:ext cx="7336794" cy="4643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To </a:t>
            </a:r>
            <a:r>
              <a:rPr lang="it-IT" sz="2400" dirty="0" err="1"/>
              <a:t>switch</a:t>
            </a:r>
            <a:r>
              <a:rPr lang="it-IT" sz="2400" dirty="0"/>
              <a:t> to the </a:t>
            </a:r>
            <a:r>
              <a:rPr lang="it-IT" sz="2400" dirty="0" err="1"/>
              <a:t>branch</a:t>
            </a:r>
            <a:r>
              <a:rPr lang="it-IT" sz="2400" dirty="0"/>
              <a:t> </a:t>
            </a:r>
            <a:r>
              <a:rPr lang="it-IT" sz="2400" dirty="0" err="1"/>
              <a:t>we’ve</a:t>
            </a:r>
            <a:r>
              <a:rPr lang="it-IT" sz="2400" dirty="0"/>
              <a:t> just </a:t>
            </a:r>
            <a:r>
              <a:rPr lang="it-IT" sz="2400" dirty="0" err="1"/>
              <a:t>created</a:t>
            </a:r>
            <a:r>
              <a:rPr lang="it-IT" sz="2400" dirty="0"/>
              <a:t> </a:t>
            </a:r>
            <a:r>
              <a:rPr lang="it-IT" sz="2400" dirty="0" err="1"/>
              <a:t>we</a:t>
            </a:r>
            <a:r>
              <a:rPr lang="it-IT" sz="2400" dirty="0"/>
              <a:t> use the checkout  </a:t>
            </a:r>
            <a:r>
              <a:rPr lang="it-IT" sz="2400" dirty="0" err="1"/>
              <a:t>command</a:t>
            </a:r>
            <a:r>
              <a:rPr lang="it-IT" sz="2400" dirty="0"/>
              <a:t>.</a:t>
            </a:r>
          </a:p>
          <a:p>
            <a:pPr marL="0" indent="0">
              <a:buNone/>
            </a:pPr>
            <a:endParaRPr lang="it-IT" sz="24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B0F0"/>
                </a:solidFill>
                <a:latin typeface="Consolas" panose="020B0609020204030204" pitchFamily="49" charset="0"/>
                <a:cs typeface="Consolas" panose="020B0609020204030204" pitchFamily="49" charset="0"/>
              </a:rPr>
              <a:t> checkout </a:t>
            </a:r>
            <a:r>
              <a:rPr lang="it-IT" sz="1800" dirty="0" err="1">
                <a:solidFill>
                  <a:srgbClr val="00B0F0"/>
                </a:solidFill>
                <a:latin typeface="Consolas" panose="020B0609020204030204" pitchFamily="49" charset="0"/>
                <a:cs typeface="Consolas" panose="020B0609020204030204" pitchFamily="49" charset="0"/>
              </a:rPr>
              <a:t>test_branch</a:t>
            </a:r>
            <a:endParaRPr lang="it-IT" sz="1800" dirty="0">
              <a:solidFill>
                <a:srgbClr val="00B0F0"/>
              </a:solidFill>
              <a:latin typeface="Consolas" panose="020B0609020204030204" pitchFamily="49" charset="0"/>
              <a:cs typeface="Consolas" panose="020B0609020204030204" pitchFamily="49" charset="0"/>
            </a:endParaRPr>
          </a:p>
          <a:p>
            <a:endParaRPr lang="it-IT" sz="2400" dirty="0"/>
          </a:p>
          <a:p>
            <a:r>
              <a:rPr lang="it-IT" sz="2400" dirty="0" err="1"/>
              <a:t>Hence</a:t>
            </a:r>
            <a:r>
              <a:rPr lang="it-IT" sz="2400" dirty="0"/>
              <a:t> checkout can be </a:t>
            </a:r>
            <a:r>
              <a:rPr lang="it-IT" sz="2400" dirty="0" err="1"/>
              <a:t>used</a:t>
            </a:r>
            <a:r>
              <a:rPr lang="it-IT" sz="2400" dirty="0"/>
              <a:t> to navigate </a:t>
            </a:r>
            <a:r>
              <a:rPr lang="it-IT" sz="2400" dirty="0" err="1"/>
              <a:t>through</a:t>
            </a:r>
            <a:r>
              <a:rPr lang="it-IT" sz="2400" dirty="0"/>
              <a:t> the </a:t>
            </a:r>
            <a:r>
              <a:rPr lang="it-IT" sz="2400" i="1" dirty="0" err="1"/>
              <a:t>branches</a:t>
            </a:r>
            <a:r>
              <a:rPr lang="it-IT" sz="2400" dirty="0"/>
              <a:t> and </a:t>
            </a:r>
            <a:r>
              <a:rPr lang="it-IT" sz="2400" dirty="0" err="1"/>
              <a:t>through</a:t>
            </a:r>
            <a:r>
              <a:rPr lang="it-IT" sz="2400" dirty="0"/>
              <a:t> the </a:t>
            </a:r>
            <a:r>
              <a:rPr lang="it-IT" sz="2400" i="1" dirty="0" err="1"/>
              <a:t>commits</a:t>
            </a:r>
            <a:r>
              <a:rPr lang="it-IT" sz="2400" dirty="0"/>
              <a:t> inside the </a:t>
            </a:r>
            <a:r>
              <a:rPr lang="it-IT" sz="2400" dirty="0" err="1"/>
              <a:t>branches</a:t>
            </a:r>
            <a:r>
              <a:rPr lang="it-IT" sz="2400" dirty="0"/>
              <a:t>.</a:t>
            </a:r>
          </a:p>
          <a:p>
            <a:r>
              <a:rPr lang="it-IT" sz="2400" dirty="0"/>
              <a:t>Note </a:t>
            </a:r>
            <a:r>
              <a:rPr lang="it-IT" sz="2400" dirty="0" err="1"/>
              <a:t>that</a:t>
            </a:r>
            <a:r>
              <a:rPr lang="it-IT" sz="2400" dirty="0"/>
              <a:t> </a:t>
            </a:r>
            <a:r>
              <a:rPr lang="it-IT" sz="2400" dirty="0" err="1"/>
              <a:t>if</a:t>
            </a:r>
            <a:r>
              <a:rPr lang="it-IT" sz="2400" dirty="0"/>
              <a:t> </a:t>
            </a:r>
            <a:r>
              <a:rPr lang="it-IT" sz="2400" dirty="0" err="1"/>
              <a:t>we</a:t>
            </a:r>
            <a:r>
              <a:rPr lang="it-IT" sz="2400" dirty="0"/>
              <a:t> </a:t>
            </a:r>
            <a:r>
              <a:rPr lang="it-IT" sz="2400" dirty="0" err="1"/>
              <a:t>have</a:t>
            </a:r>
            <a:r>
              <a:rPr lang="it-IT" sz="2400" dirty="0"/>
              <a:t> </a:t>
            </a:r>
            <a:r>
              <a:rPr lang="it-IT" sz="2400" dirty="0" err="1"/>
              <a:t>changes</a:t>
            </a:r>
            <a:r>
              <a:rPr lang="it-IT" sz="2400" dirty="0"/>
              <a:t> in the </a:t>
            </a:r>
            <a:r>
              <a:rPr lang="it-IT" sz="2400" dirty="0" err="1"/>
              <a:t>staging</a:t>
            </a:r>
            <a:r>
              <a:rPr lang="it-IT" sz="2400" dirty="0"/>
              <a:t> area </a:t>
            </a:r>
            <a:r>
              <a:rPr lang="it-IT" sz="2400" dirty="0" err="1"/>
              <a:t>we</a:t>
            </a:r>
            <a:r>
              <a:rPr lang="it-IT" sz="2400" dirty="0"/>
              <a:t> </a:t>
            </a:r>
            <a:r>
              <a:rPr lang="it-IT" sz="2400" dirty="0" err="1"/>
              <a:t>won’t</a:t>
            </a:r>
            <a:r>
              <a:rPr lang="it-IT" sz="2400" dirty="0"/>
              <a:t> be </a:t>
            </a:r>
            <a:r>
              <a:rPr lang="it-IT" sz="2400" dirty="0" err="1"/>
              <a:t>able</a:t>
            </a:r>
            <a:r>
              <a:rPr lang="it-IT" sz="2400" dirty="0"/>
              <a:t> to checkout to a </a:t>
            </a:r>
            <a:r>
              <a:rPr lang="it-IT" sz="2400" dirty="0" err="1"/>
              <a:t>different</a:t>
            </a:r>
            <a:r>
              <a:rPr lang="it-IT" sz="2400" dirty="0"/>
              <a:t> </a:t>
            </a:r>
            <a:r>
              <a:rPr lang="it-IT" sz="2400" dirty="0" err="1"/>
              <a:t>branch</a:t>
            </a:r>
            <a:r>
              <a:rPr lang="it-IT" sz="2400" dirty="0"/>
              <a:t> and </a:t>
            </a:r>
            <a:r>
              <a:rPr lang="it-IT" sz="2400" dirty="0" err="1"/>
              <a:t>we</a:t>
            </a:r>
            <a:r>
              <a:rPr lang="it-IT" sz="2400" dirty="0"/>
              <a:t> </a:t>
            </a:r>
            <a:r>
              <a:rPr lang="it-IT" sz="2400" dirty="0" err="1"/>
              <a:t>will</a:t>
            </a:r>
            <a:r>
              <a:rPr lang="it-IT" sz="2400" dirty="0"/>
              <a:t> </a:t>
            </a:r>
            <a:r>
              <a:rPr lang="it-IT" sz="2400" dirty="0" err="1"/>
              <a:t>have</a:t>
            </a:r>
            <a:r>
              <a:rPr lang="it-IT" sz="2400" dirty="0"/>
              <a:t> to </a:t>
            </a:r>
            <a:r>
              <a:rPr lang="it-IT" sz="2400" dirty="0" err="1"/>
              <a:t>undo</a:t>
            </a:r>
            <a:r>
              <a:rPr lang="it-IT" sz="2400" dirty="0"/>
              <a:t> the </a:t>
            </a:r>
            <a:r>
              <a:rPr lang="it-IT" sz="2400" dirty="0" err="1"/>
              <a:t>modifications</a:t>
            </a:r>
            <a:r>
              <a:rPr lang="it-IT" sz="2400" dirty="0"/>
              <a:t> or put </a:t>
            </a:r>
            <a:r>
              <a:rPr lang="it-IT" sz="2400" dirty="0" err="1"/>
              <a:t>them</a:t>
            </a:r>
            <a:r>
              <a:rPr lang="it-IT" sz="2400" dirty="0"/>
              <a:t> in a </a:t>
            </a:r>
            <a:r>
              <a:rPr lang="it-IT" sz="2400" dirty="0" err="1"/>
              <a:t>stash</a:t>
            </a:r>
            <a:r>
              <a:rPr lang="it-IT" sz="2400" dirty="0"/>
              <a:t> with the </a:t>
            </a:r>
            <a:r>
              <a:rPr lang="it-IT" sz="2400" dirty="0" err="1">
                <a:latin typeface="Consolas" panose="020B0609020204030204" pitchFamily="49" charset="0"/>
                <a:cs typeface="Consolas" panose="020B0609020204030204" pitchFamily="49" charset="0"/>
              </a:rPr>
              <a:t>stash</a:t>
            </a:r>
            <a:r>
              <a:rPr lang="it-IT" sz="2400" dirty="0"/>
              <a:t> </a:t>
            </a:r>
            <a:r>
              <a:rPr lang="it-IT" sz="2400" dirty="0" err="1"/>
              <a:t>command</a:t>
            </a:r>
            <a:r>
              <a:rPr lang="it-IT" sz="2400" dirty="0"/>
              <a:t>.</a:t>
            </a:r>
          </a:p>
          <a:p>
            <a:pPr marL="0" indent="0">
              <a:buNone/>
            </a:pPr>
            <a:endParaRPr lang="it-IT" sz="2400" dirty="0"/>
          </a:p>
          <a:p>
            <a:pPr marL="0" indent="0">
              <a:buNone/>
            </a:pPr>
            <a:endParaRPr lang="it-IT" sz="2400" dirty="0">
              <a:solidFill>
                <a:srgbClr val="00B0F0"/>
              </a:solidFill>
              <a:latin typeface="Consolas" panose="020B0609020204030204" pitchFamily="49" charset="0"/>
              <a:cs typeface="Consolas" panose="020B0609020204030204" pitchFamily="49" charset="0"/>
            </a:endParaRPr>
          </a:p>
          <a:p>
            <a:pPr marL="0" indent="0">
              <a:buNone/>
            </a:pPr>
            <a:endParaRPr lang="it-IT" sz="2400" dirty="0"/>
          </a:p>
        </p:txBody>
      </p:sp>
      <p:sp>
        <p:nvSpPr>
          <p:cNvPr id="8" name="Content Placeholder 5">
            <a:extLst>
              <a:ext uri="{FF2B5EF4-FFF2-40B4-BE49-F238E27FC236}">
                <a16:creationId xmlns:a16="http://schemas.microsoft.com/office/drawing/2014/main" id="{FA9C4452-C2B4-C742-9DE9-E1F2D6CF9C82}"/>
              </a:ext>
            </a:extLst>
          </p:cNvPr>
          <p:cNvSpPr txBox="1">
            <a:spLocks/>
          </p:cNvSpPr>
          <p:nvPr/>
        </p:nvSpPr>
        <p:spPr>
          <a:xfrm>
            <a:off x="4558723" y="1718427"/>
            <a:ext cx="7121645" cy="6454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1800" dirty="0">
              <a:solidFill>
                <a:srgbClr val="00B0F0"/>
              </a:solidFill>
              <a:latin typeface="Consolas" panose="020B0609020204030204" pitchFamily="49" charset="0"/>
              <a:cs typeface="Consolas" panose="020B0609020204030204" pitchFamily="49" charset="0"/>
            </a:endParaRPr>
          </a:p>
        </p:txBody>
      </p:sp>
      <p:sp>
        <p:nvSpPr>
          <p:cNvPr id="14" name="Content Placeholder 3">
            <a:extLst>
              <a:ext uri="{FF2B5EF4-FFF2-40B4-BE49-F238E27FC236}">
                <a16:creationId xmlns:a16="http://schemas.microsoft.com/office/drawing/2014/main" id="{A12EE25D-91F3-AA4E-B1C1-E45AD736C3BE}"/>
              </a:ext>
            </a:extLst>
          </p:cNvPr>
          <p:cNvSpPr txBox="1">
            <a:spLocks/>
          </p:cNvSpPr>
          <p:nvPr/>
        </p:nvSpPr>
        <p:spPr>
          <a:xfrm>
            <a:off x="4558722" y="2363864"/>
            <a:ext cx="7121645" cy="28177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400" dirty="0"/>
          </a:p>
        </p:txBody>
      </p:sp>
      <p:sp>
        <p:nvSpPr>
          <p:cNvPr id="15" name="Content Placeholder 3">
            <a:extLst>
              <a:ext uri="{FF2B5EF4-FFF2-40B4-BE49-F238E27FC236}">
                <a16:creationId xmlns:a16="http://schemas.microsoft.com/office/drawing/2014/main" id="{CFE69918-AFBB-1D4A-AD1B-6D425B24A82C}"/>
              </a:ext>
            </a:extLst>
          </p:cNvPr>
          <p:cNvSpPr txBox="1">
            <a:spLocks/>
          </p:cNvSpPr>
          <p:nvPr/>
        </p:nvSpPr>
        <p:spPr>
          <a:xfrm>
            <a:off x="4447888" y="4494137"/>
            <a:ext cx="7121645" cy="1401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400" dirty="0"/>
          </a:p>
        </p:txBody>
      </p:sp>
    </p:spTree>
    <p:extLst>
      <p:ext uri="{BB962C8B-B14F-4D97-AF65-F5344CB8AC3E}">
        <p14:creationId xmlns:p14="http://schemas.microsoft.com/office/powerpoint/2010/main" val="1252306375"/>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a:solidFill>
                  <a:srgbClr val="FFFFFF"/>
                </a:solidFill>
                <a:latin typeface="Consolas" panose="020B0609020204030204" pitchFamily="49" charset="0"/>
                <a:cs typeface="Consolas" panose="020B0609020204030204" pitchFamily="49" charset="0"/>
              </a:rPr>
              <a:t>merge</a:t>
            </a:r>
          </a:p>
        </p:txBody>
      </p:sp>
      <p:sp>
        <p:nvSpPr>
          <p:cNvPr id="12" name="Content Placeholder 3">
            <a:extLst>
              <a:ext uri="{FF2B5EF4-FFF2-40B4-BE49-F238E27FC236}">
                <a16:creationId xmlns:a16="http://schemas.microsoft.com/office/drawing/2014/main" id="{28A15AA8-17E8-A140-804A-3B94DD336611}"/>
              </a:ext>
            </a:extLst>
          </p:cNvPr>
          <p:cNvSpPr txBox="1">
            <a:spLocks/>
          </p:cNvSpPr>
          <p:nvPr/>
        </p:nvSpPr>
        <p:spPr>
          <a:xfrm>
            <a:off x="4351280" y="598660"/>
            <a:ext cx="7441791" cy="51227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err="1"/>
              <a:t>Each</a:t>
            </a:r>
            <a:r>
              <a:rPr lang="it-IT" sz="2400" dirty="0"/>
              <a:t> </a:t>
            </a:r>
            <a:r>
              <a:rPr lang="it-IT" sz="2400" dirty="0" err="1"/>
              <a:t>branch</a:t>
            </a:r>
            <a:r>
              <a:rPr lang="it-IT" sz="2400" dirty="0"/>
              <a:t> </a:t>
            </a:r>
            <a:r>
              <a:rPr lang="it-IT" sz="2400" dirty="0" err="1"/>
              <a:t>has</a:t>
            </a:r>
            <a:r>
              <a:rPr lang="it-IT" sz="2400" dirty="0"/>
              <a:t> </a:t>
            </a:r>
            <a:r>
              <a:rPr lang="it-IT" sz="2400" dirty="0" err="1"/>
              <a:t>its</a:t>
            </a:r>
            <a:r>
              <a:rPr lang="it-IT" sz="2400" dirty="0"/>
              <a:t> </a:t>
            </a:r>
            <a:r>
              <a:rPr lang="it-IT" sz="2400" dirty="0" err="1"/>
              <a:t>own</a:t>
            </a:r>
            <a:r>
              <a:rPr lang="it-IT" sz="2400" dirty="0"/>
              <a:t> </a:t>
            </a:r>
            <a:r>
              <a:rPr lang="it-IT" sz="2400" dirty="0" err="1"/>
              <a:t>commit</a:t>
            </a:r>
            <a:r>
              <a:rPr lang="it-IT" sz="2400" dirty="0"/>
              <a:t> </a:t>
            </a:r>
            <a:r>
              <a:rPr lang="it-IT" sz="2400" dirty="0" err="1"/>
              <a:t>history</a:t>
            </a:r>
            <a:r>
              <a:rPr lang="it-IT" sz="2400" dirty="0"/>
              <a:t>, </a:t>
            </a:r>
            <a:r>
              <a:rPr lang="it-IT" sz="2400" dirty="0" err="1"/>
              <a:t>starting</a:t>
            </a:r>
            <a:r>
              <a:rPr lang="it-IT" sz="2400" dirty="0"/>
              <a:t> from the </a:t>
            </a:r>
            <a:r>
              <a:rPr lang="it-IT" sz="2400" dirty="0" err="1"/>
              <a:t>root</a:t>
            </a:r>
            <a:r>
              <a:rPr lang="it-IT" sz="2400" dirty="0"/>
              <a:t> </a:t>
            </a:r>
            <a:r>
              <a:rPr lang="it-IT" sz="2400" dirty="0" err="1"/>
              <a:t>point</a:t>
            </a:r>
            <a:r>
              <a:rPr lang="it-IT" sz="2400" dirty="0"/>
              <a:t> </a:t>
            </a:r>
            <a:r>
              <a:rPr lang="it-IT" sz="2400" dirty="0" err="1"/>
              <a:t>which</a:t>
            </a:r>
            <a:r>
              <a:rPr lang="it-IT" sz="2400" dirty="0"/>
              <a:t> </a:t>
            </a:r>
            <a:r>
              <a:rPr lang="it-IT" sz="2400" dirty="0" err="1"/>
              <a:t>is</a:t>
            </a:r>
            <a:r>
              <a:rPr lang="it-IT" sz="2400" dirty="0"/>
              <a:t> </a:t>
            </a:r>
            <a:r>
              <a:rPr lang="it-IT" sz="2400" dirty="0" err="1"/>
              <a:t>shared</a:t>
            </a:r>
            <a:r>
              <a:rPr lang="it-IT" sz="2400" dirty="0"/>
              <a:t> with the </a:t>
            </a:r>
            <a:r>
              <a:rPr lang="it-IT" sz="2400" dirty="0" err="1"/>
              <a:t>branch</a:t>
            </a:r>
            <a:r>
              <a:rPr lang="it-IT" sz="2400" dirty="0"/>
              <a:t> </a:t>
            </a:r>
            <a:r>
              <a:rPr lang="it-IT" sz="2400" dirty="0" err="1"/>
              <a:t>it</a:t>
            </a:r>
            <a:r>
              <a:rPr lang="it-IT" sz="2400" dirty="0"/>
              <a:t> </a:t>
            </a:r>
            <a:r>
              <a:rPr lang="it-IT" sz="2400" dirty="0" err="1"/>
              <a:t>was</a:t>
            </a:r>
            <a:r>
              <a:rPr lang="it-IT" sz="2400" dirty="0"/>
              <a:t> </a:t>
            </a:r>
            <a:r>
              <a:rPr lang="it-IT" sz="2400" dirty="0" err="1"/>
              <a:t>originated</a:t>
            </a:r>
            <a:r>
              <a:rPr lang="it-IT" sz="2400" dirty="0"/>
              <a:t> from.</a:t>
            </a:r>
          </a:p>
          <a:p>
            <a:r>
              <a:rPr lang="it-IT" sz="2400" dirty="0"/>
              <a:t>At a </a:t>
            </a:r>
            <a:r>
              <a:rPr lang="it-IT" sz="2400" dirty="0" err="1"/>
              <a:t>certain</a:t>
            </a:r>
            <a:r>
              <a:rPr lang="it-IT" sz="2400" dirty="0"/>
              <a:t> </a:t>
            </a:r>
            <a:r>
              <a:rPr lang="it-IT" sz="2400" dirty="0" err="1"/>
              <a:t>point</a:t>
            </a:r>
            <a:r>
              <a:rPr lang="it-IT" sz="2400" dirty="0"/>
              <a:t> </a:t>
            </a:r>
            <a:r>
              <a:rPr lang="it-IT" sz="2400" dirty="0" err="1"/>
              <a:t>we</a:t>
            </a:r>
            <a:r>
              <a:rPr lang="it-IT" sz="2400" dirty="0"/>
              <a:t> </a:t>
            </a:r>
            <a:r>
              <a:rPr lang="it-IT" sz="2400" dirty="0" err="1"/>
              <a:t>would</a:t>
            </a:r>
            <a:r>
              <a:rPr lang="it-IT" sz="2400" dirty="0"/>
              <a:t> </a:t>
            </a:r>
            <a:r>
              <a:rPr lang="it-IT" sz="2400" dirty="0" err="1"/>
              <a:t>like</a:t>
            </a:r>
            <a:r>
              <a:rPr lang="it-IT" sz="2400" dirty="0"/>
              <a:t> to include the </a:t>
            </a:r>
            <a:r>
              <a:rPr lang="it-IT" sz="2400" dirty="0" err="1"/>
              <a:t>modifications</a:t>
            </a:r>
            <a:r>
              <a:rPr lang="it-IT" sz="2400" dirty="0"/>
              <a:t> made on a </a:t>
            </a:r>
            <a:r>
              <a:rPr lang="it-IT" sz="2400" dirty="0" err="1"/>
              <a:t>branch</a:t>
            </a:r>
            <a:r>
              <a:rPr lang="it-IT" sz="2400" dirty="0"/>
              <a:t> </a:t>
            </a:r>
            <a:r>
              <a:rPr lang="it-IT" sz="2400" dirty="0" err="1"/>
              <a:t>into</a:t>
            </a:r>
            <a:r>
              <a:rPr lang="it-IT" sz="2400" dirty="0"/>
              <a:t> </a:t>
            </a:r>
            <a:r>
              <a:rPr lang="it-IT" sz="2400" dirty="0" err="1"/>
              <a:t>another</a:t>
            </a:r>
            <a:r>
              <a:rPr lang="it-IT" sz="2400" dirty="0"/>
              <a:t> </a:t>
            </a:r>
            <a:r>
              <a:rPr lang="it-IT" sz="2400" dirty="0" err="1"/>
              <a:t>branch</a:t>
            </a:r>
            <a:r>
              <a:rPr lang="it-IT" sz="2400" dirty="0"/>
              <a:t>. </a:t>
            </a:r>
            <a:r>
              <a:rPr lang="it-IT" sz="2400" dirty="0" err="1"/>
              <a:t>This</a:t>
            </a:r>
            <a:r>
              <a:rPr lang="it-IT" sz="2400" dirty="0"/>
              <a:t> </a:t>
            </a:r>
            <a:r>
              <a:rPr lang="it-IT" sz="2400" dirty="0" err="1"/>
              <a:t>operation</a:t>
            </a:r>
            <a:r>
              <a:rPr lang="it-IT" sz="2400" dirty="0"/>
              <a:t> </a:t>
            </a:r>
            <a:r>
              <a:rPr lang="it-IT" sz="2400" dirty="0" err="1"/>
              <a:t>is</a:t>
            </a:r>
            <a:r>
              <a:rPr lang="it-IT" sz="2400" dirty="0"/>
              <a:t> </a:t>
            </a:r>
            <a:r>
              <a:rPr lang="it-IT" sz="2400" dirty="0" err="1"/>
              <a:t>called</a:t>
            </a:r>
            <a:r>
              <a:rPr lang="it-IT" sz="2400" dirty="0"/>
              <a:t> </a:t>
            </a:r>
            <a:r>
              <a:rPr lang="it-IT" sz="2400" b="1" dirty="0"/>
              <a:t>merge</a:t>
            </a:r>
            <a:r>
              <a:rPr lang="it-IT" sz="2400" dirty="0"/>
              <a:t> and </a:t>
            </a:r>
            <a:r>
              <a:rPr lang="it-IT" sz="2400" dirty="0" err="1"/>
              <a:t>if</a:t>
            </a:r>
            <a:r>
              <a:rPr lang="it-IT" sz="2400" dirty="0"/>
              <a:t> </a:t>
            </a:r>
            <a:r>
              <a:rPr lang="it-IT" sz="2400" dirty="0" err="1"/>
              <a:t>underestimated</a:t>
            </a:r>
            <a:r>
              <a:rPr lang="it-IT" sz="2400" dirty="0"/>
              <a:t> can be the source of </a:t>
            </a:r>
            <a:r>
              <a:rPr lang="it-IT" sz="2400" dirty="0" err="1"/>
              <a:t>many</a:t>
            </a:r>
            <a:r>
              <a:rPr lang="it-IT" sz="2400" dirty="0"/>
              <a:t> </a:t>
            </a:r>
            <a:r>
              <a:rPr lang="it-IT" sz="2400" dirty="0" err="1"/>
              <a:t>migraines</a:t>
            </a:r>
            <a:r>
              <a:rPr lang="it-IT" sz="2400" dirty="0"/>
              <a:t>.</a:t>
            </a:r>
          </a:p>
        </p:txBody>
      </p:sp>
    </p:spTree>
    <p:extLst>
      <p:ext uri="{BB962C8B-B14F-4D97-AF65-F5344CB8AC3E}">
        <p14:creationId xmlns:p14="http://schemas.microsoft.com/office/powerpoint/2010/main" val="761623034"/>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137817A-6E43-41BF-8F21-9349BDFD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2">
            <a:extLst>
              <a:ext uri="{FF2B5EF4-FFF2-40B4-BE49-F238E27FC236}">
                <a16:creationId xmlns:a16="http://schemas.microsoft.com/office/drawing/2014/main" id="{A5BE2DA6-83C9-46EF-B42E-C40224302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1">
            <a:extLst>
              <a:ext uri="{FF2B5EF4-FFF2-40B4-BE49-F238E27FC236}">
                <a16:creationId xmlns:a16="http://schemas.microsoft.com/office/drawing/2014/main" id="{A1A2EF03-D0CA-4967-B631-C09F910E9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bg1">
                    <a:lumMod val="95000"/>
                    <a:lumOff val="5000"/>
                  </a:schemeClr>
                </a:solidFill>
                <a:latin typeface="+mj-lt"/>
                <a:ea typeface="+mj-ea"/>
                <a:cs typeface="+mj-cs"/>
              </a:rPr>
              <a:t>Fast-forward merge</a:t>
            </a:r>
          </a:p>
        </p:txBody>
      </p:sp>
      <p:sp>
        <p:nvSpPr>
          <p:cNvPr id="10" name="Content Placeholder 2">
            <a:extLst>
              <a:ext uri="{FF2B5EF4-FFF2-40B4-BE49-F238E27FC236}">
                <a16:creationId xmlns:a16="http://schemas.microsoft.com/office/drawing/2014/main" id="{093864D0-37A5-5441-A381-A33E6651808F}"/>
              </a:ext>
            </a:extLst>
          </p:cNvPr>
          <p:cNvSpPr>
            <a:spLocks noGrp="1"/>
          </p:cNvSpPr>
          <p:nvPr>
            <p:ph idx="1"/>
          </p:nvPr>
        </p:nvSpPr>
        <p:spPr>
          <a:xfrm>
            <a:off x="838200" y="2012865"/>
            <a:ext cx="4317322" cy="4164098"/>
          </a:xfrm>
        </p:spPr>
        <p:txBody>
          <a:bodyPr vert="horz" lIns="91440" tIns="45720" rIns="91440" bIns="45720" rtlCol="0" anchor="ctr">
            <a:normAutofit/>
          </a:bodyPr>
          <a:lstStyle/>
          <a:p>
            <a:r>
              <a:rPr lang="en-US" sz="2400" dirty="0"/>
              <a:t>In the simplest case, the source branch which we started developing from hasn’t changed.</a:t>
            </a:r>
          </a:p>
          <a:p>
            <a:r>
              <a:rPr lang="en-US" sz="2400" dirty="0"/>
              <a:t>In this case merging is like copying the history of a branch into the other, as if we had developed directly on the target branch.</a:t>
            </a:r>
          </a:p>
        </p:txBody>
      </p:sp>
      <p:pic>
        <p:nvPicPr>
          <p:cNvPr id="4" name="Picture 3" descr="A picture containing screenshot&#10;&#10;Description automatically generated">
            <a:extLst>
              <a:ext uri="{FF2B5EF4-FFF2-40B4-BE49-F238E27FC236}">
                <a16:creationId xmlns:a16="http://schemas.microsoft.com/office/drawing/2014/main" id="{52CD9976-819D-AF4B-9604-EACB5E751A8D}"/>
              </a:ext>
            </a:extLst>
          </p:cNvPr>
          <p:cNvPicPr>
            <a:picLocks noChangeAspect="1"/>
          </p:cNvPicPr>
          <p:nvPr/>
        </p:nvPicPr>
        <p:blipFill>
          <a:blip r:embed="rId2"/>
          <a:stretch>
            <a:fillRect/>
          </a:stretch>
        </p:blipFill>
        <p:spPr>
          <a:xfrm>
            <a:off x="8091218" y="2012865"/>
            <a:ext cx="3241590" cy="41640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560975490"/>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a:solidFill>
                  <a:srgbClr val="FFFFFF"/>
                </a:solidFill>
                <a:latin typeface="Consolas" panose="020B0609020204030204" pitchFamily="49" charset="0"/>
                <a:cs typeface="Consolas" panose="020B0609020204030204" pitchFamily="49" charset="0"/>
              </a:rPr>
              <a:t>merge</a:t>
            </a:r>
          </a:p>
        </p:txBody>
      </p:sp>
      <p:sp>
        <p:nvSpPr>
          <p:cNvPr id="6" name="Content Placeholder 5">
            <a:extLst>
              <a:ext uri="{FF2B5EF4-FFF2-40B4-BE49-F238E27FC236}">
                <a16:creationId xmlns:a16="http://schemas.microsoft.com/office/drawing/2014/main" id="{31E6D034-120F-E445-98A8-BA192846EF3E}"/>
              </a:ext>
            </a:extLst>
          </p:cNvPr>
          <p:cNvSpPr txBox="1">
            <a:spLocks/>
          </p:cNvSpPr>
          <p:nvPr/>
        </p:nvSpPr>
        <p:spPr>
          <a:xfrm>
            <a:off x="4502640" y="3123850"/>
            <a:ext cx="7121645" cy="35279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checkout master</a:t>
            </a:r>
          </a:p>
          <a:p>
            <a:pPr marL="0" indent="0">
              <a:buNone/>
            </a:pPr>
            <a:r>
              <a:rPr lang="it-IT" sz="1800" dirty="0" err="1">
                <a:latin typeface="Consolas" panose="020B0609020204030204" pitchFamily="49" charset="0"/>
                <a:cs typeface="Consolas" panose="020B0609020204030204" pitchFamily="49" charset="0"/>
              </a:rPr>
              <a:t>Switched</a:t>
            </a:r>
            <a:r>
              <a:rPr lang="it-IT" sz="1800" dirty="0">
                <a:latin typeface="Consolas" panose="020B0609020204030204" pitchFamily="49" charset="0"/>
                <a:cs typeface="Consolas" panose="020B0609020204030204" pitchFamily="49" charset="0"/>
              </a:rPr>
              <a:t> to </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 'master'</a:t>
            </a:r>
          </a:p>
          <a:p>
            <a:pPr marL="0" indent="0">
              <a:buNone/>
            </a:pPr>
            <a:r>
              <a:rPr lang="it-IT" sz="1800" dirty="0">
                <a:latin typeface="Consolas" panose="020B0609020204030204" pitchFamily="49" charset="0"/>
                <a:cs typeface="Consolas" panose="020B0609020204030204" pitchFamily="49" charset="0"/>
              </a:rPr>
              <a:t>Your </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is</a:t>
            </a:r>
            <a:r>
              <a:rPr lang="it-IT" sz="1800" dirty="0">
                <a:latin typeface="Consolas" panose="020B0609020204030204" pitchFamily="49" charset="0"/>
                <a:cs typeface="Consolas" panose="020B0609020204030204" pitchFamily="49" charset="0"/>
              </a:rPr>
              <a:t> up to date with '</a:t>
            </a:r>
            <a:r>
              <a:rPr lang="it-IT" sz="1800" dirty="0" err="1">
                <a:latin typeface="Consolas" panose="020B0609020204030204" pitchFamily="49" charset="0"/>
                <a:cs typeface="Consolas" panose="020B0609020204030204" pitchFamily="49" charset="0"/>
              </a:rPr>
              <a:t>origin</a:t>
            </a:r>
            <a:r>
              <a:rPr lang="it-IT" sz="1800" dirty="0">
                <a:latin typeface="Consolas" panose="020B0609020204030204" pitchFamily="49" charset="0"/>
                <a:cs typeface="Consolas" panose="020B0609020204030204" pitchFamily="49" charset="0"/>
              </a:rPr>
              <a:t>/master'.</a:t>
            </a:r>
          </a:p>
          <a:p>
            <a:pPr marL="0"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merge </a:t>
            </a:r>
            <a:r>
              <a:rPr lang="it-IT" sz="1800" dirty="0" err="1">
                <a:solidFill>
                  <a:srgbClr val="00B0F0"/>
                </a:solidFill>
                <a:latin typeface="Consolas" panose="020B0609020204030204" pitchFamily="49" charset="0"/>
                <a:cs typeface="Consolas" panose="020B0609020204030204" pitchFamily="49" charset="0"/>
              </a:rPr>
              <a:t>test_branch</a:t>
            </a:r>
            <a:endParaRPr lang="it-IT" sz="1800" dirty="0">
              <a:solidFill>
                <a:srgbClr val="00B0F0"/>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Updating</a:t>
            </a:r>
            <a:r>
              <a:rPr lang="it-IT" sz="1800" dirty="0">
                <a:latin typeface="Consolas" panose="020B0609020204030204" pitchFamily="49" charset="0"/>
                <a:cs typeface="Consolas" panose="020B0609020204030204" pitchFamily="49" charset="0"/>
              </a:rPr>
              <a:t> 515abc8..14d0c3b</a:t>
            </a:r>
          </a:p>
          <a:p>
            <a:pPr marL="0" indent="0">
              <a:buNone/>
            </a:pPr>
            <a:r>
              <a:rPr lang="it-IT" sz="1800" dirty="0">
                <a:latin typeface="Consolas" panose="020B0609020204030204" pitchFamily="49" charset="0"/>
                <a:cs typeface="Consolas" panose="020B0609020204030204" pitchFamily="49" charset="0"/>
              </a:rPr>
              <a:t>Fast-</a:t>
            </a:r>
            <a:r>
              <a:rPr lang="it-IT" sz="1800" dirty="0" err="1">
                <a:latin typeface="Consolas" panose="020B0609020204030204" pitchFamily="49" charset="0"/>
                <a:cs typeface="Consolas" panose="020B0609020204030204" pitchFamily="49" charset="0"/>
              </a:rPr>
              <a:t>forward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test.py</a:t>
            </a:r>
            <a:r>
              <a:rPr lang="it-IT" sz="1800" dirty="0">
                <a:latin typeface="Consolas" panose="020B0609020204030204" pitchFamily="49" charset="0"/>
                <a:cs typeface="Consolas" panose="020B0609020204030204" pitchFamily="49" charset="0"/>
              </a:rPr>
              <a:t> | 0</a:t>
            </a:r>
          </a:p>
          <a:p>
            <a:pPr marL="0" indent="0">
              <a:buNone/>
            </a:pPr>
            <a:r>
              <a:rPr lang="it-IT" sz="1800" dirty="0">
                <a:latin typeface="Consolas" panose="020B0609020204030204" pitchFamily="49" charset="0"/>
                <a:cs typeface="Consolas" panose="020B0609020204030204" pitchFamily="49" charset="0"/>
              </a:rPr>
              <a:t> 1 file </a:t>
            </a:r>
            <a:r>
              <a:rPr lang="it-IT" sz="1800" dirty="0" err="1">
                <a:latin typeface="Consolas" panose="020B0609020204030204" pitchFamily="49" charset="0"/>
                <a:cs typeface="Consolas" panose="020B0609020204030204" pitchFamily="49" charset="0"/>
              </a:rPr>
              <a:t>changed</a:t>
            </a:r>
            <a:r>
              <a:rPr lang="it-IT" sz="1800" dirty="0">
                <a:latin typeface="Consolas" panose="020B0609020204030204" pitchFamily="49" charset="0"/>
                <a:cs typeface="Consolas" panose="020B0609020204030204" pitchFamily="49" charset="0"/>
              </a:rPr>
              <a:t>, 0 </a:t>
            </a:r>
            <a:r>
              <a:rPr lang="it-IT" sz="1800" dirty="0" err="1">
                <a:latin typeface="Consolas" panose="020B0609020204030204" pitchFamily="49" charset="0"/>
                <a:cs typeface="Consolas" panose="020B0609020204030204" pitchFamily="49" charset="0"/>
              </a:rPr>
              <a:t>insertions</a:t>
            </a:r>
            <a:r>
              <a:rPr lang="it-IT" sz="1800" dirty="0">
                <a:latin typeface="Consolas" panose="020B0609020204030204" pitchFamily="49" charset="0"/>
                <a:cs typeface="Consolas" panose="020B0609020204030204" pitchFamily="49" charset="0"/>
              </a:rPr>
              <a:t>(+), 0 </a:t>
            </a:r>
            <a:r>
              <a:rPr lang="it-IT" sz="1800" dirty="0" err="1">
                <a:latin typeface="Consolas" panose="020B0609020204030204" pitchFamily="49" charset="0"/>
                <a:cs typeface="Consolas" panose="020B0609020204030204" pitchFamily="49" charset="0"/>
              </a:rPr>
              <a:t>deletions</a:t>
            </a:r>
            <a:r>
              <a:rPr lang="it-IT" sz="1800" dirty="0">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 create mode 100644 </a:t>
            </a:r>
            <a:r>
              <a:rPr lang="it-IT" sz="1800" dirty="0" err="1">
                <a:latin typeface="Consolas" panose="020B0609020204030204" pitchFamily="49" charset="0"/>
                <a:cs typeface="Consolas" panose="020B0609020204030204" pitchFamily="49" charset="0"/>
              </a:rPr>
              <a:t>test.py</a:t>
            </a:r>
            <a:endParaRPr lang="it-IT" sz="1800" dirty="0">
              <a:solidFill>
                <a:srgbClr val="00B0F0"/>
              </a:solidFill>
              <a:latin typeface="Consolas" panose="020B0609020204030204" pitchFamily="49" charset="0"/>
              <a:cs typeface="Consolas" panose="020B0609020204030204" pitchFamily="49" charset="0"/>
            </a:endParaRPr>
          </a:p>
        </p:txBody>
      </p:sp>
      <p:sp>
        <p:nvSpPr>
          <p:cNvPr id="7" name="Content Placeholder 3">
            <a:extLst>
              <a:ext uri="{FF2B5EF4-FFF2-40B4-BE49-F238E27FC236}">
                <a16:creationId xmlns:a16="http://schemas.microsoft.com/office/drawing/2014/main" id="{7835A386-D0D9-F641-9909-86F107126186}"/>
              </a:ext>
            </a:extLst>
          </p:cNvPr>
          <p:cNvSpPr txBox="1">
            <a:spLocks/>
          </p:cNvSpPr>
          <p:nvPr/>
        </p:nvSpPr>
        <p:spPr>
          <a:xfrm>
            <a:off x="4502640" y="4585796"/>
            <a:ext cx="7121645" cy="1817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dirty="0"/>
          </a:p>
        </p:txBody>
      </p:sp>
      <p:sp>
        <p:nvSpPr>
          <p:cNvPr id="8" name="Content Placeholder 3">
            <a:extLst>
              <a:ext uri="{FF2B5EF4-FFF2-40B4-BE49-F238E27FC236}">
                <a16:creationId xmlns:a16="http://schemas.microsoft.com/office/drawing/2014/main" id="{FD8B7C7F-1183-4246-BB9B-EDE03C7F20FC}"/>
              </a:ext>
            </a:extLst>
          </p:cNvPr>
          <p:cNvSpPr txBox="1">
            <a:spLocks/>
          </p:cNvSpPr>
          <p:nvPr/>
        </p:nvSpPr>
        <p:spPr>
          <a:xfrm>
            <a:off x="4579880" y="715197"/>
            <a:ext cx="7121645" cy="27207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To </a:t>
            </a:r>
            <a:r>
              <a:rPr lang="it-IT" sz="2400" dirty="0" err="1"/>
              <a:t>perform</a:t>
            </a:r>
            <a:r>
              <a:rPr lang="it-IT" sz="2400" dirty="0"/>
              <a:t> a merge </a:t>
            </a:r>
            <a:r>
              <a:rPr lang="it-IT" sz="2400" dirty="0" err="1"/>
              <a:t>we</a:t>
            </a:r>
            <a:r>
              <a:rPr lang="it-IT" sz="2400" dirty="0"/>
              <a:t> put </a:t>
            </a:r>
            <a:r>
              <a:rPr lang="it-IT" sz="2400" dirty="0" err="1"/>
              <a:t>ourselves</a:t>
            </a:r>
            <a:r>
              <a:rPr lang="it-IT" sz="2400" dirty="0"/>
              <a:t> </a:t>
            </a:r>
            <a:r>
              <a:rPr lang="it-IT" sz="2400" dirty="0" err="1"/>
              <a:t>into</a:t>
            </a:r>
            <a:r>
              <a:rPr lang="it-IT" sz="2400" dirty="0"/>
              <a:t> the </a:t>
            </a:r>
            <a:r>
              <a:rPr lang="it-IT" sz="2400" dirty="0" err="1"/>
              <a:t>destination</a:t>
            </a:r>
            <a:r>
              <a:rPr lang="it-IT" sz="2400" dirty="0"/>
              <a:t> </a:t>
            </a:r>
            <a:r>
              <a:rPr lang="it-IT" sz="2400" dirty="0" err="1"/>
              <a:t>branch</a:t>
            </a:r>
            <a:r>
              <a:rPr lang="it-IT" sz="2400" dirty="0"/>
              <a:t> and </a:t>
            </a:r>
            <a:r>
              <a:rPr lang="it-IT" sz="2400" dirty="0" err="1"/>
              <a:t>we</a:t>
            </a:r>
            <a:r>
              <a:rPr lang="it-IT" sz="2400" dirty="0"/>
              <a:t> </a:t>
            </a:r>
            <a:r>
              <a:rPr lang="it-IT" sz="2400" dirty="0" err="1"/>
              <a:t>specify</a:t>
            </a:r>
            <a:r>
              <a:rPr lang="it-IT" sz="2400" dirty="0"/>
              <a:t> the </a:t>
            </a:r>
            <a:r>
              <a:rPr lang="it-IT" sz="2400" dirty="0" err="1"/>
              <a:t>branch</a:t>
            </a:r>
            <a:r>
              <a:rPr lang="it-IT" sz="2400" dirty="0"/>
              <a:t> </a:t>
            </a:r>
            <a:r>
              <a:rPr lang="it-IT" sz="2400" dirty="0" err="1"/>
              <a:t>we</a:t>
            </a:r>
            <a:r>
              <a:rPr lang="it-IT" sz="2400" dirty="0"/>
              <a:t> </a:t>
            </a:r>
            <a:r>
              <a:rPr lang="it-IT" sz="2400" dirty="0" err="1"/>
              <a:t>want</a:t>
            </a:r>
            <a:r>
              <a:rPr lang="it-IT" sz="2400" dirty="0"/>
              <a:t> to merge inside </a:t>
            </a:r>
            <a:r>
              <a:rPr lang="it-IT" sz="2400" dirty="0" err="1"/>
              <a:t>it</a:t>
            </a:r>
            <a:r>
              <a:rPr lang="it-IT" sz="2400" dirty="0"/>
              <a:t> with the </a:t>
            </a:r>
            <a:r>
              <a:rPr lang="it-IT" sz="2000" dirty="0">
                <a:latin typeface="Consolas" panose="020B0609020204030204" pitchFamily="49" charset="0"/>
                <a:cs typeface="Consolas" panose="020B0609020204030204" pitchFamily="49" charset="0"/>
              </a:rPr>
              <a:t>merge</a:t>
            </a:r>
            <a:r>
              <a:rPr lang="it-IT" sz="2400" dirty="0"/>
              <a:t> </a:t>
            </a:r>
            <a:r>
              <a:rPr lang="it-IT" sz="2400" dirty="0" err="1"/>
              <a:t>command</a:t>
            </a:r>
            <a:r>
              <a:rPr lang="it-IT" sz="2400" dirty="0"/>
              <a:t>.</a:t>
            </a:r>
          </a:p>
          <a:p>
            <a:pPr lvl="1"/>
            <a:r>
              <a:rPr lang="it-IT" sz="2000" dirty="0"/>
              <a:t>Note </a:t>
            </a:r>
            <a:r>
              <a:rPr lang="it-IT" sz="2000" dirty="0" err="1"/>
              <a:t>that</a:t>
            </a:r>
            <a:r>
              <a:rPr lang="it-IT" sz="2000" dirty="0"/>
              <a:t> </a:t>
            </a:r>
            <a:r>
              <a:rPr lang="it-IT" sz="2000" dirty="0" err="1"/>
              <a:t>if</a:t>
            </a:r>
            <a:r>
              <a:rPr lang="it-IT" sz="2000" dirty="0"/>
              <a:t> </a:t>
            </a:r>
            <a:r>
              <a:rPr lang="it-IT" sz="2000" dirty="0" err="1"/>
              <a:t>we</a:t>
            </a:r>
            <a:r>
              <a:rPr lang="it-IT" sz="2000" dirty="0"/>
              <a:t> </a:t>
            </a:r>
            <a:r>
              <a:rPr lang="it-IT" sz="2000" dirty="0" err="1"/>
              <a:t>have</a:t>
            </a:r>
            <a:r>
              <a:rPr lang="it-IT" sz="2000" dirty="0"/>
              <a:t> </a:t>
            </a:r>
            <a:r>
              <a:rPr lang="it-IT" sz="2000" dirty="0" err="1"/>
              <a:t>changes</a:t>
            </a:r>
            <a:r>
              <a:rPr lang="it-IT" sz="2000" dirty="0"/>
              <a:t> in the </a:t>
            </a:r>
            <a:r>
              <a:rPr lang="it-IT" sz="2000" dirty="0" err="1"/>
              <a:t>staging</a:t>
            </a:r>
            <a:r>
              <a:rPr lang="it-IT" sz="2000" dirty="0"/>
              <a:t> area </a:t>
            </a:r>
            <a:r>
              <a:rPr lang="it-IT" sz="2000" dirty="0" err="1"/>
              <a:t>we</a:t>
            </a:r>
            <a:r>
              <a:rPr lang="it-IT" sz="2000" dirty="0"/>
              <a:t> </a:t>
            </a:r>
            <a:r>
              <a:rPr lang="it-IT" sz="2000" dirty="0" err="1"/>
              <a:t>won’t</a:t>
            </a:r>
            <a:r>
              <a:rPr lang="it-IT" sz="2000" dirty="0"/>
              <a:t> be </a:t>
            </a:r>
            <a:r>
              <a:rPr lang="it-IT" sz="2000" dirty="0" err="1"/>
              <a:t>able</a:t>
            </a:r>
            <a:r>
              <a:rPr lang="it-IT" sz="2000" dirty="0"/>
              <a:t> to checkout to a </a:t>
            </a:r>
            <a:r>
              <a:rPr lang="it-IT" sz="2000" dirty="0" err="1"/>
              <a:t>different</a:t>
            </a:r>
            <a:r>
              <a:rPr lang="it-IT" sz="2000" dirty="0"/>
              <a:t> </a:t>
            </a:r>
            <a:r>
              <a:rPr lang="it-IT" sz="2000" dirty="0" err="1"/>
              <a:t>branch</a:t>
            </a:r>
            <a:r>
              <a:rPr lang="it-IT" sz="2000" dirty="0"/>
              <a:t> and </a:t>
            </a:r>
            <a:r>
              <a:rPr lang="it-IT" sz="2000" dirty="0" err="1"/>
              <a:t>we</a:t>
            </a:r>
            <a:r>
              <a:rPr lang="it-IT" sz="2000" dirty="0"/>
              <a:t> </a:t>
            </a:r>
            <a:r>
              <a:rPr lang="it-IT" sz="2000" dirty="0" err="1"/>
              <a:t>will</a:t>
            </a:r>
            <a:r>
              <a:rPr lang="it-IT" sz="2000" dirty="0"/>
              <a:t> </a:t>
            </a:r>
            <a:r>
              <a:rPr lang="it-IT" sz="2000" dirty="0" err="1"/>
              <a:t>have</a:t>
            </a:r>
            <a:r>
              <a:rPr lang="it-IT" sz="2000" dirty="0"/>
              <a:t> to </a:t>
            </a:r>
            <a:r>
              <a:rPr lang="it-IT" sz="2000" dirty="0" err="1"/>
              <a:t>undo</a:t>
            </a:r>
            <a:r>
              <a:rPr lang="it-IT" sz="2000" dirty="0"/>
              <a:t> the </a:t>
            </a:r>
            <a:r>
              <a:rPr lang="it-IT" sz="2000" dirty="0" err="1"/>
              <a:t>modifications</a:t>
            </a:r>
            <a:r>
              <a:rPr lang="it-IT" sz="2000" dirty="0"/>
              <a:t> or put </a:t>
            </a:r>
            <a:r>
              <a:rPr lang="it-IT" sz="2000" dirty="0" err="1"/>
              <a:t>them</a:t>
            </a:r>
            <a:r>
              <a:rPr lang="it-IT" sz="2000" dirty="0"/>
              <a:t> in a </a:t>
            </a:r>
            <a:r>
              <a:rPr lang="it-IT" sz="2000" dirty="0" err="1"/>
              <a:t>stash</a:t>
            </a:r>
            <a:r>
              <a:rPr lang="it-IT" sz="2000" dirty="0"/>
              <a:t> with the </a:t>
            </a:r>
            <a:r>
              <a:rPr lang="it-IT" sz="2000" dirty="0" err="1"/>
              <a:t>stash</a:t>
            </a:r>
            <a:r>
              <a:rPr lang="it-IT" sz="2000" dirty="0"/>
              <a:t> </a:t>
            </a:r>
            <a:r>
              <a:rPr lang="it-IT" sz="2000" dirty="0" err="1"/>
              <a:t>command</a:t>
            </a:r>
            <a:r>
              <a:rPr lang="it-IT" sz="2000" dirty="0"/>
              <a:t>.</a:t>
            </a:r>
          </a:p>
        </p:txBody>
      </p:sp>
    </p:spTree>
    <p:extLst>
      <p:ext uri="{BB962C8B-B14F-4D97-AF65-F5344CB8AC3E}">
        <p14:creationId xmlns:p14="http://schemas.microsoft.com/office/powerpoint/2010/main" val="2856653217"/>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137817A-6E43-41BF-8F21-9349BDFD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2">
            <a:extLst>
              <a:ext uri="{FF2B5EF4-FFF2-40B4-BE49-F238E27FC236}">
                <a16:creationId xmlns:a16="http://schemas.microsoft.com/office/drawing/2014/main" id="{A5BE2DA6-83C9-46EF-B42E-C40224302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1">
            <a:extLst>
              <a:ext uri="{FF2B5EF4-FFF2-40B4-BE49-F238E27FC236}">
                <a16:creationId xmlns:a16="http://schemas.microsoft.com/office/drawing/2014/main" id="{A1A2EF03-D0CA-4967-B631-C09F910E9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it-IT" dirty="0">
                <a:solidFill>
                  <a:schemeClr val="bg1"/>
                </a:solidFill>
              </a:rPr>
              <a:t>Non fast-</a:t>
            </a:r>
            <a:r>
              <a:rPr lang="it-IT" dirty="0" err="1">
                <a:solidFill>
                  <a:schemeClr val="bg1"/>
                </a:solidFill>
              </a:rPr>
              <a:t>forward</a:t>
            </a:r>
            <a:r>
              <a:rPr lang="it-IT" dirty="0">
                <a:solidFill>
                  <a:schemeClr val="bg1"/>
                </a:solidFill>
              </a:rPr>
              <a:t> merge</a:t>
            </a:r>
            <a:endParaRPr lang="en-US" kern="1200" dirty="0">
              <a:solidFill>
                <a:schemeClr val="bg1"/>
              </a:solidFill>
            </a:endParaRPr>
          </a:p>
        </p:txBody>
      </p:sp>
      <p:sp>
        <p:nvSpPr>
          <p:cNvPr id="10" name="Content Placeholder 2">
            <a:extLst>
              <a:ext uri="{FF2B5EF4-FFF2-40B4-BE49-F238E27FC236}">
                <a16:creationId xmlns:a16="http://schemas.microsoft.com/office/drawing/2014/main" id="{093864D0-37A5-5441-A381-A33E6651808F}"/>
              </a:ext>
            </a:extLst>
          </p:cNvPr>
          <p:cNvSpPr>
            <a:spLocks noGrp="1"/>
          </p:cNvSpPr>
          <p:nvPr>
            <p:ph idx="1"/>
          </p:nvPr>
        </p:nvSpPr>
        <p:spPr>
          <a:xfrm>
            <a:off x="838200" y="2012865"/>
            <a:ext cx="4317322" cy="4164098"/>
          </a:xfrm>
        </p:spPr>
        <p:txBody>
          <a:bodyPr vert="horz" lIns="91440" tIns="45720" rIns="91440" bIns="45720" rtlCol="0" anchor="ctr">
            <a:normAutofit/>
          </a:bodyPr>
          <a:lstStyle/>
          <a:p>
            <a:r>
              <a:rPr lang="it-IT" sz="2400" dirty="0" err="1"/>
              <a:t>Typically</a:t>
            </a:r>
            <a:r>
              <a:rPr lang="it-IT" sz="2400" dirty="0"/>
              <a:t>, </a:t>
            </a:r>
            <a:r>
              <a:rPr lang="it-IT" sz="2400" dirty="0" err="1"/>
              <a:t>however</a:t>
            </a:r>
            <a:r>
              <a:rPr lang="it-IT" sz="2400" dirty="0"/>
              <a:t>, </a:t>
            </a:r>
            <a:r>
              <a:rPr lang="it-IT" sz="2400" dirty="0" err="1"/>
              <a:t>when</a:t>
            </a:r>
            <a:r>
              <a:rPr lang="it-IT" sz="2400" dirty="0"/>
              <a:t> </a:t>
            </a:r>
            <a:r>
              <a:rPr lang="it-IT" sz="2400" dirty="0" err="1"/>
              <a:t>we</a:t>
            </a:r>
            <a:r>
              <a:rPr lang="it-IT" sz="2400" dirty="0"/>
              <a:t> start </a:t>
            </a:r>
            <a:r>
              <a:rPr lang="it-IT" sz="2400" dirty="0" err="1"/>
              <a:t>developing</a:t>
            </a:r>
            <a:r>
              <a:rPr lang="it-IT" sz="2400" dirty="0"/>
              <a:t> on a new </a:t>
            </a:r>
            <a:r>
              <a:rPr lang="it-IT" sz="2400" dirty="0" err="1"/>
              <a:t>branch</a:t>
            </a:r>
            <a:r>
              <a:rPr lang="it-IT" sz="2400" dirty="0"/>
              <a:t>, </a:t>
            </a:r>
            <a:r>
              <a:rPr lang="it-IT" sz="2400" dirty="0" err="1"/>
              <a:t>we’ll</a:t>
            </a:r>
            <a:r>
              <a:rPr lang="it-IT" sz="2400" dirty="0"/>
              <a:t> continue to work </a:t>
            </a:r>
            <a:r>
              <a:rPr lang="it-IT" sz="2400" dirty="0" err="1"/>
              <a:t>parallely</a:t>
            </a:r>
            <a:r>
              <a:rPr lang="it-IT" sz="2400" dirty="0"/>
              <a:t> on the </a:t>
            </a:r>
            <a:r>
              <a:rPr lang="it-IT" sz="2400" dirty="0" err="1"/>
              <a:t>other</a:t>
            </a:r>
            <a:r>
              <a:rPr lang="it-IT" sz="2400" dirty="0"/>
              <a:t> </a:t>
            </a:r>
            <a:r>
              <a:rPr lang="it-IT" sz="2400" dirty="0" err="1"/>
              <a:t>branches</a:t>
            </a:r>
            <a:r>
              <a:rPr lang="it-IT" sz="2400" dirty="0"/>
              <a:t>.</a:t>
            </a:r>
          </a:p>
          <a:p>
            <a:r>
              <a:rPr lang="it-IT" sz="2400" dirty="0"/>
              <a:t>In </a:t>
            </a:r>
            <a:r>
              <a:rPr lang="it-IT" sz="2400" dirty="0" err="1"/>
              <a:t>this</a:t>
            </a:r>
            <a:r>
              <a:rPr lang="it-IT" sz="2400" dirty="0"/>
              <a:t> case </a:t>
            </a:r>
            <a:r>
              <a:rPr lang="it-IT" sz="2400" dirty="0" err="1"/>
              <a:t>when</a:t>
            </a:r>
            <a:r>
              <a:rPr lang="it-IT" sz="2400" dirty="0"/>
              <a:t> </a:t>
            </a:r>
            <a:r>
              <a:rPr lang="it-IT" sz="2400" dirty="0" err="1"/>
              <a:t>merging</a:t>
            </a:r>
            <a:r>
              <a:rPr lang="it-IT" sz="2400" dirty="0"/>
              <a:t> </a:t>
            </a:r>
            <a:r>
              <a:rPr lang="it-IT" sz="2400" dirty="0" err="1"/>
              <a:t>we</a:t>
            </a:r>
            <a:r>
              <a:rPr lang="it-IT" sz="2400" dirty="0"/>
              <a:t> </a:t>
            </a:r>
            <a:r>
              <a:rPr lang="it-IT" sz="2400" dirty="0" err="1"/>
              <a:t>will</a:t>
            </a:r>
            <a:r>
              <a:rPr lang="it-IT" sz="2400" dirty="0"/>
              <a:t> </a:t>
            </a:r>
            <a:r>
              <a:rPr lang="it-IT" sz="2400" dirty="0" err="1"/>
              <a:t>have</a:t>
            </a:r>
            <a:r>
              <a:rPr lang="it-IT" sz="2400" dirty="0"/>
              <a:t> to </a:t>
            </a:r>
            <a:r>
              <a:rPr lang="it-IT" sz="2400" b="1" dirty="0"/>
              <a:t>compare</a:t>
            </a:r>
            <a:r>
              <a:rPr lang="it-IT" sz="2400" dirty="0"/>
              <a:t> the </a:t>
            </a:r>
            <a:r>
              <a:rPr lang="it-IT" sz="2400" dirty="0" err="1"/>
              <a:t>modifications</a:t>
            </a:r>
            <a:r>
              <a:rPr lang="it-IT" sz="2400" dirty="0"/>
              <a:t> made on </a:t>
            </a:r>
            <a:r>
              <a:rPr lang="it-IT" sz="2400" dirty="0" err="1"/>
              <a:t>both</a:t>
            </a:r>
            <a:r>
              <a:rPr lang="it-IT" sz="2400" dirty="0"/>
              <a:t> </a:t>
            </a:r>
            <a:r>
              <a:rPr lang="it-IT" sz="2400" dirty="0" err="1"/>
              <a:t>branches</a:t>
            </a:r>
            <a:r>
              <a:rPr lang="it-IT" sz="2400" dirty="0"/>
              <a:t> and </a:t>
            </a:r>
            <a:r>
              <a:rPr lang="it-IT" sz="2400" dirty="0" err="1"/>
              <a:t>determine</a:t>
            </a:r>
            <a:r>
              <a:rPr lang="it-IT" sz="2400" dirty="0"/>
              <a:t> </a:t>
            </a:r>
            <a:r>
              <a:rPr lang="it-IT" sz="2400" dirty="0" err="1"/>
              <a:t>if</a:t>
            </a:r>
            <a:r>
              <a:rPr lang="it-IT" sz="2400" dirty="0"/>
              <a:t> the </a:t>
            </a:r>
            <a:r>
              <a:rPr lang="it-IT" sz="2400" dirty="0" err="1"/>
              <a:t>modifications</a:t>
            </a:r>
            <a:r>
              <a:rPr lang="it-IT" sz="2400" dirty="0"/>
              <a:t> </a:t>
            </a:r>
            <a:r>
              <a:rPr lang="it-IT" sz="2400" dirty="0" err="1"/>
              <a:t>conflict</a:t>
            </a:r>
            <a:r>
              <a:rPr lang="it-IT" sz="2400" dirty="0"/>
              <a:t> in </a:t>
            </a:r>
            <a:r>
              <a:rPr lang="it-IT" sz="2400" dirty="0" err="1"/>
              <a:t>any</a:t>
            </a:r>
            <a:r>
              <a:rPr lang="it-IT" sz="2400" dirty="0"/>
              <a:t> way.</a:t>
            </a:r>
          </a:p>
        </p:txBody>
      </p:sp>
      <p:pic>
        <p:nvPicPr>
          <p:cNvPr id="4" name="Picture 3">
            <a:extLst>
              <a:ext uri="{FF2B5EF4-FFF2-40B4-BE49-F238E27FC236}">
                <a16:creationId xmlns:a16="http://schemas.microsoft.com/office/drawing/2014/main" id="{52CD9976-819D-AF4B-9604-EACB5E751A8D}"/>
              </a:ext>
            </a:extLst>
          </p:cNvPr>
          <p:cNvPicPr>
            <a:picLocks noChangeAspect="1"/>
          </p:cNvPicPr>
          <p:nvPr/>
        </p:nvPicPr>
        <p:blipFill>
          <a:blip r:embed="rId2"/>
          <a:srcRect/>
          <a:stretch/>
        </p:blipFill>
        <p:spPr>
          <a:xfrm>
            <a:off x="8152730" y="2012865"/>
            <a:ext cx="3118566" cy="41640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06305499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94A7-6673-2443-80D4-5326A2DA6162}"/>
              </a:ext>
            </a:extLst>
          </p:cNvPr>
          <p:cNvSpPr>
            <a:spLocks noGrp="1"/>
          </p:cNvSpPr>
          <p:nvPr>
            <p:ph type="title"/>
          </p:nvPr>
        </p:nvSpPr>
        <p:spPr>
          <a:xfrm>
            <a:off x="960100" y="978102"/>
            <a:ext cx="10588434" cy="1062644"/>
          </a:xfrm>
        </p:spPr>
        <p:txBody>
          <a:bodyPr anchor="b">
            <a:normAutofit/>
          </a:bodyPr>
          <a:lstStyle/>
          <a:p>
            <a:r>
              <a:rPr lang="it-IT" dirty="0"/>
              <a:t>3-way merge</a:t>
            </a:r>
          </a:p>
        </p:txBody>
      </p:sp>
      <p:cxnSp>
        <p:nvCxnSpPr>
          <p:cNvPr id="14" name="Straight Connector 13">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0F565E-A27B-9542-A1C8-A6143CFE1421}"/>
              </a:ext>
            </a:extLst>
          </p:cNvPr>
          <p:cNvSpPr>
            <a:spLocks noGrp="1"/>
          </p:cNvSpPr>
          <p:nvPr>
            <p:ph idx="1"/>
          </p:nvPr>
        </p:nvSpPr>
        <p:spPr>
          <a:xfrm>
            <a:off x="960101" y="2682433"/>
            <a:ext cx="6823185" cy="3751023"/>
          </a:xfrm>
        </p:spPr>
        <p:txBody>
          <a:bodyPr>
            <a:normAutofit/>
          </a:bodyPr>
          <a:lstStyle/>
          <a:p>
            <a:r>
              <a:rPr lang="it-IT" sz="2400" dirty="0" err="1"/>
              <a:t>Git</a:t>
            </a:r>
            <a:r>
              <a:rPr lang="it-IT" sz="2400" dirty="0"/>
              <a:t> </a:t>
            </a:r>
            <a:r>
              <a:rPr lang="it-IT" sz="2400" dirty="0" err="1"/>
              <a:t>executes</a:t>
            </a:r>
            <a:r>
              <a:rPr lang="it-IT" sz="2400" dirty="0"/>
              <a:t> a 3-way </a:t>
            </a:r>
            <a:r>
              <a:rPr lang="it-IT" sz="2400" dirty="0" err="1"/>
              <a:t>comparison</a:t>
            </a:r>
            <a:r>
              <a:rPr lang="it-IT" sz="2400" dirty="0"/>
              <a:t>, </a:t>
            </a:r>
            <a:r>
              <a:rPr lang="it-IT" sz="2400" dirty="0" err="1"/>
              <a:t>which</a:t>
            </a:r>
            <a:r>
              <a:rPr lang="it-IT" sz="2400" dirty="0"/>
              <a:t> </a:t>
            </a:r>
            <a:r>
              <a:rPr lang="it-IT" sz="2400" dirty="0" err="1"/>
              <a:t>means</a:t>
            </a:r>
            <a:r>
              <a:rPr lang="it-IT" sz="2400" dirty="0"/>
              <a:t> </a:t>
            </a:r>
            <a:r>
              <a:rPr lang="it-IT" sz="2400" dirty="0" err="1"/>
              <a:t>that</a:t>
            </a:r>
            <a:r>
              <a:rPr lang="it-IT" sz="2400" dirty="0"/>
              <a:t> </a:t>
            </a:r>
            <a:r>
              <a:rPr lang="it-IT" sz="2400" dirty="0" err="1"/>
              <a:t>it</a:t>
            </a:r>
            <a:r>
              <a:rPr lang="it-IT" sz="2400" dirty="0"/>
              <a:t> </a:t>
            </a:r>
            <a:r>
              <a:rPr lang="it-IT" sz="2400" dirty="0" err="1"/>
              <a:t>compares</a:t>
            </a:r>
            <a:r>
              <a:rPr lang="it-IT" sz="2400" dirty="0"/>
              <a:t> the </a:t>
            </a:r>
            <a:r>
              <a:rPr lang="it-IT" sz="2400" dirty="0" err="1"/>
              <a:t>modifications</a:t>
            </a:r>
            <a:r>
              <a:rPr lang="it-IT" sz="2400" dirty="0"/>
              <a:t> from the </a:t>
            </a:r>
            <a:r>
              <a:rPr lang="it-IT" sz="2400" dirty="0" err="1"/>
              <a:t>root</a:t>
            </a:r>
            <a:r>
              <a:rPr lang="it-IT" sz="2400" dirty="0"/>
              <a:t> of the </a:t>
            </a:r>
            <a:r>
              <a:rPr lang="it-IT" sz="2400" dirty="0" err="1"/>
              <a:t>ramification</a:t>
            </a:r>
            <a:r>
              <a:rPr lang="it-IT" sz="2400" dirty="0"/>
              <a:t> for </a:t>
            </a:r>
            <a:r>
              <a:rPr lang="it-IT" sz="2400" dirty="0" err="1"/>
              <a:t>both</a:t>
            </a:r>
            <a:r>
              <a:rPr lang="it-IT" sz="2400" dirty="0"/>
              <a:t> </a:t>
            </a:r>
            <a:r>
              <a:rPr lang="it-IT" sz="2400" dirty="0" err="1"/>
              <a:t>branches</a:t>
            </a:r>
            <a:r>
              <a:rPr lang="it-IT" sz="2400" dirty="0"/>
              <a:t> and </a:t>
            </a:r>
            <a:r>
              <a:rPr lang="it-IT" sz="2400" dirty="0" err="1"/>
              <a:t>if</a:t>
            </a:r>
            <a:r>
              <a:rPr lang="it-IT" sz="2400" dirty="0"/>
              <a:t> the </a:t>
            </a:r>
            <a:r>
              <a:rPr lang="it-IT" sz="2400" dirty="0" err="1"/>
              <a:t>same</a:t>
            </a:r>
            <a:r>
              <a:rPr lang="it-IT" sz="2400" dirty="0"/>
              <a:t> </a:t>
            </a:r>
            <a:r>
              <a:rPr lang="it-IT" sz="2400" dirty="0" err="1"/>
              <a:t>portion</a:t>
            </a:r>
            <a:r>
              <a:rPr lang="it-IT" sz="2400" dirty="0"/>
              <a:t> of the code </a:t>
            </a:r>
            <a:r>
              <a:rPr lang="it-IT" sz="2400" dirty="0" err="1"/>
              <a:t>has</a:t>
            </a:r>
            <a:r>
              <a:rPr lang="it-IT" sz="2400" dirty="0"/>
              <a:t> </a:t>
            </a:r>
            <a:r>
              <a:rPr lang="it-IT" sz="2400" dirty="0" err="1"/>
              <a:t>been</a:t>
            </a:r>
            <a:r>
              <a:rPr lang="it-IT" sz="2400" dirty="0"/>
              <a:t> </a:t>
            </a:r>
            <a:r>
              <a:rPr lang="it-IT" sz="2400" dirty="0" err="1"/>
              <a:t>modified</a:t>
            </a:r>
            <a:r>
              <a:rPr lang="it-IT" sz="2400" dirty="0"/>
              <a:t> in </a:t>
            </a:r>
            <a:r>
              <a:rPr lang="it-IT" sz="2400" dirty="0" err="1"/>
              <a:t>both</a:t>
            </a:r>
            <a:r>
              <a:rPr lang="it-IT" sz="2400" dirty="0"/>
              <a:t> </a:t>
            </a:r>
            <a:r>
              <a:rPr lang="it-IT" sz="2400" dirty="0" err="1"/>
              <a:t>branches</a:t>
            </a:r>
            <a:r>
              <a:rPr lang="it-IT" sz="2400" dirty="0"/>
              <a:t> reports the </a:t>
            </a:r>
            <a:r>
              <a:rPr lang="it-IT" sz="2400" dirty="0" err="1"/>
              <a:t>conflict</a:t>
            </a:r>
            <a:r>
              <a:rPr lang="it-IT" sz="2400" dirty="0"/>
              <a:t>.</a:t>
            </a:r>
          </a:p>
          <a:p>
            <a:pPr marL="0" indent="0">
              <a:buNone/>
            </a:pPr>
            <a:endParaRPr lang="it-IT" sz="2400" dirty="0"/>
          </a:p>
          <a:p>
            <a:endParaRPr lang="it-IT" sz="2400" dirty="0"/>
          </a:p>
        </p:txBody>
      </p:sp>
      <p:sp>
        <p:nvSpPr>
          <p:cNvPr id="7" name="TextBox 6">
            <a:extLst>
              <a:ext uri="{FF2B5EF4-FFF2-40B4-BE49-F238E27FC236}">
                <a16:creationId xmlns:a16="http://schemas.microsoft.com/office/drawing/2014/main" id="{9E0BDB75-43BD-114D-96F0-6EAF870828FC}"/>
              </a:ext>
            </a:extLst>
          </p:cNvPr>
          <p:cNvSpPr txBox="1"/>
          <p:nvPr/>
        </p:nvSpPr>
        <p:spPr>
          <a:xfrm>
            <a:off x="-1814945" y="-2438400"/>
            <a:ext cx="184731" cy="369332"/>
          </a:xfrm>
          <a:prstGeom prst="rect">
            <a:avLst/>
          </a:prstGeom>
          <a:noFill/>
        </p:spPr>
        <p:txBody>
          <a:bodyPr wrap="none" rtlCol="0">
            <a:spAutoFit/>
          </a:bodyPr>
          <a:lstStyle/>
          <a:p>
            <a:endParaRPr lang="it-IT" dirty="0"/>
          </a:p>
        </p:txBody>
      </p:sp>
      <p:pic>
        <p:nvPicPr>
          <p:cNvPr id="8" name="Picture 7" descr="A picture containing table, clock&#10;&#10;Description automatically generated">
            <a:extLst>
              <a:ext uri="{FF2B5EF4-FFF2-40B4-BE49-F238E27FC236}">
                <a16:creationId xmlns:a16="http://schemas.microsoft.com/office/drawing/2014/main" id="{AAE3D2E8-1678-FD4A-8B7B-143E008C83C4}"/>
              </a:ext>
            </a:extLst>
          </p:cNvPr>
          <p:cNvPicPr>
            <a:picLocks noChangeAspect="1"/>
          </p:cNvPicPr>
          <p:nvPr/>
        </p:nvPicPr>
        <p:blipFill>
          <a:blip r:embed="rId2"/>
          <a:stretch>
            <a:fillRect/>
          </a:stretch>
        </p:blipFill>
        <p:spPr>
          <a:xfrm>
            <a:off x="7930460" y="3172292"/>
            <a:ext cx="2936915" cy="2188001"/>
          </a:xfrm>
          <a:prstGeom prst="rect">
            <a:avLst/>
          </a:prstGeom>
        </p:spPr>
      </p:pic>
    </p:spTree>
    <p:extLst>
      <p:ext uri="{BB962C8B-B14F-4D97-AF65-F5344CB8AC3E}">
        <p14:creationId xmlns:p14="http://schemas.microsoft.com/office/powerpoint/2010/main" val="99938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social media post&#10;&#10;Description automatically generated">
            <a:extLst>
              <a:ext uri="{FF2B5EF4-FFF2-40B4-BE49-F238E27FC236}">
                <a16:creationId xmlns:a16="http://schemas.microsoft.com/office/drawing/2014/main" id="{9E6E680F-B41D-2645-AAC7-A07999BEEF3D}"/>
              </a:ext>
            </a:extLst>
          </p:cNvPr>
          <p:cNvPicPr>
            <a:picLocks noGrp="1" noChangeAspect="1"/>
          </p:cNvPicPr>
          <p:nvPr>
            <p:ph sz="half" idx="2"/>
          </p:nvPr>
        </p:nvPicPr>
        <p:blipFill rotWithShape="1">
          <a:blip r:embed="rId3">
            <a:alphaModFix amt="35000"/>
          </a:blip>
          <a:srcRect t="442"/>
          <a:stretch/>
        </p:blipFill>
        <p:spPr>
          <a:xfrm>
            <a:off x="-1" y="10"/>
            <a:ext cx="12192000" cy="6857990"/>
          </a:xfrm>
          <a:prstGeom prst="rect">
            <a:avLst/>
          </a:prstGeom>
        </p:spPr>
      </p:pic>
      <p:sp>
        <p:nvSpPr>
          <p:cNvPr id="4" name="Title 3">
            <a:extLst>
              <a:ext uri="{FF2B5EF4-FFF2-40B4-BE49-F238E27FC236}">
                <a16:creationId xmlns:a16="http://schemas.microsoft.com/office/drawing/2014/main" id="{924108B1-9663-8B43-931F-8431665E28B3}"/>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dirty="0">
                <a:solidFill>
                  <a:srgbClr val="FFFFFF"/>
                </a:solidFill>
              </a:rPr>
              <a:t>Version Control</a:t>
            </a:r>
          </a:p>
        </p:txBody>
      </p:sp>
      <p:cxnSp>
        <p:nvCxnSpPr>
          <p:cNvPr id="28" name="Straight Connector 2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DD7089-9B32-2941-BE0E-08976275B9EA}"/>
              </a:ext>
            </a:extLst>
          </p:cNvPr>
          <p:cNvSpPr>
            <a:spLocks noGrp="1"/>
          </p:cNvSpPr>
          <p:nvPr>
            <p:ph sz="half" idx="1"/>
          </p:nvPr>
        </p:nvSpPr>
        <p:spPr>
          <a:xfrm>
            <a:off x="5155379" y="1065862"/>
            <a:ext cx="5744685" cy="4726276"/>
          </a:xfrm>
        </p:spPr>
        <p:txBody>
          <a:bodyPr vert="horz" lIns="91440" tIns="45720" rIns="91440" bIns="45720" rtlCol="0" anchor="ctr">
            <a:normAutofit/>
          </a:bodyPr>
          <a:lstStyle/>
          <a:p>
            <a:pPr marL="0" indent="0">
              <a:buNone/>
            </a:pPr>
            <a:r>
              <a:rPr lang="en-US" sz="2400" dirty="0">
                <a:solidFill>
                  <a:srgbClr val="FFFFFF"/>
                </a:solidFill>
              </a:rPr>
              <a:t>A component of software configuration management, </a:t>
            </a:r>
            <a:r>
              <a:rPr lang="en-US" sz="2400" i="1" dirty="0">
                <a:solidFill>
                  <a:srgbClr val="FFFFFF"/>
                </a:solidFill>
              </a:rPr>
              <a:t>version control</a:t>
            </a:r>
            <a:r>
              <a:rPr lang="en-US" sz="2400" dirty="0">
                <a:solidFill>
                  <a:srgbClr val="FFFFFF"/>
                </a:solidFill>
              </a:rPr>
              <a:t>, also known as </a:t>
            </a:r>
            <a:r>
              <a:rPr lang="en-US" sz="2400" i="1" dirty="0">
                <a:solidFill>
                  <a:srgbClr val="FFFFFF"/>
                </a:solidFill>
              </a:rPr>
              <a:t>revision control</a:t>
            </a:r>
            <a:r>
              <a:rPr lang="en-US" sz="2400" dirty="0">
                <a:solidFill>
                  <a:srgbClr val="FFFFFF"/>
                </a:solidFill>
              </a:rPr>
              <a:t> or </a:t>
            </a:r>
            <a:r>
              <a:rPr lang="en-US" sz="2400" i="1" dirty="0">
                <a:solidFill>
                  <a:srgbClr val="FFFFFF"/>
                </a:solidFill>
              </a:rPr>
              <a:t>source control</a:t>
            </a:r>
            <a:r>
              <a:rPr lang="en-US" sz="2400" dirty="0">
                <a:solidFill>
                  <a:srgbClr val="FFFFFF"/>
                </a:solidFill>
              </a:rPr>
              <a:t>, is the management of changes to documents, computer programs, large web sites, and other collections of information[2].</a:t>
            </a:r>
          </a:p>
        </p:txBody>
      </p:sp>
    </p:spTree>
    <p:extLst>
      <p:ext uri="{BB962C8B-B14F-4D97-AF65-F5344CB8AC3E}">
        <p14:creationId xmlns:p14="http://schemas.microsoft.com/office/powerpoint/2010/main" val="2588492392"/>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5694A7-6673-2443-80D4-5326A2DA6162}"/>
              </a:ext>
            </a:extLst>
          </p:cNvPr>
          <p:cNvSpPr>
            <a:spLocks noGrp="1"/>
          </p:cNvSpPr>
          <p:nvPr>
            <p:ph type="title"/>
          </p:nvPr>
        </p:nvSpPr>
        <p:spPr>
          <a:xfrm>
            <a:off x="833002" y="448253"/>
            <a:ext cx="10520702" cy="1325563"/>
          </a:xfrm>
        </p:spPr>
        <p:txBody>
          <a:bodyPr>
            <a:normAutofit/>
          </a:bodyPr>
          <a:lstStyle/>
          <a:p>
            <a:r>
              <a:rPr lang="it-IT"/>
              <a:t>3-way merge</a:t>
            </a:r>
            <a:endParaRPr lang="it-IT" dirty="0"/>
          </a:p>
        </p:txBody>
      </p:sp>
      <p:sp>
        <p:nvSpPr>
          <p:cNvPr id="3" name="Content Placeholder 2">
            <a:extLst>
              <a:ext uri="{FF2B5EF4-FFF2-40B4-BE49-F238E27FC236}">
                <a16:creationId xmlns:a16="http://schemas.microsoft.com/office/drawing/2014/main" id="{DA0F565E-A27B-9542-A1C8-A6143CFE1421}"/>
              </a:ext>
            </a:extLst>
          </p:cNvPr>
          <p:cNvSpPr>
            <a:spLocks noGrp="1"/>
          </p:cNvSpPr>
          <p:nvPr>
            <p:ph idx="1"/>
          </p:nvPr>
        </p:nvSpPr>
        <p:spPr>
          <a:xfrm>
            <a:off x="838200" y="2191807"/>
            <a:ext cx="4936067" cy="3985155"/>
          </a:xfrm>
        </p:spPr>
        <p:txBody>
          <a:bodyPr>
            <a:normAutofit/>
          </a:bodyPr>
          <a:lstStyle/>
          <a:p>
            <a:r>
              <a:rPr lang="it-IT" sz="2000" dirty="0" err="1"/>
              <a:t>Say</a:t>
            </a:r>
            <a:r>
              <a:rPr lang="it-IT" sz="2000" dirty="0"/>
              <a:t> </a:t>
            </a:r>
            <a:r>
              <a:rPr lang="it-IT" sz="2000" dirty="0" err="1"/>
              <a:t>you</a:t>
            </a:r>
            <a:r>
              <a:rPr lang="it-IT" sz="2000" dirty="0"/>
              <a:t> and </a:t>
            </a:r>
            <a:r>
              <a:rPr lang="it-IT" sz="2000" dirty="0" err="1"/>
              <a:t>your</a:t>
            </a:r>
            <a:r>
              <a:rPr lang="it-IT" sz="2000" dirty="0"/>
              <a:t> friend </a:t>
            </a:r>
            <a:r>
              <a:rPr lang="it-IT" sz="2000" dirty="0" err="1"/>
              <a:t>both</a:t>
            </a:r>
            <a:r>
              <a:rPr lang="it-IT" sz="2000" dirty="0"/>
              <a:t> </a:t>
            </a:r>
            <a:r>
              <a:rPr lang="it-IT" sz="2000" dirty="0" err="1"/>
              <a:t>checked</a:t>
            </a:r>
            <a:r>
              <a:rPr lang="it-IT" sz="2000" dirty="0"/>
              <a:t> out a file, and made some </a:t>
            </a:r>
            <a:r>
              <a:rPr lang="it-IT" sz="2000" dirty="0" err="1"/>
              <a:t>changes</a:t>
            </a:r>
            <a:r>
              <a:rPr lang="it-IT" sz="2000" dirty="0"/>
              <a:t> to </a:t>
            </a:r>
            <a:r>
              <a:rPr lang="it-IT" sz="2000" dirty="0" err="1"/>
              <a:t>it</a:t>
            </a:r>
            <a:r>
              <a:rPr lang="it-IT" sz="2000" dirty="0"/>
              <a:t> and </a:t>
            </a:r>
            <a:r>
              <a:rPr lang="it-IT" sz="2000" dirty="0" err="1"/>
              <a:t>you</a:t>
            </a:r>
            <a:r>
              <a:rPr lang="it-IT" sz="2000" dirty="0"/>
              <a:t> </a:t>
            </a:r>
            <a:r>
              <a:rPr lang="it-IT" sz="2000" dirty="0" err="1"/>
              <a:t>need</a:t>
            </a:r>
            <a:r>
              <a:rPr lang="it-IT" sz="2000" dirty="0"/>
              <a:t> to merge </a:t>
            </a:r>
            <a:r>
              <a:rPr lang="it-IT" sz="2000" dirty="0" err="1"/>
              <a:t>his</a:t>
            </a:r>
            <a:r>
              <a:rPr lang="it-IT" sz="2000" dirty="0"/>
              <a:t> </a:t>
            </a:r>
            <a:r>
              <a:rPr lang="it-IT" sz="2000" dirty="0" err="1"/>
              <a:t>changes</a:t>
            </a:r>
            <a:r>
              <a:rPr lang="it-IT" sz="2000" dirty="0"/>
              <a:t> </a:t>
            </a:r>
            <a:r>
              <a:rPr lang="it-IT" sz="2000" dirty="0" err="1"/>
              <a:t>into</a:t>
            </a:r>
            <a:r>
              <a:rPr lang="it-IT" sz="2000" dirty="0"/>
              <a:t> </a:t>
            </a:r>
            <a:r>
              <a:rPr lang="it-IT" sz="2000" dirty="0" err="1"/>
              <a:t>your</a:t>
            </a:r>
            <a:r>
              <a:rPr lang="it-IT" sz="2000" dirty="0"/>
              <a:t> copy.</a:t>
            </a:r>
          </a:p>
          <a:p>
            <a:r>
              <a:rPr lang="it-IT" sz="2000" dirty="0" err="1"/>
              <a:t>If</a:t>
            </a:r>
            <a:r>
              <a:rPr lang="it-IT" sz="2000" dirty="0"/>
              <a:t> </a:t>
            </a:r>
            <a:r>
              <a:rPr lang="it-IT" sz="2000" dirty="0" err="1"/>
              <a:t>you</a:t>
            </a:r>
            <a:r>
              <a:rPr lang="it-IT" sz="2000" dirty="0"/>
              <a:t> </a:t>
            </a:r>
            <a:r>
              <a:rPr lang="it-IT" sz="2000" dirty="0" err="1"/>
              <a:t>were</a:t>
            </a:r>
            <a:r>
              <a:rPr lang="it-IT" sz="2000" dirty="0"/>
              <a:t> </a:t>
            </a:r>
            <a:r>
              <a:rPr lang="it-IT" sz="2000" dirty="0" err="1"/>
              <a:t>doing</a:t>
            </a:r>
            <a:r>
              <a:rPr lang="it-IT" sz="2000" dirty="0"/>
              <a:t> a </a:t>
            </a:r>
            <a:r>
              <a:rPr lang="it-IT" sz="2000" b="1" dirty="0" err="1"/>
              <a:t>two</a:t>
            </a:r>
            <a:r>
              <a:rPr lang="it-IT" sz="2000" b="1" dirty="0"/>
              <a:t>-way merge</a:t>
            </a:r>
            <a:r>
              <a:rPr lang="it-IT" sz="2000" dirty="0"/>
              <a:t>, the </a:t>
            </a:r>
            <a:r>
              <a:rPr lang="it-IT" sz="2000" dirty="0" err="1"/>
              <a:t>tool</a:t>
            </a:r>
            <a:r>
              <a:rPr lang="it-IT" sz="2000" dirty="0"/>
              <a:t> </a:t>
            </a:r>
            <a:r>
              <a:rPr lang="it-IT" sz="2000" dirty="0" err="1"/>
              <a:t>could</a:t>
            </a:r>
            <a:r>
              <a:rPr lang="it-IT" sz="2000" dirty="0"/>
              <a:t> compare the </a:t>
            </a:r>
            <a:r>
              <a:rPr lang="it-IT" sz="2000" dirty="0" err="1"/>
              <a:t>two</a:t>
            </a:r>
            <a:r>
              <a:rPr lang="it-IT" sz="2000" dirty="0"/>
              <a:t> </a:t>
            </a:r>
            <a:r>
              <a:rPr lang="it-IT" sz="2000" dirty="0" err="1"/>
              <a:t>files</a:t>
            </a:r>
            <a:r>
              <a:rPr lang="it-IT" sz="2000" dirty="0"/>
              <a:t>, and </a:t>
            </a:r>
            <a:r>
              <a:rPr lang="it-IT" sz="2000" dirty="0" err="1"/>
              <a:t>see</a:t>
            </a:r>
            <a:r>
              <a:rPr lang="it-IT" sz="2000" dirty="0"/>
              <a:t> </a:t>
            </a:r>
            <a:r>
              <a:rPr lang="it-IT" sz="2000" dirty="0" err="1"/>
              <a:t>that</a:t>
            </a:r>
            <a:r>
              <a:rPr lang="it-IT" sz="2000" dirty="0"/>
              <a:t> the </a:t>
            </a:r>
            <a:r>
              <a:rPr lang="it-IT" sz="2000" dirty="0" err="1"/>
              <a:t>files</a:t>
            </a:r>
            <a:r>
              <a:rPr lang="it-IT" sz="2000" dirty="0"/>
              <a:t> are </a:t>
            </a:r>
            <a:r>
              <a:rPr lang="it-IT" sz="2000" dirty="0" err="1"/>
              <a:t>different</a:t>
            </a:r>
            <a:r>
              <a:rPr lang="it-IT" sz="2000" dirty="0"/>
              <a:t>. </a:t>
            </a:r>
            <a:r>
              <a:rPr lang="it-IT" sz="2000" dirty="0" err="1"/>
              <a:t>But</a:t>
            </a:r>
            <a:r>
              <a:rPr lang="it-IT" sz="2000" dirty="0"/>
              <a:t> </a:t>
            </a:r>
            <a:r>
              <a:rPr lang="it-IT" sz="2000" dirty="0" err="1"/>
              <a:t>how</a:t>
            </a:r>
            <a:r>
              <a:rPr lang="it-IT" sz="2000" dirty="0"/>
              <a:t> </a:t>
            </a:r>
            <a:r>
              <a:rPr lang="it-IT" sz="2000" dirty="0" err="1"/>
              <a:t>would</a:t>
            </a:r>
            <a:r>
              <a:rPr lang="it-IT" sz="2000" dirty="0"/>
              <a:t> </a:t>
            </a:r>
            <a:r>
              <a:rPr lang="it-IT" sz="2000" dirty="0" err="1"/>
              <a:t>it</a:t>
            </a:r>
            <a:r>
              <a:rPr lang="it-IT" sz="2000" dirty="0"/>
              <a:t> </a:t>
            </a:r>
            <a:r>
              <a:rPr lang="it-IT" sz="2000" dirty="0" err="1"/>
              <a:t>know</a:t>
            </a:r>
            <a:r>
              <a:rPr lang="it-IT" sz="2000" dirty="0"/>
              <a:t> </a:t>
            </a:r>
            <a:r>
              <a:rPr lang="it-IT" sz="2000" dirty="0" err="1"/>
              <a:t>what</a:t>
            </a:r>
            <a:r>
              <a:rPr lang="it-IT" sz="2000" dirty="0"/>
              <a:t> to do with the </a:t>
            </a:r>
            <a:r>
              <a:rPr lang="it-IT" sz="2000" dirty="0" err="1"/>
              <a:t>differences</a:t>
            </a:r>
            <a:r>
              <a:rPr lang="it-IT" sz="2000" dirty="0"/>
              <a:t>? </a:t>
            </a:r>
          </a:p>
          <a:p>
            <a:r>
              <a:rPr lang="it-IT" sz="2000" dirty="0"/>
              <a:t>With a </a:t>
            </a:r>
            <a:r>
              <a:rPr lang="it-IT" sz="2000" b="1" dirty="0" err="1"/>
              <a:t>three</a:t>
            </a:r>
            <a:r>
              <a:rPr lang="it-IT" sz="2000" b="1" dirty="0"/>
              <a:t>-way merge</a:t>
            </a:r>
            <a:r>
              <a:rPr lang="it-IT" sz="2000" dirty="0"/>
              <a:t>, </a:t>
            </a:r>
            <a:r>
              <a:rPr lang="it-IT" sz="2000" dirty="0" err="1"/>
              <a:t>it</a:t>
            </a:r>
            <a:r>
              <a:rPr lang="it-IT" sz="2000" dirty="0"/>
              <a:t> can compare the </a:t>
            </a:r>
            <a:r>
              <a:rPr lang="it-IT" sz="2000" dirty="0" err="1"/>
              <a:t>two</a:t>
            </a:r>
            <a:r>
              <a:rPr lang="it-IT" sz="2000" dirty="0"/>
              <a:t> </a:t>
            </a:r>
            <a:r>
              <a:rPr lang="it-IT" sz="2000" dirty="0" err="1"/>
              <a:t>files</a:t>
            </a:r>
            <a:r>
              <a:rPr lang="it-IT" sz="2000" dirty="0"/>
              <a:t>, </a:t>
            </a:r>
            <a:r>
              <a:rPr lang="it-IT" sz="2000" dirty="0" err="1"/>
              <a:t>but</a:t>
            </a:r>
            <a:r>
              <a:rPr lang="it-IT" sz="2000" dirty="0"/>
              <a:t> </a:t>
            </a:r>
            <a:r>
              <a:rPr lang="it-IT" sz="2000" dirty="0" err="1"/>
              <a:t>it</a:t>
            </a:r>
            <a:r>
              <a:rPr lang="it-IT" sz="2000" dirty="0"/>
              <a:t> can </a:t>
            </a:r>
            <a:r>
              <a:rPr lang="it-IT" sz="2000" dirty="0" err="1"/>
              <a:t>also</a:t>
            </a:r>
            <a:r>
              <a:rPr lang="it-IT" sz="2000" dirty="0"/>
              <a:t> compare </a:t>
            </a:r>
            <a:r>
              <a:rPr lang="it-IT" sz="2000" dirty="0" err="1"/>
              <a:t>each</a:t>
            </a:r>
            <a:r>
              <a:rPr lang="it-IT" sz="2000" dirty="0"/>
              <a:t> of </a:t>
            </a:r>
            <a:r>
              <a:rPr lang="it-IT" sz="2000" dirty="0" err="1"/>
              <a:t>them</a:t>
            </a:r>
            <a:r>
              <a:rPr lang="it-IT" sz="2000" dirty="0"/>
              <a:t> </a:t>
            </a:r>
            <a:r>
              <a:rPr lang="it-IT" sz="2000" dirty="0" err="1"/>
              <a:t>against</a:t>
            </a:r>
            <a:r>
              <a:rPr lang="it-IT" sz="2000" dirty="0"/>
              <a:t> the </a:t>
            </a:r>
            <a:r>
              <a:rPr lang="it-IT" sz="2000" b="1" dirty="0" err="1"/>
              <a:t>original</a:t>
            </a:r>
            <a:r>
              <a:rPr lang="it-IT" sz="2000" dirty="0"/>
              <a:t> copy (</a:t>
            </a:r>
            <a:r>
              <a:rPr lang="it-IT" sz="2000" dirty="0" err="1"/>
              <a:t>before</a:t>
            </a:r>
            <a:r>
              <a:rPr lang="it-IT" sz="2000" dirty="0"/>
              <a:t> </a:t>
            </a:r>
            <a:r>
              <a:rPr lang="it-IT" sz="2000" dirty="0" err="1"/>
              <a:t>either</a:t>
            </a:r>
            <a:r>
              <a:rPr lang="it-IT" sz="2000" dirty="0"/>
              <a:t> of </a:t>
            </a:r>
            <a:r>
              <a:rPr lang="it-IT" sz="2000" dirty="0" err="1"/>
              <a:t>you</a:t>
            </a:r>
            <a:r>
              <a:rPr lang="it-IT" sz="2000" dirty="0"/>
              <a:t> </a:t>
            </a:r>
            <a:r>
              <a:rPr lang="it-IT" sz="2000" dirty="0" err="1"/>
              <a:t>changed</a:t>
            </a:r>
            <a:r>
              <a:rPr lang="it-IT" sz="2000" dirty="0"/>
              <a:t> </a:t>
            </a:r>
            <a:r>
              <a:rPr lang="it-IT" sz="2000" dirty="0" err="1"/>
              <a:t>it</a:t>
            </a:r>
            <a:r>
              <a:rPr lang="it-IT" sz="2000" dirty="0"/>
              <a:t>) and </a:t>
            </a:r>
            <a:r>
              <a:rPr lang="it-IT" sz="2000" dirty="0" err="1"/>
              <a:t>it</a:t>
            </a:r>
            <a:r>
              <a:rPr lang="it-IT" sz="2000" dirty="0"/>
              <a:t> can use </a:t>
            </a:r>
            <a:r>
              <a:rPr lang="it-IT" sz="2000" dirty="0" err="1"/>
              <a:t>that</a:t>
            </a:r>
            <a:r>
              <a:rPr lang="it-IT" sz="2000" dirty="0"/>
              <a:t> information to produce the </a:t>
            </a:r>
            <a:r>
              <a:rPr lang="it-IT" sz="2000" dirty="0" err="1"/>
              <a:t>merged</a:t>
            </a:r>
            <a:r>
              <a:rPr lang="it-IT" sz="2000" dirty="0"/>
              <a:t> </a:t>
            </a:r>
            <a:r>
              <a:rPr lang="it-IT" sz="2000" dirty="0" err="1"/>
              <a:t>version</a:t>
            </a:r>
            <a:r>
              <a:rPr lang="it-IT" sz="2000" dirty="0"/>
              <a:t>[3][4].</a:t>
            </a:r>
          </a:p>
          <a:p>
            <a:endParaRPr lang="it-IT" sz="2000" dirty="0"/>
          </a:p>
          <a:p>
            <a:pPr marL="0" indent="0">
              <a:buNone/>
            </a:pPr>
            <a:endParaRPr lang="it-IT" sz="2000" dirty="0"/>
          </a:p>
          <a:p>
            <a:endParaRPr lang="it-IT" sz="2000" dirty="0"/>
          </a:p>
        </p:txBody>
      </p:sp>
      <p:pic>
        <p:nvPicPr>
          <p:cNvPr id="8" name="Picture 7" descr="A picture containing table, clock&#10;&#10;Description automatically generated">
            <a:extLst>
              <a:ext uri="{FF2B5EF4-FFF2-40B4-BE49-F238E27FC236}">
                <a16:creationId xmlns:a16="http://schemas.microsoft.com/office/drawing/2014/main" id="{AAE3D2E8-1678-FD4A-8B7B-143E008C83C4}"/>
              </a:ext>
            </a:extLst>
          </p:cNvPr>
          <p:cNvPicPr>
            <a:picLocks noChangeAspect="1"/>
          </p:cNvPicPr>
          <p:nvPr/>
        </p:nvPicPr>
        <p:blipFill>
          <a:blip r:embed="rId2"/>
          <a:stretch>
            <a:fillRect/>
          </a:stretch>
        </p:blipFill>
        <p:spPr>
          <a:xfrm>
            <a:off x="6417734" y="2345736"/>
            <a:ext cx="4935970" cy="3677297"/>
          </a:xfrm>
          <a:prstGeom prst="rect">
            <a:avLst/>
          </a:prstGeom>
        </p:spPr>
      </p:pic>
      <p:sp>
        <p:nvSpPr>
          <p:cNvPr id="7" name="TextBox 6">
            <a:extLst>
              <a:ext uri="{FF2B5EF4-FFF2-40B4-BE49-F238E27FC236}">
                <a16:creationId xmlns:a16="http://schemas.microsoft.com/office/drawing/2014/main" id="{9E0BDB75-43BD-114D-96F0-6EAF870828FC}"/>
              </a:ext>
            </a:extLst>
          </p:cNvPr>
          <p:cNvSpPr txBox="1"/>
          <p:nvPr/>
        </p:nvSpPr>
        <p:spPr>
          <a:xfrm>
            <a:off x="-1814945" y="-2438400"/>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4186752458"/>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5694A7-6673-2443-80D4-5326A2DA6162}"/>
              </a:ext>
            </a:extLst>
          </p:cNvPr>
          <p:cNvSpPr>
            <a:spLocks noGrp="1"/>
          </p:cNvSpPr>
          <p:nvPr>
            <p:ph type="title"/>
          </p:nvPr>
        </p:nvSpPr>
        <p:spPr>
          <a:xfrm>
            <a:off x="833002" y="448253"/>
            <a:ext cx="10520702" cy="1325563"/>
          </a:xfrm>
        </p:spPr>
        <p:txBody>
          <a:bodyPr>
            <a:normAutofit/>
          </a:bodyPr>
          <a:lstStyle/>
          <a:p>
            <a:r>
              <a:rPr lang="it-IT"/>
              <a:t>Conflicts</a:t>
            </a:r>
          </a:p>
        </p:txBody>
      </p:sp>
      <p:sp>
        <p:nvSpPr>
          <p:cNvPr id="3" name="Content Placeholder 2">
            <a:extLst>
              <a:ext uri="{FF2B5EF4-FFF2-40B4-BE49-F238E27FC236}">
                <a16:creationId xmlns:a16="http://schemas.microsoft.com/office/drawing/2014/main" id="{DA0F565E-A27B-9542-A1C8-A6143CFE1421}"/>
              </a:ext>
            </a:extLst>
          </p:cNvPr>
          <p:cNvSpPr>
            <a:spLocks noGrp="1"/>
          </p:cNvSpPr>
          <p:nvPr>
            <p:ph idx="1"/>
          </p:nvPr>
        </p:nvSpPr>
        <p:spPr>
          <a:xfrm>
            <a:off x="838200" y="2191807"/>
            <a:ext cx="4936067" cy="3985155"/>
          </a:xfrm>
        </p:spPr>
        <p:txBody>
          <a:bodyPr>
            <a:normAutofit/>
          </a:bodyPr>
          <a:lstStyle/>
          <a:p>
            <a:r>
              <a:rPr lang="it-IT" sz="2400" dirty="0" err="1"/>
              <a:t>When</a:t>
            </a:r>
            <a:r>
              <a:rPr lang="it-IT" sz="2400" dirty="0"/>
              <a:t> </a:t>
            </a:r>
            <a:r>
              <a:rPr lang="it-IT" sz="2400" dirty="0" err="1"/>
              <a:t>working</a:t>
            </a:r>
            <a:r>
              <a:rPr lang="it-IT" sz="2400" dirty="0"/>
              <a:t> </a:t>
            </a:r>
            <a:r>
              <a:rPr lang="it-IT" sz="2400" dirty="0" err="1"/>
              <a:t>simultaneously</a:t>
            </a:r>
            <a:r>
              <a:rPr lang="it-IT" sz="2400" dirty="0"/>
              <a:t> on code the </a:t>
            </a:r>
            <a:r>
              <a:rPr lang="it-IT" sz="2400" dirty="0" err="1"/>
              <a:t>main</a:t>
            </a:r>
            <a:r>
              <a:rPr lang="it-IT" sz="2400" dirty="0"/>
              <a:t> </a:t>
            </a:r>
            <a:r>
              <a:rPr lang="it-IT" sz="2400" dirty="0" err="1"/>
              <a:t>issue</a:t>
            </a:r>
            <a:r>
              <a:rPr lang="it-IT" sz="2400" dirty="0"/>
              <a:t> </a:t>
            </a:r>
            <a:r>
              <a:rPr lang="it-IT" sz="2400" dirty="0" err="1"/>
              <a:t>that</a:t>
            </a:r>
            <a:r>
              <a:rPr lang="it-IT" sz="2400" dirty="0"/>
              <a:t> can </a:t>
            </a:r>
            <a:r>
              <a:rPr lang="it-IT" sz="2400" dirty="0" err="1"/>
              <a:t>arise</a:t>
            </a:r>
            <a:r>
              <a:rPr lang="it-IT" sz="2400" dirty="0"/>
              <a:t> </a:t>
            </a:r>
            <a:r>
              <a:rPr lang="it-IT" sz="2400" dirty="0" err="1"/>
              <a:t>is</a:t>
            </a:r>
            <a:r>
              <a:rPr lang="it-IT" sz="2400" dirty="0"/>
              <a:t> </a:t>
            </a:r>
            <a:r>
              <a:rPr lang="it-IT" sz="2400" dirty="0" err="1"/>
              <a:t>that</a:t>
            </a:r>
            <a:r>
              <a:rPr lang="it-IT" sz="2400" dirty="0"/>
              <a:t> </a:t>
            </a:r>
            <a:r>
              <a:rPr lang="it-IT" sz="2400" dirty="0" err="1"/>
              <a:t>changes</a:t>
            </a:r>
            <a:r>
              <a:rPr lang="it-IT" sz="2400" dirty="0"/>
              <a:t> </a:t>
            </a:r>
            <a:r>
              <a:rPr lang="it-IT" sz="2400" dirty="0" err="1"/>
              <a:t>could</a:t>
            </a:r>
            <a:r>
              <a:rPr lang="it-IT" sz="2400" dirty="0"/>
              <a:t> </a:t>
            </a:r>
            <a:r>
              <a:rPr lang="it-IT" sz="2400" dirty="0" err="1"/>
              <a:t>overlap</a:t>
            </a:r>
            <a:r>
              <a:rPr lang="it-IT" sz="2400" dirty="0"/>
              <a:t>, </a:t>
            </a:r>
            <a:r>
              <a:rPr lang="it-IT" sz="2400" dirty="0" err="1"/>
              <a:t>creating</a:t>
            </a:r>
            <a:r>
              <a:rPr lang="it-IT" sz="2400" dirty="0"/>
              <a:t> </a:t>
            </a:r>
            <a:r>
              <a:rPr lang="it-IT" sz="2400" b="1" dirty="0" err="1"/>
              <a:t>conflicts</a:t>
            </a:r>
            <a:r>
              <a:rPr lang="it-IT" sz="2400" dirty="0"/>
              <a:t>.</a:t>
            </a:r>
          </a:p>
          <a:p>
            <a:r>
              <a:rPr lang="it-IT" sz="2400" dirty="0" err="1"/>
              <a:t>Conflicts</a:t>
            </a:r>
            <a:r>
              <a:rPr lang="it-IT" sz="2400" dirty="0"/>
              <a:t> </a:t>
            </a:r>
            <a:r>
              <a:rPr lang="it-IT" sz="2400" dirty="0" err="1"/>
              <a:t>cannot</a:t>
            </a:r>
            <a:r>
              <a:rPr lang="it-IT" sz="2400" dirty="0"/>
              <a:t> be </a:t>
            </a:r>
            <a:r>
              <a:rPr lang="it-IT" sz="2400" dirty="0" err="1"/>
              <a:t>resolved</a:t>
            </a:r>
            <a:r>
              <a:rPr lang="it-IT" sz="2400" dirty="0"/>
              <a:t> </a:t>
            </a:r>
            <a:r>
              <a:rPr lang="it-IT" sz="2400" dirty="0" err="1"/>
              <a:t>automatically</a:t>
            </a:r>
            <a:r>
              <a:rPr lang="it-IT" sz="2400" dirty="0"/>
              <a:t> and </a:t>
            </a:r>
            <a:r>
              <a:rPr lang="it-IT" sz="2400" dirty="0" err="1"/>
              <a:t>each</a:t>
            </a:r>
            <a:r>
              <a:rPr lang="it-IT" sz="2400" dirty="0"/>
              <a:t> </a:t>
            </a:r>
            <a:r>
              <a:rPr lang="it-IT" sz="2400" dirty="0" err="1"/>
              <a:t>one</a:t>
            </a:r>
            <a:r>
              <a:rPr lang="it-IT" sz="2400" dirty="0"/>
              <a:t> </a:t>
            </a:r>
            <a:r>
              <a:rPr lang="it-IT" sz="2400" dirty="0" err="1"/>
              <a:t>has</a:t>
            </a:r>
            <a:r>
              <a:rPr lang="it-IT" sz="2400" dirty="0"/>
              <a:t> to be </a:t>
            </a:r>
            <a:r>
              <a:rPr lang="it-IT" sz="2400" dirty="0" err="1"/>
              <a:t>carefully</a:t>
            </a:r>
            <a:r>
              <a:rPr lang="it-IT" sz="2400" dirty="0"/>
              <a:t> </a:t>
            </a:r>
            <a:r>
              <a:rPr lang="it-IT" sz="2400" dirty="0" err="1"/>
              <a:t>considered</a:t>
            </a:r>
            <a:r>
              <a:rPr lang="it-IT" sz="2400" dirty="0"/>
              <a:t> and </a:t>
            </a:r>
            <a:r>
              <a:rPr lang="it-IT" sz="2400" dirty="0" err="1"/>
              <a:t>resolved</a:t>
            </a:r>
            <a:r>
              <a:rPr lang="it-IT" sz="2400" dirty="0"/>
              <a:t> </a:t>
            </a:r>
            <a:r>
              <a:rPr lang="it-IT" sz="2400" b="1" dirty="0" err="1"/>
              <a:t>manually</a:t>
            </a:r>
            <a:r>
              <a:rPr lang="it-IT" sz="2400" dirty="0"/>
              <a:t>.</a:t>
            </a:r>
          </a:p>
          <a:p>
            <a:pPr marL="0" indent="0">
              <a:buNone/>
            </a:pPr>
            <a:endParaRPr lang="it-IT" sz="2400" dirty="0"/>
          </a:p>
        </p:txBody>
      </p:sp>
      <p:pic>
        <p:nvPicPr>
          <p:cNvPr id="5" name="Picture 4" descr="A close up of a sign&#10;&#10;Description automatically generated">
            <a:extLst>
              <a:ext uri="{FF2B5EF4-FFF2-40B4-BE49-F238E27FC236}">
                <a16:creationId xmlns:a16="http://schemas.microsoft.com/office/drawing/2014/main" id="{2BE9A583-D3A6-0C4D-A0B6-19CDB219833F}"/>
              </a:ext>
            </a:extLst>
          </p:cNvPr>
          <p:cNvPicPr>
            <a:picLocks noChangeAspect="1"/>
          </p:cNvPicPr>
          <p:nvPr/>
        </p:nvPicPr>
        <p:blipFill>
          <a:blip r:embed="rId2"/>
          <a:stretch>
            <a:fillRect/>
          </a:stretch>
        </p:blipFill>
        <p:spPr>
          <a:xfrm>
            <a:off x="6913067" y="2191807"/>
            <a:ext cx="3945304" cy="3985156"/>
          </a:xfrm>
          <a:prstGeom prst="rect">
            <a:avLst/>
          </a:prstGeom>
        </p:spPr>
      </p:pic>
      <p:sp>
        <p:nvSpPr>
          <p:cNvPr id="7" name="TextBox 6">
            <a:extLst>
              <a:ext uri="{FF2B5EF4-FFF2-40B4-BE49-F238E27FC236}">
                <a16:creationId xmlns:a16="http://schemas.microsoft.com/office/drawing/2014/main" id="{9E0BDB75-43BD-114D-96F0-6EAF870828FC}"/>
              </a:ext>
            </a:extLst>
          </p:cNvPr>
          <p:cNvSpPr txBox="1"/>
          <p:nvPr/>
        </p:nvSpPr>
        <p:spPr>
          <a:xfrm>
            <a:off x="-1814945" y="-2438400"/>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530928042"/>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42B713-174B-5240-988C-14CCAEC9B7CD}"/>
              </a:ext>
            </a:extLst>
          </p:cNvPr>
          <p:cNvSpPr/>
          <p:nvPr/>
        </p:nvSpPr>
        <p:spPr>
          <a:xfrm>
            <a:off x="6270266" y="1929558"/>
            <a:ext cx="5230905" cy="39851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ctangle 15">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86F141-3177-EF46-AD33-5DEA4AF0E845}"/>
              </a:ext>
            </a:extLst>
          </p:cNvPr>
          <p:cNvSpPr>
            <a:spLocks noGrp="1"/>
          </p:cNvSpPr>
          <p:nvPr>
            <p:ph type="title"/>
          </p:nvPr>
        </p:nvSpPr>
        <p:spPr>
          <a:xfrm>
            <a:off x="833002" y="448253"/>
            <a:ext cx="10520702" cy="1325563"/>
          </a:xfrm>
        </p:spPr>
        <p:txBody>
          <a:bodyPr>
            <a:normAutofit/>
          </a:bodyPr>
          <a:lstStyle/>
          <a:p>
            <a:r>
              <a:rPr lang="it-IT" err="1"/>
              <a:t>Rebasing</a:t>
            </a:r>
            <a:endParaRPr lang="it-IT"/>
          </a:p>
        </p:txBody>
      </p:sp>
      <p:sp>
        <p:nvSpPr>
          <p:cNvPr id="3" name="Content Placeholder 2">
            <a:extLst>
              <a:ext uri="{FF2B5EF4-FFF2-40B4-BE49-F238E27FC236}">
                <a16:creationId xmlns:a16="http://schemas.microsoft.com/office/drawing/2014/main" id="{04F44C61-907D-C146-8487-F385C8132654}"/>
              </a:ext>
            </a:extLst>
          </p:cNvPr>
          <p:cNvSpPr>
            <a:spLocks noGrp="1"/>
          </p:cNvSpPr>
          <p:nvPr>
            <p:ph idx="1"/>
          </p:nvPr>
        </p:nvSpPr>
        <p:spPr>
          <a:xfrm>
            <a:off x="838200" y="2191807"/>
            <a:ext cx="4936067" cy="3985155"/>
          </a:xfrm>
        </p:spPr>
        <p:txBody>
          <a:bodyPr>
            <a:normAutofit/>
          </a:bodyPr>
          <a:lstStyle/>
          <a:p>
            <a:r>
              <a:rPr lang="it-IT" sz="1700" dirty="0" err="1"/>
              <a:t>It</a:t>
            </a:r>
            <a:r>
              <a:rPr lang="it-IT" sz="1700" dirty="0"/>
              <a:t> </a:t>
            </a:r>
            <a:r>
              <a:rPr lang="it-IT" sz="1700" dirty="0" err="1"/>
              <a:t>is</a:t>
            </a:r>
            <a:r>
              <a:rPr lang="it-IT" sz="1700" dirty="0"/>
              <a:t> </a:t>
            </a:r>
            <a:r>
              <a:rPr lang="it-IT" sz="1700" dirty="0" err="1"/>
              <a:t>usually</a:t>
            </a:r>
            <a:r>
              <a:rPr lang="it-IT" sz="1700" dirty="0"/>
              <a:t> </a:t>
            </a:r>
            <a:r>
              <a:rPr lang="it-IT" sz="1700" dirty="0" err="1"/>
              <a:t>recommended</a:t>
            </a:r>
            <a:r>
              <a:rPr lang="it-IT" sz="1700" dirty="0"/>
              <a:t> to </a:t>
            </a:r>
            <a:r>
              <a:rPr lang="it-IT" sz="1700" dirty="0" err="1"/>
              <a:t>maintain</a:t>
            </a:r>
            <a:r>
              <a:rPr lang="it-IT" sz="1700" dirty="0"/>
              <a:t> a </a:t>
            </a:r>
            <a:r>
              <a:rPr lang="it-IT" sz="1700" b="1" dirty="0"/>
              <a:t>linear</a:t>
            </a:r>
            <a:r>
              <a:rPr lang="it-IT" sz="1700" dirty="0"/>
              <a:t> </a:t>
            </a:r>
            <a:r>
              <a:rPr lang="it-IT" sz="1700" dirty="0" err="1"/>
              <a:t>project</a:t>
            </a:r>
            <a:r>
              <a:rPr lang="it-IT" sz="1700" dirty="0"/>
              <a:t> </a:t>
            </a:r>
            <a:r>
              <a:rPr lang="it-IT" sz="1700" dirty="0" err="1"/>
              <a:t>history</a:t>
            </a:r>
            <a:r>
              <a:rPr lang="it-IT" sz="1700" dirty="0"/>
              <a:t> </a:t>
            </a:r>
            <a:r>
              <a:rPr lang="it-IT" sz="1700" dirty="0" err="1"/>
              <a:t>which</a:t>
            </a:r>
            <a:r>
              <a:rPr lang="it-IT" sz="1700" dirty="0"/>
              <a:t> </a:t>
            </a:r>
            <a:r>
              <a:rPr lang="it-IT" sz="1700" dirty="0" err="1"/>
              <a:t>means</a:t>
            </a:r>
            <a:r>
              <a:rPr lang="it-IT" sz="1700" dirty="0"/>
              <a:t> </a:t>
            </a:r>
            <a:r>
              <a:rPr lang="it-IT" sz="1700" dirty="0" err="1"/>
              <a:t>recurring</a:t>
            </a:r>
            <a:r>
              <a:rPr lang="it-IT" sz="1700" dirty="0"/>
              <a:t> to fast-</a:t>
            </a:r>
            <a:r>
              <a:rPr lang="it-IT" sz="1700" dirty="0" err="1"/>
              <a:t>forward</a:t>
            </a:r>
            <a:r>
              <a:rPr lang="it-IT" sz="1700" dirty="0"/>
              <a:t> merge </a:t>
            </a:r>
            <a:r>
              <a:rPr lang="it-IT" sz="1700" dirty="0" err="1"/>
              <a:t>whenever</a:t>
            </a:r>
            <a:r>
              <a:rPr lang="it-IT" sz="1700" dirty="0"/>
              <a:t> </a:t>
            </a:r>
            <a:r>
              <a:rPr lang="it-IT" sz="1700" dirty="0" err="1"/>
              <a:t>possible</a:t>
            </a:r>
            <a:r>
              <a:rPr lang="it-IT" sz="1700" dirty="0"/>
              <a:t>.</a:t>
            </a:r>
          </a:p>
          <a:p>
            <a:r>
              <a:rPr lang="it-IT" sz="1700" dirty="0" err="1"/>
              <a:t>When</a:t>
            </a:r>
            <a:r>
              <a:rPr lang="it-IT" sz="1700" dirty="0"/>
              <a:t> </a:t>
            </a:r>
            <a:r>
              <a:rPr lang="it-IT" sz="1700" dirty="0" err="1"/>
              <a:t>developing</a:t>
            </a:r>
            <a:r>
              <a:rPr lang="it-IT" sz="1700" dirty="0"/>
              <a:t> a new </a:t>
            </a:r>
            <a:r>
              <a:rPr lang="it-IT" sz="1700" dirty="0" err="1"/>
              <a:t>feature</a:t>
            </a:r>
            <a:r>
              <a:rPr lang="it-IT" sz="1700" dirty="0"/>
              <a:t> </a:t>
            </a:r>
            <a:r>
              <a:rPr lang="it-IT" sz="1700" dirty="0" err="1"/>
              <a:t>this</a:t>
            </a:r>
            <a:r>
              <a:rPr lang="it-IT" sz="1700" dirty="0"/>
              <a:t> </a:t>
            </a:r>
            <a:r>
              <a:rPr lang="it-IT" sz="1700" dirty="0" err="1"/>
              <a:t>is</a:t>
            </a:r>
            <a:r>
              <a:rPr lang="it-IT" sz="1700" dirty="0"/>
              <a:t> </a:t>
            </a:r>
            <a:r>
              <a:rPr lang="it-IT" sz="1700" dirty="0" err="1"/>
              <a:t>rarely</a:t>
            </a:r>
            <a:r>
              <a:rPr lang="it-IT" sz="1700" dirty="0"/>
              <a:t> the case </a:t>
            </a:r>
            <a:r>
              <a:rPr lang="it-IT" sz="1700" dirty="0" err="1"/>
              <a:t>as</a:t>
            </a:r>
            <a:r>
              <a:rPr lang="it-IT" sz="1700" dirty="0"/>
              <a:t> the </a:t>
            </a:r>
            <a:r>
              <a:rPr lang="it-IT" sz="1700" dirty="0" err="1"/>
              <a:t>branch</a:t>
            </a:r>
            <a:r>
              <a:rPr lang="it-IT" sz="1700" dirty="0"/>
              <a:t> </a:t>
            </a:r>
            <a:r>
              <a:rPr lang="it-IT" sz="1700" dirty="0" err="1"/>
              <a:t>onto</a:t>
            </a:r>
            <a:r>
              <a:rPr lang="it-IT" sz="1700" dirty="0"/>
              <a:t> </a:t>
            </a:r>
            <a:r>
              <a:rPr lang="it-IT" sz="1700" dirty="0" err="1"/>
              <a:t>which</a:t>
            </a:r>
            <a:r>
              <a:rPr lang="it-IT" sz="1700" dirty="0"/>
              <a:t> </a:t>
            </a:r>
            <a:r>
              <a:rPr lang="it-IT" sz="1700" dirty="0" err="1"/>
              <a:t>we</a:t>
            </a:r>
            <a:r>
              <a:rPr lang="it-IT" sz="1700" dirty="0"/>
              <a:t> </a:t>
            </a:r>
            <a:r>
              <a:rPr lang="it-IT" sz="1700" dirty="0" err="1"/>
              <a:t>want</a:t>
            </a:r>
            <a:r>
              <a:rPr lang="it-IT" sz="1700" dirty="0"/>
              <a:t> to merge – </a:t>
            </a:r>
            <a:r>
              <a:rPr lang="it-IT" sz="1700" dirty="0" err="1"/>
              <a:t>tipically</a:t>
            </a:r>
            <a:r>
              <a:rPr lang="it-IT" sz="1700" dirty="0"/>
              <a:t> the master </a:t>
            </a:r>
            <a:r>
              <a:rPr lang="it-IT" sz="1700" dirty="0" err="1"/>
              <a:t>branch</a:t>
            </a:r>
            <a:r>
              <a:rPr lang="it-IT" sz="1700" dirty="0"/>
              <a:t> – </a:t>
            </a:r>
            <a:r>
              <a:rPr lang="it-IT" sz="1700" dirty="0" err="1"/>
              <a:t>has</a:t>
            </a:r>
            <a:r>
              <a:rPr lang="it-IT" sz="1700" dirty="0"/>
              <a:t> </a:t>
            </a:r>
            <a:r>
              <a:rPr lang="it-IT" sz="1700" dirty="0" err="1"/>
              <a:t>progressed</a:t>
            </a:r>
            <a:r>
              <a:rPr lang="it-IT" sz="1700" dirty="0"/>
              <a:t> in the </a:t>
            </a:r>
            <a:r>
              <a:rPr lang="it-IT" sz="1700" dirty="0" err="1"/>
              <a:t>meantime</a:t>
            </a:r>
            <a:r>
              <a:rPr lang="it-IT" sz="1700" dirty="0"/>
              <a:t>.</a:t>
            </a:r>
          </a:p>
          <a:p>
            <a:r>
              <a:rPr lang="it-IT" sz="1700" dirty="0"/>
              <a:t>To </a:t>
            </a:r>
            <a:r>
              <a:rPr lang="it-IT" sz="1700" dirty="0" err="1"/>
              <a:t>achieve</a:t>
            </a:r>
            <a:r>
              <a:rPr lang="it-IT" sz="1700" dirty="0"/>
              <a:t> </a:t>
            </a:r>
            <a:r>
              <a:rPr lang="it-IT" sz="1700" dirty="0" err="1"/>
              <a:t>this</a:t>
            </a:r>
            <a:r>
              <a:rPr lang="it-IT" sz="1700" dirty="0"/>
              <a:t> </a:t>
            </a:r>
            <a:r>
              <a:rPr lang="it-IT" sz="1700" dirty="0" err="1"/>
              <a:t>we</a:t>
            </a:r>
            <a:r>
              <a:rPr lang="it-IT" sz="1700" dirty="0"/>
              <a:t> use the </a:t>
            </a:r>
            <a:r>
              <a:rPr lang="it-IT" sz="1600" dirty="0" err="1">
                <a:latin typeface="Consolas" panose="020B0609020204030204" pitchFamily="49" charset="0"/>
                <a:cs typeface="Consolas" panose="020B0609020204030204" pitchFamily="49" charset="0"/>
              </a:rPr>
              <a:t>rebase</a:t>
            </a:r>
            <a:r>
              <a:rPr lang="it-IT" sz="1700" dirty="0"/>
              <a:t> </a:t>
            </a:r>
            <a:r>
              <a:rPr lang="it-IT" sz="1700" dirty="0" err="1"/>
              <a:t>command</a:t>
            </a:r>
            <a:r>
              <a:rPr lang="it-IT" sz="1700" dirty="0"/>
              <a:t>, </a:t>
            </a:r>
            <a:r>
              <a:rPr lang="it-IT" sz="1700" dirty="0" err="1"/>
              <a:t>which</a:t>
            </a:r>
            <a:r>
              <a:rPr lang="it-IT" sz="1700" dirty="0"/>
              <a:t> </a:t>
            </a:r>
            <a:r>
              <a:rPr lang="it-IT" sz="1700" dirty="0" err="1"/>
              <a:t>moves</a:t>
            </a:r>
            <a:r>
              <a:rPr lang="it-IT" sz="1700" dirty="0"/>
              <a:t> the </a:t>
            </a:r>
            <a:r>
              <a:rPr lang="it-IT" sz="1700" dirty="0" err="1"/>
              <a:t>root</a:t>
            </a:r>
            <a:r>
              <a:rPr lang="it-IT" sz="1700" dirty="0"/>
              <a:t> of the </a:t>
            </a:r>
            <a:r>
              <a:rPr lang="it-IT" sz="1700" dirty="0" err="1"/>
              <a:t>branch</a:t>
            </a:r>
            <a:r>
              <a:rPr lang="it-IT" sz="1700" dirty="0"/>
              <a:t> to the HEAD of the </a:t>
            </a:r>
            <a:r>
              <a:rPr lang="it-IT" sz="1700" dirty="0" err="1"/>
              <a:t>branch</a:t>
            </a:r>
            <a:r>
              <a:rPr lang="it-IT" sz="1700" dirty="0"/>
              <a:t>.</a:t>
            </a:r>
          </a:p>
          <a:p>
            <a:r>
              <a:rPr lang="it-IT" sz="1700" dirty="0" err="1"/>
              <a:t>Eventual</a:t>
            </a:r>
            <a:r>
              <a:rPr lang="it-IT" sz="1700" dirty="0"/>
              <a:t> </a:t>
            </a:r>
            <a:r>
              <a:rPr lang="it-IT" sz="1700" dirty="0" err="1"/>
              <a:t>conflicts</a:t>
            </a:r>
            <a:r>
              <a:rPr lang="it-IT" sz="1700" dirty="0"/>
              <a:t> </a:t>
            </a:r>
            <a:r>
              <a:rPr lang="it-IT" sz="1700" dirty="0" err="1"/>
              <a:t>that</a:t>
            </a:r>
            <a:r>
              <a:rPr lang="it-IT" sz="1700" dirty="0"/>
              <a:t> </a:t>
            </a:r>
            <a:r>
              <a:rPr lang="it-IT" sz="1700" dirty="0" err="1"/>
              <a:t>may</a:t>
            </a:r>
            <a:r>
              <a:rPr lang="it-IT" sz="1700" dirty="0"/>
              <a:t> </a:t>
            </a:r>
            <a:r>
              <a:rPr lang="it-IT" sz="1700" dirty="0" err="1"/>
              <a:t>occur</a:t>
            </a:r>
            <a:r>
              <a:rPr lang="it-IT" sz="1700" dirty="0"/>
              <a:t> </a:t>
            </a:r>
            <a:r>
              <a:rPr lang="it-IT" sz="1700" dirty="0" err="1"/>
              <a:t>have</a:t>
            </a:r>
            <a:r>
              <a:rPr lang="it-IT" sz="1700" dirty="0"/>
              <a:t> to be </a:t>
            </a:r>
            <a:r>
              <a:rPr lang="it-IT" sz="1700" dirty="0" err="1"/>
              <a:t>solved</a:t>
            </a:r>
            <a:r>
              <a:rPr lang="it-IT" sz="1700" dirty="0"/>
              <a:t> </a:t>
            </a:r>
            <a:r>
              <a:rPr lang="it-IT" sz="1700" dirty="0" err="1"/>
              <a:t>when</a:t>
            </a:r>
            <a:r>
              <a:rPr lang="it-IT" sz="1700" dirty="0"/>
              <a:t> </a:t>
            </a:r>
            <a:r>
              <a:rPr lang="it-IT" sz="1700" dirty="0" err="1"/>
              <a:t>moving</a:t>
            </a:r>
            <a:r>
              <a:rPr lang="it-IT" sz="1700" dirty="0"/>
              <a:t> the </a:t>
            </a:r>
            <a:r>
              <a:rPr lang="it-IT" sz="1700" dirty="0" err="1"/>
              <a:t>starting</a:t>
            </a:r>
            <a:r>
              <a:rPr lang="it-IT" sz="1700" dirty="0"/>
              <a:t> </a:t>
            </a:r>
            <a:r>
              <a:rPr lang="it-IT" sz="1700" dirty="0" err="1"/>
              <a:t>point</a:t>
            </a:r>
            <a:r>
              <a:rPr lang="it-IT" sz="1700" dirty="0"/>
              <a:t> of the </a:t>
            </a:r>
            <a:r>
              <a:rPr lang="it-IT" sz="1700" dirty="0" err="1"/>
              <a:t>branch</a:t>
            </a:r>
            <a:r>
              <a:rPr lang="it-IT" sz="1700" dirty="0"/>
              <a:t> and once </a:t>
            </a:r>
            <a:r>
              <a:rPr lang="it-IT" sz="1700" dirty="0" err="1"/>
              <a:t>solved</a:t>
            </a:r>
            <a:r>
              <a:rPr lang="it-IT" sz="1700" dirty="0"/>
              <a:t> a fast </a:t>
            </a:r>
            <a:r>
              <a:rPr lang="it-IT" sz="1700" dirty="0" err="1"/>
              <a:t>forward</a:t>
            </a:r>
            <a:r>
              <a:rPr lang="it-IT" sz="1700" dirty="0"/>
              <a:t> merge </a:t>
            </a:r>
            <a:r>
              <a:rPr lang="it-IT" sz="1700" dirty="0" err="1"/>
              <a:t>will</a:t>
            </a:r>
            <a:r>
              <a:rPr lang="it-IT" sz="1700" dirty="0"/>
              <a:t> be </a:t>
            </a:r>
            <a:r>
              <a:rPr lang="it-IT" sz="1700" dirty="0" err="1"/>
              <a:t>performed</a:t>
            </a:r>
            <a:r>
              <a:rPr lang="it-IT" sz="1700" dirty="0"/>
              <a:t>.</a:t>
            </a:r>
          </a:p>
        </p:txBody>
      </p:sp>
      <p:pic>
        <p:nvPicPr>
          <p:cNvPr id="6" name="Graphic 5">
            <a:extLst>
              <a:ext uri="{FF2B5EF4-FFF2-40B4-BE49-F238E27FC236}">
                <a16:creationId xmlns:a16="http://schemas.microsoft.com/office/drawing/2014/main" id="{2AA8D3A1-C241-0E4A-B6CB-6DE8FCCA5C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17734" y="2506155"/>
            <a:ext cx="4935970" cy="3356459"/>
          </a:xfrm>
          <a:prstGeom prst="rect">
            <a:avLst/>
          </a:prstGeom>
        </p:spPr>
      </p:pic>
    </p:spTree>
    <p:extLst>
      <p:ext uri="{BB962C8B-B14F-4D97-AF65-F5344CB8AC3E}">
        <p14:creationId xmlns:p14="http://schemas.microsoft.com/office/powerpoint/2010/main" val="609431838"/>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err="1">
                <a:solidFill>
                  <a:srgbClr val="FFFFFF"/>
                </a:solidFill>
                <a:latin typeface="Consolas" panose="020B0609020204030204" pitchFamily="49" charset="0"/>
                <a:cs typeface="Consolas" panose="020B0609020204030204" pitchFamily="49" charset="0"/>
              </a:rPr>
              <a:t>rebase</a:t>
            </a:r>
            <a:endParaRPr lang="it-IT" sz="3200" dirty="0">
              <a:solidFill>
                <a:srgbClr val="FFFFFF"/>
              </a:solidFill>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31E6D034-120F-E445-98A8-BA192846EF3E}"/>
              </a:ext>
            </a:extLst>
          </p:cNvPr>
          <p:cNvSpPr txBox="1">
            <a:spLocks/>
          </p:cNvSpPr>
          <p:nvPr/>
        </p:nvSpPr>
        <p:spPr>
          <a:xfrm>
            <a:off x="4372062" y="1017786"/>
            <a:ext cx="7819938" cy="51842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log --</a:t>
            </a:r>
            <a:r>
              <a:rPr lang="it-IT" sz="1800" dirty="0" err="1">
                <a:solidFill>
                  <a:srgbClr val="00B0F0"/>
                </a:solidFill>
                <a:latin typeface="Consolas" panose="020B0609020204030204" pitchFamily="49" charset="0"/>
                <a:cs typeface="Consolas" panose="020B0609020204030204" pitchFamily="49" charset="0"/>
              </a:rPr>
              <a:t>oneline</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graph</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all</a:t>
            </a:r>
            <a:endParaRPr lang="it-IT" sz="1800" dirty="0">
              <a:solidFill>
                <a:srgbClr val="00B0F0"/>
              </a:solidFill>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f5eabe0</a:t>
            </a:r>
            <a:r>
              <a:rPr lang="it-IT" sz="1800" dirty="0">
                <a:latin typeface="Consolas" panose="020B0609020204030204" pitchFamily="49" charset="0"/>
                <a:cs typeface="Consolas" panose="020B0609020204030204" pitchFamily="49" charset="0"/>
              </a:rPr>
              <a:t> (</a:t>
            </a:r>
            <a:r>
              <a:rPr lang="it-IT" sz="1800" dirty="0" err="1">
                <a:solidFill>
                  <a:srgbClr val="92D050"/>
                </a:solidFill>
                <a:latin typeface="Consolas" panose="020B0609020204030204" pitchFamily="49" charset="0"/>
                <a:cs typeface="Consolas" panose="020B0609020204030204" pitchFamily="49" charset="0"/>
              </a:rPr>
              <a:t>test_branch</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world.py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endParaRPr lang="it-IT" sz="1800" dirty="0">
              <a:latin typeface="Consolas" panose="020B0609020204030204" pitchFamily="49" charset="0"/>
              <a:cs typeface="Consolas" panose="020B0609020204030204" pitchFamily="49" charset="0"/>
            </a:endParaRPr>
          </a:p>
          <a:p>
            <a:pPr marL="0" indent="0">
              <a:buNone/>
            </a:pPr>
            <a:r>
              <a:rPr lang="it-IT" sz="1800" dirty="0">
                <a:solidFill>
                  <a:srgbClr val="C00000"/>
                </a:solidFill>
                <a:latin typeface="Consolas" panose="020B0609020204030204" pitchFamily="49" charset="0"/>
                <a:cs typeface="Consolas" panose="020B0609020204030204" pitchFamily="49" charset="0"/>
              </a:rPr>
              <a:t>|</a:t>
            </a:r>
            <a:r>
              <a:rPr lang="it-IT" sz="1800" dirty="0">
                <a:latin typeface="Consolas" panose="020B0609020204030204" pitchFamily="49" charset="0"/>
                <a:cs typeface="Consolas" panose="020B0609020204030204" pitchFamily="49" charset="0"/>
              </a:rPr>
              <a:t> * </a:t>
            </a:r>
            <a:r>
              <a:rPr lang="it-IT" sz="1800" dirty="0">
                <a:solidFill>
                  <a:srgbClr val="FFFF00"/>
                </a:solidFill>
                <a:latin typeface="Consolas" panose="020B0609020204030204" pitchFamily="49" charset="0"/>
                <a:cs typeface="Consolas" panose="020B0609020204030204" pitchFamily="49" charset="0"/>
              </a:rPr>
              <a:t>9cae9d0</a:t>
            </a:r>
            <a:r>
              <a:rPr lang="it-IT" sz="1800" dirty="0">
                <a:latin typeface="Consolas" panose="020B0609020204030204" pitchFamily="49" charset="0"/>
                <a:cs typeface="Consolas" panose="020B0609020204030204" pitchFamily="49" charset="0"/>
              </a:rPr>
              <a:t> (</a:t>
            </a:r>
            <a:r>
              <a:rPr lang="it-IT" sz="1800" b="1" dirty="0">
                <a:latin typeface="Consolas" panose="020B0609020204030204" pitchFamily="49" charset="0"/>
                <a:cs typeface="Consolas" panose="020B0609020204030204" pitchFamily="49" charset="0"/>
              </a:rPr>
              <a:t>HEAD</a:t>
            </a:r>
            <a:r>
              <a:rPr lang="it-IT" sz="1800" dirty="0">
                <a:latin typeface="Consolas" panose="020B0609020204030204" pitchFamily="49" charset="0"/>
                <a:cs typeface="Consolas" panose="020B0609020204030204" pitchFamily="49" charset="0"/>
              </a:rPr>
              <a:t> -&gt; </a:t>
            </a:r>
            <a:r>
              <a:rPr lang="it-IT" sz="1800" dirty="0">
                <a:solidFill>
                  <a:srgbClr val="92D050"/>
                </a:solidFill>
                <a:latin typeface="Consolas" panose="020B0609020204030204" pitchFamily="49" charset="0"/>
                <a:cs typeface="Consolas" panose="020B0609020204030204" pitchFamily="49" charset="0"/>
              </a:rPr>
              <a:t>master</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hello.py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modified</a:t>
            </a:r>
            <a:endParaRPr lang="it-IT" sz="1800" dirty="0">
              <a:latin typeface="Consolas" panose="020B0609020204030204" pitchFamily="49" charset="0"/>
              <a:cs typeface="Consolas" panose="020B0609020204030204" pitchFamily="49" charset="0"/>
            </a:endParaRPr>
          </a:p>
          <a:p>
            <a:pPr marL="0" indent="0">
              <a:buNone/>
            </a:pPr>
            <a:r>
              <a:rPr lang="it-IT" sz="1800" dirty="0">
                <a:solidFill>
                  <a:srgbClr val="C00000"/>
                </a:solidFill>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be81027</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hello.py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checkout </a:t>
            </a:r>
            <a:r>
              <a:rPr lang="it-IT" sz="1800" dirty="0" err="1">
                <a:solidFill>
                  <a:srgbClr val="00B0F0"/>
                </a:solidFill>
                <a:latin typeface="Consolas" panose="020B0609020204030204" pitchFamily="49" charset="0"/>
                <a:cs typeface="Consolas" panose="020B0609020204030204" pitchFamily="49" charset="0"/>
              </a:rPr>
              <a:t>test_branch</a:t>
            </a:r>
            <a:endParaRPr lang="it-IT" sz="1800" dirty="0">
              <a:solidFill>
                <a:srgbClr val="00B0F0"/>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Switched</a:t>
            </a:r>
            <a:r>
              <a:rPr lang="it-IT" sz="1800" dirty="0">
                <a:latin typeface="Consolas" panose="020B0609020204030204" pitchFamily="49" charset="0"/>
                <a:cs typeface="Consolas" panose="020B0609020204030204" pitchFamily="49" charset="0"/>
              </a:rPr>
              <a:t> to </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test_branch</a:t>
            </a: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rebase</a:t>
            </a:r>
            <a:r>
              <a:rPr lang="it-IT" sz="1800" dirty="0">
                <a:solidFill>
                  <a:srgbClr val="00B0F0"/>
                </a:solidFill>
                <a:latin typeface="Consolas" panose="020B0609020204030204" pitchFamily="49" charset="0"/>
                <a:cs typeface="Consolas" panose="020B0609020204030204" pitchFamily="49" charset="0"/>
              </a:rPr>
              <a:t> -i 9cae9d0</a:t>
            </a:r>
          </a:p>
          <a:p>
            <a:pPr marL="0" indent="0">
              <a:buNone/>
            </a:pPr>
            <a:r>
              <a:rPr lang="it-IT" sz="1800" dirty="0" err="1">
                <a:latin typeface="Consolas" panose="020B0609020204030204" pitchFamily="49" charset="0"/>
                <a:cs typeface="Consolas" panose="020B0609020204030204" pitchFamily="49" charset="0"/>
              </a:rPr>
              <a:t>Successfully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rebased</a:t>
            </a:r>
            <a:r>
              <a:rPr lang="it-IT" sz="1800" dirty="0">
                <a:latin typeface="Consolas" panose="020B0609020204030204" pitchFamily="49" charset="0"/>
                <a:cs typeface="Consolas" panose="020B0609020204030204" pitchFamily="49" charset="0"/>
              </a:rPr>
              <a:t> and </a:t>
            </a:r>
            <a:r>
              <a:rPr lang="it-IT" sz="1800" dirty="0" err="1">
                <a:latin typeface="Consolas" panose="020B0609020204030204" pitchFamily="49" charset="0"/>
                <a:cs typeface="Consolas" panose="020B0609020204030204" pitchFamily="49" charset="0"/>
              </a:rPr>
              <a:t>updated</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refs</a:t>
            </a:r>
            <a:r>
              <a:rPr lang="it-IT" sz="1800" dirty="0">
                <a:latin typeface="Consolas" panose="020B0609020204030204" pitchFamily="49" charset="0"/>
                <a:cs typeface="Consolas" panose="020B0609020204030204" pitchFamily="49" charset="0"/>
              </a:rPr>
              <a:t>/heads/</a:t>
            </a:r>
            <a:r>
              <a:rPr lang="it-IT" sz="1800" dirty="0" err="1">
                <a:latin typeface="Consolas" panose="020B0609020204030204" pitchFamily="49" charset="0"/>
                <a:cs typeface="Consolas" panose="020B0609020204030204" pitchFamily="49" charset="0"/>
              </a:rPr>
              <a:t>test_branch</a:t>
            </a: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log --</a:t>
            </a:r>
            <a:r>
              <a:rPr lang="it-IT" sz="1800" dirty="0" err="1">
                <a:solidFill>
                  <a:srgbClr val="00B0F0"/>
                </a:solidFill>
                <a:latin typeface="Consolas" panose="020B0609020204030204" pitchFamily="49" charset="0"/>
                <a:cs typeface="Consolas" panose="020B0609020204030204" pitchFamily="49" charset="0"/>
              </a:rPr>
              <a:t>oneline</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graph</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all</a:t>
            </a:r>
            <a:endParaRPr lang="it-IT" sz="1800" dirty="0">
              <a:solidFill>
                <a:srgbClr val="00B0F0"/>
              </a:solidFill>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b3ef0a8</a:t>
            </a:r>
            <a:r>
              <a:rPr lang="it-IT" sz="1800" dirty="0">
                <a:latin typeface="Consolas" panose="020B0609020204030204" pitchFamily="49" charset="0"/>
                <a:cs typeface="Consolas" panose="020B0609020204030204" pitchFamily="49" charset="0"/>
              </a:rPr>
              <a:t> (</a:t>
            </a:r>
            <a:r>
              <a:rPr lang="it-IT" sz="1800" b="1" dirty="0">
                <a:latin typeface="Consolas" panose="020B0609020204030204" pitchFamily="49" charset="0"/>
                <a:cs typeface="Consolas" panose="020B0609020204030204" pitchFamily="49" charset="0"/>
              </a:rPr>
              <a:t>HEAD</a:t>
            </a:r>
            <a:r>
              <a:rPr lang="it-IT" sz="1800" dirty="0">
                <a:latin typeface="Consolas" panose="020B0609020204030204" pitchFamily="49" charset="0"/>
                <a:cs typeface="Consolas" panose="020B0609020204030204" pitchFamily="49" charset="0"/>
              </a:rPr>
              <a:t> -&gt; </a:t>
            </a:r>
            <a:r>
              <a:rPr lang="it-IT" sz="1800" dirty="0" err="1">
                <a:solidFill>
                  <a:srgbClr val="92D050"/>
                </a:solidFill>
                <a:latin typeface="Consolas" panose="020B0609020204030204" pitchFamily="49" charset="0"/>
                <a:cs typeface="Consolas" panose="020B0609020204030204" pitchFamily="49" charset="0"/>
              </a:rPr>
              <a:t>test_branch</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world.py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9cae9d0</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master</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hello.py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modified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be81027</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hello.py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endParaRPr lang="it-IT" sz="1800" dirty="0">
              <a:latin typeface="Consolas" panose="020B0609020204030204" pitchFamily="49" charset="0"/>
              <a:cs typeface="Consolas" panose="020B0609020204030204" pitchFamily="49" charset="0"/>
            </a:endParaRPr>
          </a:p>
        </p:txBody>
      </p:sp>
      <p:sp>
        <p:nvSpPr>
          <p:cNvPr id="7" name="Content Placeholder 3">
            <a:extLst>
              <a:ext uri="{FF2B5EF4-FFF2-40B4-BE49-F238E27FC236}">
                <a16:creationId xmlns:a16="http://schemas.microsoft.com/office/drawing/2014/main" id="{7835A386-D0D9-F641-9909-86F107126186}"/>
              </a:ext>
            </a:extLst>
          </p:cNvPr>
          <p:cNvSpPr txBox="1">
            <a:spLocks/>
          </p:cNvSpPr>
          <p:nvPr/>
        </p:nvSpPr>
        <p:spPr>
          <a:xfrm>
            <a:off x="4502640" y="4585796"/>
            <a:ext cx="7121645" cy="1817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dirty="0"/>
          </a:p>
        </p:txBody>
      </p:sp>
    </p:spTree>
    <p:extLst>
      <p:ext uri="{BB962C8B-B14F-4D97-AF65-F5344CB8AC3E}">
        <p14:creationId xmlns:p14="http://schemas.microsoft.com/office/powerpoint/2010/main" val="563257574"/>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3D620-27C2-C54E-BD50-03E520B72800}"/>
              </a:ext>
            </a:extLst>
          </p:cNvPr>
          <p:cNvSpPr>
            <a:spLocks noGrp="1"/>
          </p:cNvSpPr>
          <p:nvPr>
            <p:ph type="title"/>
          </p:nvPr>
        </p:nvSpPr>
        <p:spPr>
          <a:xfrm>
            <a:off x="992206" y="1608667"/>
            <a:ext cx="2823275" cy="4501127"/>
          </a:xfrm>
        </p:spPr>
        <p:txBody>
          <a:bodyPr anchor="t">
            <a:normAutofit/>
          </a:bodyPr>
          <a:lstStyle/>
          <a:p>
            <a:pPr algn="r"/>
            <a:r>
              <a:rPr lang="it-IT" sz="3200" dirty="0" err="1">
                <a:solidFill>
                  <a:srgbClr val="FFFFFF"/>
                </a:solidFill>
                <a:latin typeface="Consolas" panose="020B0609020204030204" pitchFamily="49" charset="0"/>
                <a:cs typeface="Consolas" panose="020B0609020204030204" pitchFamily="49" charset="0"/>
              </a:rPr>
              <a:t>rebase</a:t>
            </a:r>
            <a:endParaRPr lang="it-IT" sz="3200" dirty="0">
              <a:solidFill>
                <a:srgbClr val="FFFFFF"/>
              </a:solidFill>
              <a:latin typeface="Consolas" panose="020B0609020204030204" pitchFamily="49" charset="0"/>
              <a:cs typeface="Consolas" panose="020B0609020204030204" pitchFamily="49" charset="0"/>
            </a:endParaRPr>
          </a:p>
        </p:txBody>
      </p:sp>
      <p:sp>
        <p:nvSpPr>
          <p:cNvPr id="7" name="Content Placeholder 3">
            <a:extLst>
              <a:ext uri="{FF2B5EF4-FFF2-40B4-BE49-F238E27FC236}">
                <a16:creationId xmlns:a16="http://schemas.microsoft.com/office/drawing/2014/main" id="{7835A386-D0D9-F641-9909-86F107126186}"/>
              </a:ext>
            </a:extLst>
          </p:cNvPr>
          <p:cNvSpPr txBox="1">
            <a:spLocks/>
          </p:cNvSpPr>
          <p:nvPr/>
        </p:nvSpPr>
        <p:spPr>
          <a:xfrm>
            <a:off x="4502640" y="4585796"/>
            <a:ext cx="7121645" cy="1817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dirty="0"/>
          </a:p>
        </p:txBody>
      </p:sp>
      <p:sp>
        <p:nvSpPr>
          <p:cNvPr id="10" name="Content Placeholder 5">
            <a:extLst>
              <a:ext uri="{FF2B5EF4-FFF2-40B4-BE49-F238E27FC236}">
                <a16:creationId xmlns:a16="http://schemas.microsoft.com/office/drawing/2014/main" id="{6B111535-D647-2341-9D7F-A4FFEE676193}"/>
              </a:ext>
            </a:extLst>
          </p:cNvPr>
          <p:cNvSpPr txBox="1">
            <a:spLocks/>
          </p:cNvSpPr>
          <p:nvPr/>
        </p:nvSpPr>
        <p:spPr>
          <a:xfrm>
            <a:off x="4384918" y="946272"/>
            <a:ext cx="7807082" cy="49654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checkout master</a:t>
            </a:r>
          </a:p>
          <a:p>
            <a:pPr marL="0" indent="0">
              <a:buNone/>
            </a:pPr>
            <a:r>
              <a:rPr lang="it-IT" sz="1800" dirty="0" err="1">
                <a:latin typeface="Consolas" panose="020B0609020204030204" pitchFamily="49" charset="0"/>
                <a:cs typeface="Consolas" panose="020B0609020204030204" pitchFamily="49" charset="0"/>
              </a:rPr>
              <a:t>Switched</a:t>
            </a:r>
            <a:r>
              <a:rPr lang="it-IT" sz="1800" dirty="0">
                <a:latin typeface="Consolas" panose="020B0609020204030204" pitchFamily="49" charset="0"/>
                <a:cs typeface="Consolas" panose="020B0609020204030204" pitchFamily="49" charset="0"/>
              </a:rPr>
              <a:t> to </a:t>
            </a:r>
            <a:r>
              <a:rPr lang="it-IT" sz="1800" dirty="0" err="1">
                <a:latin typeface="Consolas" panose="020B0609020204030204" pitchFamily="49" charset="0"/>
                <a:cs typeface="Consolas" panose="020B0609020204030204" pitchFamily="49" charset="0"/>
              </a:rPr>
              <a:t>branch</a:t>
            </a:r>
            <a:r>
              <a:rPr lang="it-IT" sz="1800" dirty="0">
                <a:latin typeface="Consolas" panose="020B0609020204030204" pitchFamily="49" charset="0"/>
                <a:cs typeface="Consolas" panose="020B0609020204030204" pitchFamily="49" charset="0"/>
              </a:rPr>
              <a:t> 'master'</a:t>
            </a:r>
          </a:p>
          <a:p>
            <a:pPr marL="0"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merge </a:t>
            </a:r>
            <a:r>
              <a:rPr lang="it-IT" sz="1800" dirty="0" err="1">
                <a:solidFill>
                  <a:srgbClr val="00B0F0"/>
                </a:solidFill>
                <a:latin typeface="Consolas" panose="020B0609020204030204" pitchFamily="49" charset="0"/>
                <a:cs typeface="Consolas" panose="020B0609020204030204" pitchFamily="49" charset="0"/>
              </a:rPr>
              <a:t>test_branch</a:t>
            </a:r>
            <a:endParaRPr lang="it-IT" sz="1800" dirty="0">
              <a:solidFill>
                <a:srgbClr val="00B0F0"/>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Updating</a:t>
            </a:r>
            <a:r>
              <a:rPr lang="it-IT" sz="1800" dirty="0">
                <a:latin typeface="Consolas" panose="020B0609020204030204" pitchFamily="49" charset="0"/>
                <a:cs typeface="Consolas" panose="020B0609020204030204" pitchFamily="49" charset="0"/>
              </a:rPr>
              <a:t> 9cae9d0..b3ef0a8</a:t>
            </a:r>
          </a:p>
          <a:p>
            <a:pPr marL="0" indent="0">
              <a:buNone/>
            </a:pPr>
            <a:r>
              <a:rPr lang="it-IT" sz="1800" dirty="0">
                <a:latin typeface="Consolas" panose="020B0609020204030204" pitchFamily="49" charset="0"/>
                <a:cs typeface="Consolas" panose="020B0609020204030204" pitchFamily="49" charset="0"/>
              </a:rPr>
              <a:t>Fast-</a:t>
            </a:r>
            <a:r>
              <a:rPr lang="it-IT" sz="1800" dirty="0" err="1">
                <a:latin typeface="Consolas" panose="020B0609020204030204" pitchFamily="49" charset="0"/>
                <a:cs typeface="Consolas" panose="020B0609020204030204" pitchFamily="49" charset="0"/>
              </a:rPr>
              <a:t>forward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world.py</a:t>
            </a:r>
            <a:r>
              <a:rPr lang="it-IT" sz="1800" dirty="0">
                <a:latin typeface="Consolas" panose="020B0609020204030204" pitchFamily="49" charset="0"/>
                <a:cs typeface="Consolas" panose="020B0609020204030204" pitchFamily="49" charset="0"/>
              </a:rPr>
              <a:t> | 2 </a:t>
            </a:r>
            <a:r>
              <a:rPr lang="it-IT" sz="1800" dirty="0">
                <a:solidFill>
                  <a:srgbClr val="92D050"/>
                </a:solidFill>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 1 file </a:t>
            </a:r>
            <a:r>
              <a:rPr lang="it-IT" sz="1800" dirty="0" err="1">
                <a:latin typeface="Consolas" panose="020B0609020204030204" pitchFamily="49" charset="0"/>
                <a:cs typeface="Consolas" panose="020B0609020204030204" pitchFamily="49" charset="0"/>
              </a:rPr>
              <a:t>changed</a:t>
            </a:r>
            <a:r>
              <a:rPr lang="it-IT" sz="1800" dirty="0">
                <a:latin typeface="Consolas" panose="020B0609020204030204" pitchFamily="49" charset="0"/>
                <a:cs typeface="Consolas" panose="020B0609020204030204" pitchFamily="49" charset="0"/>
              </a:rPr>
              <a:t>, 2 </a:t>
            </a:r>
            <a:r>
              <a:rPr lang="it-IT" sz="1800" dirty="0" err="1">
                <a:latin typeface="Consolas" panose="020B0609020204030204" pitchFamily="49" charset="0"/>
                <a:cs typeface="Consolas" panose="020B0609020204030204" pitchFamily="49" charset="0"/>
              </a:rPr>
              <a:t>insertions</a:t>
            </a:r>
            <a:r>
              <a:rPr lang="it-IT" sz="1800" dirty="0">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 create mode 100644 </a:t>
            </a:r>
            <a:r>
              <a:rPr lang="it-IT" sz="1800" dirty="0" err="1">
                <a:latin typeface="Consolas" panose="020B0609020204030204" pitchFamily="49" charset="0"/>
                <a:cs typeface="Consolas" panose="020B0609020204030204" pitchFamily="49" charset="0"/>
              </a:rPr>
              <a:t>world.py</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log --</a:t>
            </a:r>
            <a:r>
              <a:rPr lang="it-IT" sz="1800" dirty="0" err="1">
                <a:solidFill>
                  <a:srgbClr val="00B0F0"/>
                </a:solidFill>
                <a:latin typeface="Consolas" panose="020B0609020204030204" pitchFamily="49" charset="0"/>
                <a:cs typeface="Consolas" panose="020B0609020204030204" pitchFamily="49" charset="0"/>
              </a:rPr>
              <a:t>oneline</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graph</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all</a:t>
            </a:r>
            <a:endParaRPr lang="it-IT" sz="1800" dirty="0">
              <a:solidFill>
                <a:srgbClr val="00B0F0"/>
              </a:solidFill>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b3ef0a8</a:t>
            </a:r>
            <a:r>
              <a:rPr lang="it-IT" sz="1800" dirty="0">
                <a:latin typeface="Consolas" panose="020B0609020204030204" pitchFamily="49" charset="0"/>
                <a:cs typeface="Consolas" panose="020B0609020204030204" pitchFamily="49" charset="0"/>
              </a:rPr>
              <a:t> (HEAD -&gt; </a:t>
            </a:r>
            <a:r>
              <a:rPr lang="it-IT" sz="1800" dirty="0">
                <a:solidFill>
                  <a:srgbClr val="92D050"/>
                </a:solidFill>
                <a:latin typeface="Consolas" panose="020B0609020204030204" pitchFamily="49" charset="0"/>
                <a:cs typeface="Consolas" panose="020B0609020204030204" pitchFamily="49" charset="0"/>
              </a:rPr>
              <a:t>master</a:t>
            </a:r>
            <a:r>
              <a:rPr lang="it-IT" sz="1800" dirty="0">
                <a:latin typeface="Consolas" panose="020B0609020204030204" pitchFamily="49" charset="0"/>
                <a:cs typeface="Consolas" panose="020B0609020204030204" pitchFamily="49" charset="0"/>
              </a:rPr>
              <a:t>, </a:t>
            </a:r>
            <a:r>
              <a:rPr lang="it-IT" sz="1800" dirty="0" err="1">
                <a:solidFill>
                  <a:srgbClr val="92D050"/>
                </a:solidFill>
                <a:latin typeface="Consolas" panose="020B0609020204030204" pitchFamily="49" charset="0"/>
                <a:cs typeface="Consolas" panose="020B0609020204030204" pitchFamily="49" charset="0"/>
              </a:rPr>
              <a:t>test_branch</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world.py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9cae9d0</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hello.py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modified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a:solidFill>
                  <a:srgbClr val="FFFF00"/>
                </a:solidFill>
                <a:latin typeface="Consolas" panose="020B0609020204030204" pitchFamily="49" charset="0"/>
                <a:cs typeface="Consolas" panose="020B0609020204030204" pitchFamily="49" charset="0"/>
              </a:rPr>
              <a:t>be81027</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hello.py</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added</a:t>
            </a:r>
            <a:endParaRPr lang="it-IT" sz="1800" dirty="0">
              <a:solidFill>
                <a:srgbClr val="00B0F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50436426"/>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53E73F-CAF8-3B48-8FF8-07B34659BBA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Cheats</a:t>
            </a:r>
          </a:p>
        </p:txBody>
      </p:sp>
      <p:sp>
        <p:nvSpPr>
          <p:cNvPr id="97"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571CBACF-B414-2A44-838E-0F17497E8936}"/>
              </a:ext>
            </a:extLst>
          </p:cNvPr>
          <p:cNvGraphicFramePr>
            <a:graphicFrameLocks noGrp="1"/>
          </p:cNvGraphicFramePr>
          <p:nvPr>
            <p:extLst>
              <p:ext uri="{D42A27DB-BD31-4B8C-83A1-F6EECF244321}">
                <p14:modId xmlns:p14="http://schemas.microsoft.com/office/powerpoint/2010/main" val="1482779690"/>
              </p:ext>
            </p:extLst>
          </p:nvPr>
        </p:nvGraphicFramePr>
        <p:xfrm>
          <a:off x="1385201" y="2149222"/>
          <a:ext cx="9421599" cy="3241118"/>
        </p:xfrm>
        <a:graphic>
          <a:graphicData uri="http://schemas.openxmlformats.org/drawingml/2006/table">
            <a:tbl>
              <a:tblPr firstRow="1" bandRow="1">
                <a:noFill/>
                <a:tableStyleId>{3B4B98B0-60AC-42C2-AFA5-B58CD77FA1E5}</a:tableStyleId>
              </a:tblPr>
              <a:tblGrid>
                <a:gridCol w="4813041">
                  <a:extLst>
                    <a:ext uri="{9D8B030D-6E8A-4147-A177-3AD203B41FA5}">
                      <a16:colId xmlns:a16="http://schemas.microsoft.com/office/drawing/2014/main" val="2442080601"/>
                    </a:ext>
                  </a:extLst>
                </a:gridCol>
                <a:gridCol w="4608558">
                  <a:extLst>
                    <a:ext uri="{9D8B030D-6E8A-4147-A177-3AD203B41FA5}">
                      <a16:colId xmlns:a16="http://schemas.microsoft.com/office/drawing/2014/main" val="3090907787"/>
                    </a:ext>
                  </a:extLst>
                </a:gridCol>
              </a:tblGrid>
              <a:tr h="744322">
                <a:tc>
                  <a:txBody>
                    <a:bodyPr/>
                    <a:lstStyle/>
                    <a:p>
                      <a:r>
                        <a:rPr lang="it-IT" sz="2100" b="1" dirty="0" err="1">
                          <a:solidFill>
                            <a:srgbClr val="FFFFFF"/>
                          </a:solidFill>
                        </a:rPr>
                        <a:t>Description</a:t>
                      </a:r>
                      <a:endParaRPr lang="it-IT" sz="2100" b="1" dirty="0">
                        <a:solidFill>
                          <a:srgbClr val="FFFFFF"/>
                        </a:solidFill>
                      </a:endParaRPr>
                    </a:p>
                  </a:txBody>
                  <a:tcPr marL="306726" marR="184036" marT="184036" marB="184036">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it-IT" sz="2100" b="1">
                          <a:solidFill>
                            <a:srgbClr val="FFFFFF"/>
                          </a:solidFill>
                        </a:rPr>
                        <a:t>Command</a:t>
                      </a:r>
                    </a:p>
                  </a:txBody>
                  <a:tcPr marL="306726" marR="184036" marT="184036" marB="184036">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075180865"/>
                  </a:ext>
                </a:extLst>
              </a:tr>
              <a:tr h="744322">
                <a:tc>
                  <a:txBody>
                    <a:bodyPr/>
                    <a:lstStyle/>
                    <a:p>
                      <a:r>
                        <a:rPr lang="it-IT" sz="2100" i="0" dirty="0"/>
                        <a:t>Create new </a:t>
                      </a:r>
                      <a:r>
                        <a:rPr lang="it-IT" sz="2100" i="0" dirty="0" err="1"/>
                        <a:t>branch</a:t>
                      </a:r>
                      <a:r>
                        <a:rPr lang="it-IT" sz="2100" i="0" dirty="0"/>
                        <a:t> and checkout</a:t>
                      </a:r>
                      <a:endParaRPr lang="it-IT" sz="2100" i="0" dirty="0">
                        <a:solidFill>
                          <a:schemeClr val="tx1">
                            <a:lumMod val="85000"/>
                            <a:lumOff val="15000"/>
                          </a:schemeClr>
                        </a:solidFill>
                      </a:endParaRPr>
                    </a:p>
                  </a:txBody>
                  <a:tcPr marL="306726" marR="184036" marT="184036" marB="18403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it-IT" sz="2000" dirty="0" err="1">
                          <a:latin typeface="Consolas" panose="020B0609020204030204" pitchFamily="49" charset="0"/>
                          <a:cs typeface="Consolas" panose="020B0609020204030204" pitchFamily="49" charset="0"/>
                        </a:rPr>
                        <a:t>git</a:t>
                      </a:r>
                      <a:r>
                        <a:rPr lang="it-IT" sz="2000" dirty="0">
                          <a:latin typeface="Consolas" panose="020B0609020204030204" pitchFamily="49" charset="0"/>
                          <a:cs typeface="Consolas" panose="020B0609020204030204" pitchFamily="49" charset="0"/>
                        </a:rPr>
                        <a:t> checkout –b &lt;</a:t>
                      </a:r>
                      <a:r>
                        <a:rPr lang="it-IT" sz="2000" dirty="0" err="1">
                          <a:latin typeface="Consolas" panose="020B0609020204030204" pitchFamily="49" charset="0"/>
                          <a:cs typeface="Consolas" panose="020B0609020204030204" pitchFamily="49" charset="0"/>
                        </a:rPr>
                        <a:t>branch-name</a:t>
                      </a:r>
                      <a:r>
                        <a:rPr lang="it-IT" sz="2000" dirty="0">
                          <a:latin typeface="Consolas" panose="020B0609020204030204" pitchFamily="49" charset="0"/>
                          <a:cs typeface="Consolas" panose="020B0609020204030204" pitchFamily="49" charset="0"/>
                        </a:rPr>
                        <a:t>&gt;</a:t>
                      </a:r>
                    </a:p>
                  </a:txBody>
                  <a:tcPr marL="306726" marR="184036" marT="184036" marB="18403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292325124"/>
                  </a:ext>
                </a:extLst>
              </a:tr>
              <a:tr h="744322">
                <a:tc>
                  <a:txBody>
                    <a:bodyPr/>
                    <a:lstStyle/>
                    <a:p>
                      <a:r>
                        <a:rPr lang="it-IT" sz="2100" i="0" dirty="0"/>
                        <a:t>List </a:t>
                      </a:r>
                      <a:r>
                        <a:rPr lang="it-IT" sz="2100" i="0" dirty="0" err="1"/>
                        <a:t>local</a:t>
                      </a:r>
                      <a:r>
                        <a:rPr lang="it-IT" sz="2100" i="0" dirty="0"/>
                        <a:t> and remote </a:t>
                      </a:r>
                      <a:r>
                        <a:rPr lang="it-IT" sz="2100" i="0" dirty="0" err="1"/>
                        <a:t>branches</a:t>
                      </a:r>
                      <a:endParaRPr lang="it-IT" sz="2100" i="0" dirty="0"/>
                    </a:p>
                  </a:txBody>
                  <a:tcPr marL="306726" marR="184036" marT="184036" marB="184036">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000" dirty="0" err="1">
                          <a:latin typeface="Consolas" panose="020B0609020204030204" pitchFamily="49" charset="0"/>
                          <a:cs typeface="Consolas" panose="020B0609020204030204" pitchFamily="49" charset="0"/>
                        </a:rPr>
                        <a:t>git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branch</a:t>
                      </a:r>
                      <a:r>
                        <a:rPr lang="it-IT" sz="2000" dirty="0">
                          <a:latin typeface="Consolas" panose="020B0609020204030204" pitchFamily="49" charset="0"/>
                          <a:cs typeface="Consolas" panose="020B0609020204030204" pitchFamily="49" charset="0"/>
                        </a:rPr>
                        <a:t> -a</a:t>
                      </a:r>
                      <a:endParaRPr lang="it-IT" sz="2000" dirty="0">
                        <a:solidFill>
                          <a:schemeClr val="tx1">
                            <a:lumMod val="85000"/>
                            <a:lumOff val="15000"/>
                          </a:schemeClr>
                        </a:solidFill>
                        <a:latin typeface="Consolas" panose="020B0609020204030204" pitchFamily="49" charset="0"/>
                        <a:cs typeface="Consolas" panose="020B0609020204030204" pitchFamily="49" charset="0"/>
                      </a:endParaRPr>
                    </a:p>
                  </a:txBody>
                  <a:tcPr marL="306726" marR="184036" marT="184036" marB="18403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130512282"/>
                  </a:ext>
                </a:extLst>
              </a:tr>
              <a:tr h="744322">
                <a:tc>
                  <a:txBody>
                    <a:bodyPr/>
                    <a:lstStyle/>
                    <a:p>
                      <a:r>
                        <a:rPr lang="it-IT" sz="2100" i="0" dirty="0"/>
                        <a:t>Include </a:t>
                      </a:r>
                      <a:r>
                        <a:rPr lang="it-IT" sz="2100" i="0" dirty="0" err="1"/>
                        <a:t>commit</a:t>
                      </a:r>
                      <a:r>
                        <a:rPr lang="it-IT" sz="2100" i="0" dirty="0"/>
                        <a:t> </a:t>
                      </a:r>
                      <a:r>
                        <a:rPr lang="it-IT" sz="2100" i="0" dirty="0" err="1"/>
                        <a:t>message</a:t>
                      </a:r>
                      <a:r>
                        <a:rPr lang="it-IT" sz="2100" i="0" dirty="0"/>
                        <a:t> </a:t>
                      </a:r>
                      <a:r>
                        <a:rPr lang="it-IT" sz="2100" i="0" dirty="0" err="1"/>
                        <a:t>at</a:t>
                      </a:r>
                      <a:r>
                        <a:rPr lang="it-IT" sz="2100" i="0" dirty="0"/>
                        <a:t> HEAD of </a:t>
                      </a:r>
                      <a:r>
                        <a:rPr lang="it-IT" sz="2100" i="0" dirty="0" err="1"/>
                        <a:t>each</a:t>
                      </a:r>
                      <a:r>
                        <a:rPr lang="it-IT" sz="2100" i="0" dirty="0"/>
                        <a:t> </a:t>
                      </a:r>
                      <a:r>
                        <a:rPr lang="it-IT" sz="2100" i="0" dirty="0" err="1"/>
                        <a:t>branch</a:t>
                      </a:r>
                      <a:endParaRPr lang="it-IT" sz="2100" i="0" dirty="0">
                        <a:solidFill>
                          <a:schemeClr val="tx1">
                            <a:lumMod val="85000"/>
                            <a:lumOff val="15000"/>
                          </a:schemeClr>
                        </a:solidFill>
                      </a:endParaRPr>
                    </a:p>
                  </a:txBody>
                  <a:tcPr marL="306726" marR="184036" marT="184036" marB="18403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it-IT" sz="2000" dirty="0" err="1">
                          <a:solidFill>
                            <a:schemeClr val="tx1">
                              <a:lumMod val="85000"/>
                              <a:lumOff val="15000"/>
                            </a:schemeClr>
                          </a:solidFill>
                          <a:latin typeface="Consolas" panose="020B0609020204030204" pitchFamily="49" charset="0"/>
                          <a:cs typeface="Consolas" panose="020B0609020204030204" pitchFamily="49" charset="0"/>
                        </a:rPr>
                        <a:t>git</a:t>
                      </a:r>
                      <a:r>
                        <a:rPr lang="it-IT" sz="2000" dirty="0">
                          <a:solidFill>
                            <a:schemeClr val="tx1">
                              <a:lumMod val="85000"/>
                              <a:lumOff val="15000"/>
                            </a:schemeClr>
                          </a:solidFill>
                          <a:latin typeface="Consolas" panose="020B0609020204030204" pitchFamily="49" charset="0"/>
                          <a:cs typeface="Consolas" panose="020B0609020204030204" pitchFamily="49" charset="0"/>
                        </a:rPr>
                        <a:t> </a:t>
                      </a:r>
                      <a:r>
                        <a:rPr lang="it-IT" sz="2000" dirty="0" err="1">
                          <a:solidFill>
                            <a:schemeClr val="tx1">
                              <a:lumMod val="85000"/>
                              <a:lumOff val="15000"/>
                            </a:schemeClr>
                          </a:solidFill>
                          <a:latin typeface="Consolas" panose="020B0609020204030204" pitchFamily="49" charset="0"/>
                          <a:cs typeface="Consolas" panose="020B0609020204030204" pitchFamily="49" charset="0"/>
                        </a:rPr>
                        <a:t>branch</a:t>
                      </a:r>
                      <a:r>
                        <a:rPr lang="it-IT" sz="2000" dirty="0">
                          <a:solidFill>
                            <a:schemeClr val="tx1">
                              <a:lumMod val="85000"/>
                              <a:lumOff val="15000"/>
                            </a:schemeClr>
                          </a:solidFill>
                          <a:latin typeface="Consolas" panose="020B0609020204030204" pitchFamily="49" charset="0"/>
                          <a:cs typeface="Consolas" panose="020B0609020204030204" pitchFamily="49" charset="0"/>
                        </a:rPr>
                        <a:t> -v</a:t>
                      </a:r>
                    </a:p>
                  </a:txBody>
                  <a:tcPr marL="306726" marR="184036" marT="184036" marB="18403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884199498"/>
                  </a:ext>
                </a:extLst>
              </a:tr>
            </a:tbl>
          </a:graphicData>
        </a:graphic>
      </p:graphicFrame>
    </p:spTree>
    <p:extLst>
      <p:ext uri="{BB962C8B-B14F-4D97-AF65-F5344CB8AC3E}">
        <p14:creationId xmlns:p14="http://schemas.microsoft.com/office/powerpoint/2010/main" val="2552210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BD886-8167-A64B-AFA1-0275941004F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Distributed</a:t>
            </a:r>
          </a:p>
        </p:txBody>
      </p:sp>
      <p:cxnSp>
        <p:nvCxnSpPr>
          <p:cNvPr id="16" name="Straight Connector 1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871FE1A-8EB0-0F4B-BCB5-701F3EF779EC}"/>
              </a:ext>
            </a:extLst>
          </p:cNvPr>
          <p:cNvPicPr>
            <a:picLocks noGrp="1" noChangeAspect="1"/>
          </p:cNvPicPr>
          <p:nvPr>
            <p:ph idx="1"/>
          </p:nvPr>
        </p:nvPicPr>
        <p:blipFill>
          <a:blip r:embed="rId2"/>
          <a:stretch>
            <a:fillRect/>
          </a:stretch>
        </p:blipFill>
        <p:spPr>
          <a:xfrm>
            <a:off x="5153822" y="754209"/>
            <a:ext cx="6553545" cy="5357523"/>
          </a:xfrm>
          <a:prstGeom prst="rect">
            <a:avLst/>
          </a:prstGeom>
        </p:spPr>
      </p:pic>
    </p:spTree>
    <p:extLst>
      <p:ext uri="{BB962C8B-B14F-4D97-AF65-F5344CB8AC3E}">
        <p14:creationId xmlns:p14="http://schemas.microsoft.com/office/powerpoint/2010/main" val="2920393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4FE295-8D1D-DA4E-81B8-B195E1FBB98B}"/>
              </a:ext>
            </a:extLst>
          </p:cNvPr>
          <p:cNvSpPr>
            <a:spLocks noGrp="1"/>
          </p:cNvSpPr>
          <p:nvPr>
            <p:ph type="title"/>
          </p:nvPr>
        </p:nvSpPr>
        <p:spPr>
          <a:xfrm>
            <a:off x="655320" y="365125"/>
            <a:ext cx="9013052" cy="1623312"/>
          </a:xfrm>
        </p:spPr>
        <p:txBody>
          <a:bodyPr anchor="b">
            <a:normAutofit/>
          </a:bodyPr>
          <a:lstStyle/>
          <a:p>
            <a:r>
              <a:rPr lang="it-IT" sz="4000"/>
              <a:t>Local vs Remote repositories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4E9523-1664-F944-95FC-BAC344AE30F6}"/>
              </a:ext>
            </a:extLst>
          </p:cNvPr>
          <p:cNvSpPr>
            <a:spLocks noGrp="1"/>
          </p:cNvSpPr>
          <p:nvPr>
            <p:ph idx="1"/>
          </p:nvPr>
        </p:nvSpPr>
        <p:spPr>
          <a:xfrm>
            <a:off x="655320" y="2644518"/>
            <a:ext cx="9013052" cy="3327251"/>
          </a:xfrm>
        </p:spPr>
        <p:txBody>
          <a:bodyPr>
            <a:normAutofit/>
          </a:bodyPr>
          <a:lstStyle/>
          <a:p>
            <a:r>
              <a:rPr lang="it-IT" sz="2400" dirty="0" err="1"/>
              <a:t>Git</a:t>
            </a:r>
            <a:r>
              <a:rPr lang="it-IT" sz="2400" dirty="0"/>
              <a:t> </a:t>
            </a:r>
            <a:r>
              <a:rPr lang="it-IT" sz="2400" dirty="0" err="1"/>
              <a:t>is</a:t>
            </a:r>
            <a:r>
              <a:rPr lang="it-IT" sz="2400" dirty="0"/>
              <a:t> a </a:t>
            </a:r>
            <a:r>
              <a:rPr lang="it-IT" sz="2400" b="1" dirty="0" err="1"/>
              <a:t>distributed</a:t>
            </a:r>
            <a:r>
              <a:rPr lang="it-IT" sz="2400" dirty="0"/>
              <a:t> </a:t>
            </a:r>
            <a:r>
              <a:rPr lang="it-IT" sz="2400" dirty="0" err="1"/>
              <a:t>version</a:t>
            </a:r>
            <a:r>
              <a:rPr lang="it-IT" sz="2400" dirty="0"/>
              <a:t> control </a:t>
            </a:r>
            <a:r>
              <a:rPr lang="it-IT" sz="2400" dirty="0" err="1"/>
              <a:t>system</a:t>
            </a:r>
            <a:r>
              <a:rPr lang="it-IT" sz="2400" dirty="0"/>
              <a:t>. </a:t>
            </a:r>
            <a:r>
              <a:rPr lang="it-IT" sz="2400" dirty="0" err="1"/>
              <a:t>This</a:t>
            </a:r>
            <a:r>
              <a:rPr lang="it-IT" sz="2400" dirty="0"/>
              <a:t> </a:t>
            </a:r>
            <a:r>
              <a:rPr lang="it-IT" sz="2400" dirty="0" err="1"/>
              <a:t>means</a:t>
            </a:r>
            <a:r>
              <a:rPr lang="it-IT" sz="2400" dirty="0"/>
              <a:t> </a:t>
            </a:r>
            <a:r>
              <a:rPr lang="it-IT" sz="2400" dirty="0" err="1"/>
              <a:t>that</a:t>
            </a:r>
            <a:r>
              <a:rPr lang="it-IT" sz="2400" dirty="0"/>
              <a:t> </a:t>
            </a:r>
            <a:r>
              <a:rPr lang="it-IT" sz="2400" dirty="0" err="1"/>
              <a:t>we</a:t>
            </a:r>
            <a:r>
              <a:rPr lang="it-IT" sz="2400" dirty="0"/>
              <a:t> </a:t>
            </a:r>
            <a:r>
              <a:rPr lang="it-IT" sz="2400" dirty="0" err="1"/>
              <a:t>have</a:t>
            </a:r>
            <a:r>
              <a:rPr lang="it-IT" sz="2400" dirty="0"/>
              <a:t> a </a:t>
            </a:r>
            <a:r>
              <a:rPr lang="it-IT" sz="2400" dirty="0" err="1"/>
              <a:t>central</a:t>
            </a:r>
            <a:r>
              <a:rPr lang="it-IT" sz="2400" dirty="0"/>
              <a:t> </a:t>
            </a:r>
            <a:r>
              <a:rPr lang="it-IT" sz="2400" dirty="0" err="1"/>
              <a:t>repository</a:t>
            </a:r>
            <a:r>
              <a:rPr lang="it-IT" sz="2400" dirty="0"/>
              <a:t> </a:t>
            </a:r>
            <a:r>
              <a:rPr lang="it-IT" sz="2400" dirty="0" err="1"/>
              <a:t>that</a:t>
            </a:r>
            <a:r>
              <a:rPr lang="it-IT" sz="2400" dirty="0"/>
              <a:t> can be </a:t>
            </a:r>
            <a:r>
              <a:rPr lang="it-IT" sz="2400" dirty="0" err="1"/>
              <a:t>copied</a:t>
            </a:r>
            <a:r>
              <a:rPr lang="it-IT" sz="2400" dirty="0"/>
              <a:t> on </a:t>
            </a:r>
            <a:r>
              <a:rPr lang="it-IT" sz="2400" dirty="0" err="1"/>
              <a:t>any</a:t>
            </a:r>
            <a:r>
              <a:rPr lang="it-IT" sz="2400" dirty="0"/>
              <a:t> </a:t>
            </a:r>
            <a:r>
              <a:rPr lang="it-IT" sz="2400" dirty="0" err="1"/>
              <a:t>number</a:t>
            </a:r>
            <a:r>
              <a:rPr lang="it-IT" sz="2400" dirty="0"/>
              <a:t> of </a:t>
            </a:r>
            <a:r>
              <a:rPr lang="it-IT" sz="2400" dirty="0" err="1"/>
              <a:t>local</a:t>
            </a:r>
            <a:r>
              <a:rPr lang="it-IT" sz="2400" dirty="0"/>
              <a:t> </a:t>
            </a:r>
            <a:r>
              <a:rPr lang="it-IT" sz="2400" dirty="0" err="1"/>
              <a:t>machines</a:t>
            </a:r>
            <a:r>
              <a:rPr lang="it-IT" sz="2400" dirty="0"/>
              <a:t> and </a:t>
            </a:r>
            <a:r>
              <a:rPr lang="it-IT" sz="2400" dirty="0" err="1"/>
              <a:t>modified</a:t>
            </a:r>
            <a:r>
              <a:rPr lang="it-IT" sz="2400" dirty="0"/>
              <a:t> </a:t>
            </a:r>
            <a:r>
              <a:rPr lang="it-IT" sz="2400" dirty="0" err="1"/>
              <a:t>locally</a:t>
            </a:r>
            <a:r>
              <a:rPr lang="it-IT" sz="2400" dirty="0"/>
              <a:t>. The </a:t>
            </a:r>
            <a:r>
              <a:rPr lang="it-IT" sz="2400" dirty="0" err="1"/>
              <a:t>modifications</a:t>
            </a:r>
            <a:r>
              <a:rPr lang="it-IT" sz="2400" dirty="0"/>
              <a:t> can </a:t>
            </a:r>
            <a:r>
              <a:rPr lang="it-IT" sz="2400" dirty="0" err="1"/>
              <a:t>then</a:t>
            </a:r>
            <a:r>
              <a:rPr lang="it-IT" sz="2400" dirty="0"/>
              <a:t> be re-</a:t>
            </a:r>
            <a:r>
              <a:rPr lang="it-IT" sz="2400" dirty="0" err="1"/>
              <a:t>sended</a:t>
            </a:r>
            <a:r>
              <a:rPr lang="it-IT" sz="2400" dirty="0"/>
              <a:t> to the </a:t>
            </a:r>
            <a:r>
              <a:rPr lang="it-IT" sz="2400" dirty="0" err="1"/>
              <a:t>central</a:t>
            </a:r>
            <a:r>
              <a:rPr lang="it-IT" sz="2400" dirty="0"/>
              <a:t> </a:t>
            </a:r>
            <a:r>
              <a:rPr lang="it-IT" sz="2400" dirty="0" err="1"/>
              <a:t>repository</a:t>
            </a:r>
            <a:r>
              <a:rPr lang="it-IT" sz="2400" dirty="0"/>
              <a:t>.</a:t>
            </a:r>
          </a:p>
          <a:p>
            <a:r>
              <a:rPr lang="it-IT" sz="2400" dirty="0"/>
              <a:t>The </a:t>
            </a:r>
            <a:r>
              <a:rPr lang="it-IT" sz="2400" b="1" dirty="0" err="1"/>
              <a:t>local</a:t>
            </a:r>
            <a:r>
              <a:rPr lang="it-IT" sz="2400" b="1" dirty="0"/>
              <a:t> vs remote </a:t>
            </a:r>
            <a:r>
              <a:rPr lang="it-IT" sz="2400" dirty="0" err="1"/>
              <a:t>repository</a:t>
            </a:r>
            <a:r>
              <a:rPr lang="it-IT" sz="2400" dirty="0"/>
              <a:t> </a:t>
            </a:r>
            <a:r>
              <a:rPr lang="it-IT" sz="2400" dirty="0" err="1"/>
              <a:t>distinction</a:t>
            </a:r>
            <a:r>
              <a:rPr lang="it-IT" sz="2400" dirty="0"/>
              <a:t> </a:t>
            </a:r>
            <a:r>
              <a:rPr lang="it-IT" sz="2400" dirty="0" err="1"/>
              <a:t>is</a:t>
            </a:r>
            <a:r>
              <a:rPr lang="it-IT" sz="2400" dirty="0"/>
              <a:t> </a:t>
            </a:r>
            <a:r>
              <a:rPr lang="it-IT" sz="2400" dirty="0" err="1"/>
              <a:t>fundamental</a:t>
            </a:r>
            <a:r>
              <a:rPr lang="it-IT" sz="2400" dirty="0"/>
              <a:t>. The remote </a:t>
            </a:r>
            <a:r>
              <a:rPr lang="it-IT" sz="2400" dirty="0" err="1"/>
              <a:t>repository</a:t>
            </a:r>
            <a:r>
              <a:rPr lang="it-IT" sz="2400" dirty="0"/>
              <a:t> </a:t>
            </a:r>
            <a:r>
              <a:rPr lang="it-IT" sz="2400" dirty="0" err="1"/>
              <a:t>will</a:t>
            </a:r>
            <a:r>
              <a:rPr lang="it-IT" sz="2400" dirty="0"/>
              <a:t> be </a:t>
            </a:r>
            <a:r>
              <a:rPr lang="it-IT" sz="2400" dirty="0" err="1"/>
              <a:t>considered</a:t>
            </a:r>
            <a:r>
              <a:rPr lang="it-IT" sz="2400" dirty="0"/>
              <a:t> the </a:t>
            </a:r>
            <a:r>
              <a:rPr lang="it-IT" sz="2400" dirty="0" err="1"/>
              <a:t>official</a:t>
            </a:r>
            <a:r>
              <a:rPr lang="it-IT" sz="2400" dirty="0"/>
              <a:t> </a:t>
            </a:r>
            <a:r>
              <a:rPr lang="it-IT" sz="2400" dirty="0" err="1"/>
              <a:t>version</a:t>
            </a:r>
            <a:r>
              <a:rPr lang="it-IT" sz="2400" dirty="0"/>
              <a:t> of the </a:t>
            </a:r>
            <a:r>
              <a:rPr lang="it-IT" sz="2400" dirty="0" err="1"/>
              <a:t>repository</a:t>
            </a:r>
            <a:r>
              <a:rPr lang="it-IT" sz="2400" dirty="0"/>
              <a:t>.</a:t>
            </a:r>
          </a:p>
          <a:p>
            <a:r>
              <a:rPr lang="it-IT" sz="2400" dirty="0" err="1"/>
              <a:t>Receiving</a:t>
            </a:r>
            <a:r>
              <a:rPr lang="it-IT" sz="2400" dirty="0"/>
              <a:t> and </a:t>
            </a:r>
            <a:r>
              <a:rPr lang="it-IT" sz="2400" dirty="0" err="1"/>
              <a:t>sending</a:t>
            </a:r>
            <a:r>
              <a:rPr lang="it-IT" sz="2400" dirty="0"/>
              <a:t> </a:t>
            </a:r>
            <a:r>
              <a:rPr lang="it-IT" sz="2400" dirty="0" err="1"/>
              <a:t>modifications</a:t>
            </a:r>
            <a:r>
              <a:rPr lang="it-IT" sz="2400" dirty="0"/>
              <a:t> to the remote </a:t>
            </a:r>
            <a:r>
              <a:rPr lang="it-IT" sz="2400" dirty="0" err="1"/>
              <a:t>repository</a:t>
            </a:r>
            <a:r>
              <a:rPr lang="it-IT" sz="2400" dirty="0"/>
              <a:t> are delicate </a:t>
            </a:r>
            <a:r>
              <a:rPr lang="it-IT" sz="2400" dirty="0" err="1"/>
              <a:t>operations</a:t>
            </a:r>
            <a:r>
              <a:rPr lang="it-IT" sz="2400" dirty="0"/>
              <a:t>, </a:t>
            </a:r>
            <a:r>
              <a:rPr lang="it-IT" sz="2400" dirty="0" err="1"/>
              <a:t>especially</a:t>
            </a:r>
            <a:r>
              <a:rPr lang="it-IT" sz="2400" dirty="0"/>
              <a:t> </a:t>
            </a:r>
            <a:r>
              <a:rPr lang="it-IT" sz="2400" dirty="0" err="1"/>
              <a:t>if</a:t>
            </a:r>
            <a:r>
              <a:rPr lang="it-IT" sz="2400" dirty="0"/>
              <a:t> </a:t>
            </a:r>
            <a:r>
              <a:rPr lang="it-IT" sz="2400" dirty="0" err="1"/>
              <a:t>done</a:t>
            </a:r>
            <a:r>
              <a:rPr lang="it-IT" sz="2400" dirty="0"/>
              <a:t> on the </a:t>
            </a:r>
            <a:r>
              <a:rPr lang="it-IT" sz="2000" dirty="0">
                <a:latin typeface="Consolas" panose="020B0609020204030204" pitchFamily="49" charset="0"/>
                <a:cs typeface="Consolas" panose="020B0609020204030204" pitchFamily="49" charset="0"/>
              </a:rPr>
              <a:t>master</a:t>
            </a:r>
            <a:r>
              <a:rPr lang="it-IT" sz="2400" dirty="0"/>
              <a:t> </a:t>
            </a:r>
            <a:r>
              <a:rPr lang="it-IT" sz="2400" dirty="0" err="1"/>
              <a:t>branch</a:t>
            </a:r>
            <a:r>
              <a:rPr lang="it-IT" sz="2400" dirty="0"/>
              <a:t>.</a:t>
            </a:r>
          </a:p>
        </p:txBody>
      </p:sp>
    </p:spTree>
    <p:extLst>
      <p:ext uri="{BB962C8B-B14F-4D97-AF65-F5344CB8AC3E}">
        <p14:creationId xmlns:p14="http://schemas.microsoft.com/office/powerpoint/2010/main" val="2582236335"/>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D37C5A-71C0-9346-99DA-723DABAB07D0}"/>
              </a:ext>
            </a:extLst>
          </p:cNvPr>
          <p:cNvSpPr>
            <a:spLocks noGrp="1"/>
          </p:cNvSpPr>
          <p:nvPr>
            <p:ph type="title"/>
          </p:nvPr>
        </p:nvSpPr>
        <p:spPr>
          <a:xfrm>
            <a:off x="655320" y="365125"/>
            <a:ext cx="9013052" cy="1623312"/>
          </a:xfrm>
        </p:spPr>
        <p:txBody>
          <a:bodyPr anchor="b">
            <a:normAutofit/>
          </a:bodyPr>
          <a:lstStyle/>
          <a:p>
            <a:r>
              <a:rPr lang="it-IT" sz="4000"/>
              <a:t>Commit history</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E996D4-E4D7-854D-BFC6-F08DA01C9DEA}"/>
              </a:ext>
            </a:extLst>
          </p:cNvPr>
          <p:cNvSpPr>
            <a:spLocks noGrp="1"/>
          </p:cNvSpPr>
          <p:nvPr>
            <p:ph idx="1"/>
          </p:nvPr>
        </p:nvSpPr>
        <p:spPr>
          <a:xfrm>
            <a:off x="655320" y="2644518"/>
            <a:ext cx="9013052" cy="3327251"/>
          </a:xfrm>
        </p:spPr>
        <p:txBody>
          <a:bodyPr>
            <a:normAutofit/>
          </a:bodyPr>
          <a:lstStyle/>
          <a:p>
            <a:r>
              <a:rPr lang="it-IT" sz="2400" dirty="0"/>
              <a:t>The </a:t>
            </a:r>
            <a:r>
              <a:rPr lang="it-IT" sz="2400" dirty="0" err="1"/>
              <a:t>commit</a:t>
            </a:r>
            <a:r>
              <a:rPr lang="it-IT" sz="2400" dirty="0"/>
              <a:t> </a:t>
            </a:r>
            <a:r>
              <a:rPr lang="it-IT" sz="2400" dirty="0" err="1"/>
              <a:t>history</a:t>
            </a:r>
            <a:r>
              <a:rPr lang="it-IT" sz="2400" dirty="0"/>
              <a:t> on the </a:t>
            </a:r>
            <a:r>
              <a:rPr lang="it-IT" sz="2400" dirty="0" err="1"/>
              <a:t>central</a:t>
            </a:r>
            <a:r>
              <a:rPr lang="it-IT" sz="2400" dirty="0"/>
              <a:t> </a:t>
            </a:r>
            <a:r>
              <a:rPr lang="it-IT" sz="2400" dirty="0" err="1"/>
              <a:t>repository</a:t>
            </a:r>
            <a:r>
              <a:rPr lang="it-IT" sz="2400" dirty="0"/>
              <a:t> </a:t>
            </a:r>
            <a:r>
              <a:rPr lang="it-IT" sz="2400" dirty="0" err="1"/>
              <a:t>should</a:t>
            </a:r>
            <a:r>
              <a:rPr lang="it-IT" sz="2400" dirty="0"/>
              <a:t> </a:t>
            </a:r>
            <a:r>
              <a:rPr lang="it-IT" sz="2400" dirty="0" err="1"/>
              <a:t>never</a:t>
            </a:r>
            <a:r>
              <a:rPr lang="it-IT" sz="2400" dirty="0"/>
              <a:t> be </a:t>
            </a:r>
            <a:r>
              <a:rPr lang="it-IT" sz="2400" dirty="0" err="1"/>
              <a:t>altered</a:t>
            </a:r>
            <a:r>
              <a:rPr lang="it-IT" sz="2400" dirty="0"/>
              <a:t> </a:t>
            </a:r>
            <a:r>
              <a:rPr lang="it-IT" sz="2400" dirty="0" err="1"/>
              <a:t>locally</a:t>
            </a:r>
            <a:r>
              <a:rPr lang="it-IT" sz="2400" dirty="0"/>
              <a:t> </a:t>
            </a:r>
            <a:r>
              <a:rPr lang="it-IT" sz="2400" dirty="0" err="1"/>
              <a:t>otherwise</a:t>
            </a:r>
            <a:r>
              <a:rPr lang="it-IT" sz="2400" dirty="0"/>
              <a:t> the </a:t>
            </a:r>
            <a:r>
              <a:rPr lang="it-IT" sz="2400" dirty="0" err="1"/>
              <a:t>synchronization</a:t>
            </a:r>
            <a:r>
              <a:rPr lang="it-IT" sz="2400" dirty="0"/>
              <a:t> </a:t>
            </a:r>
            <a:r>
              <a:rPr lang="it-IT" sz="2400" dirty="0" err="1"/>
              <a:t>operations</a:t>
            </a:r>
            <a:r>
              <a:rPr lang="it-IT" sz="2400" dirty="0"/>
              <a:t> </a:t>
            </a:r>
            <a:r>
              <a:rPr lang="it-IT" sz="2400" dirty="0" err="1"/>
              <a:t>will</a:t>
            </a:r>
            <a:r>
              <a:rPr lang="it-IT" sz="2400" dirty="0"/>
              <a:t> </a:t>
            </a:r>
            <a:r>
              <a:rPr lang="it-IT" sz="2400" dirty="0" err="1"/>
              <a:t>fail</a:t>
            </a:r>
            <a:r>
              <a:rPr lang="it-IT" sz="2400" dirty="0"/>
              <a:t>.</a:t>
            </a:r>
          </a:p>
          <a:p>
            <a:r>
              <a:rPr lang="it-IT" sz="2400" dirty="0" err="1"/>
              <a:t>This</a:t>
            </a:r>
            <a:r>
              <a:rPr lang="it-IT" sz="2400" dirty="0"/>
              <a:t> </a:t>
            </a:r>
            <a:r>
              <a:rPr lang="it-IT" sz="2400" dirty="0" err="1"/>
              <a:t>is</a:t>
            </a:r>
            <a:r>
              <a:rPr lang="it-IT" sz="2400" dirty="0"/>
              <a:t> </a:t>
            </a:r>
            <a:r>
              <a:rPr lang="it-IT" sz="2400" dirty="0" err="1"/>
              <a:t>desidered</a:t>
            </a:r>
            <a:r>
              <a:rPr lang="it-IT" sz="2400" dirty="0"/>
              <a:t>, </a:t>
            </a:r>
            <a:r>
              <a:rPr lang="it-IT" sz="2400" dirty="0" err="1"/>
              <a:t>as</a:t>
            </a:r>
            <a:r>
              <a:rPr lang="it-IT" sz="2400" dirty="0"/>
              <a:t> </a:t>
            </a:r>
            <a:r>
              <a:rPr lang="it-IT" sz="2400" dirty="0" err="1"/>
              <a:t>we</a:t>
            </a:r>
            <a:r>
              <a:rPr lang="it-IT" sz="2400" dirty="0"/>
              <a:t> </a:t>
            </a:r>
            <a:r>
              <a:rPr lang="it-IT" sz="2400" dirty="0" err="1"/>
              <a:t>don’t</a:t>
            </a:r>
            <a:r>
              <a:rPr lang="it-IT" sz="2400" dirty="0"/>
              <a:t> </a:t>
            </a:r>
            <a:r>
              <a:rPr lang="it-IT" sz="2400" dirty="0" err="1"/>
              <a:t>want</a:t>
            </a:r>
            <a:r>
              <a:rPr lang="it-IT" sz="2400" dirty="0"/>
              <a:t> to </a:t>
            </a:r>
            <a:r>
              <a:rPr lang="it-IT" sz="2400" dirty="0" err="1"/>
              <a:t>corrupt</a:t>
            </a:r>
            <a:r>
              <a:rPr lang="it-IT" sz="2400" dirty="0"/>
              <a:t> the </a:t>
            </a:r>
            <a:r>
              <a:rPr lang="it-IT" sz="2400" dirty="0" err="1"/>
              <a:t>history</a:t>
            </a:r>
            <a:r>
              <a:rPr lang="it-IT" sz="2400" dirty="0"/>
              <a:t> of the </a:t>
            </a:r>
            <a:r>
              <a:rPr lang="it-IT" sz="2400" dirty="0" err="1"/>
              <a:t>project</a:t>
            </a:r>
            <a:r>
              <a:rPr lang="it-IT" sz="2400" dirty="0"/>
              <a:t> </a:t>
            </a:r>
            <a:r>
              <a:rPr lang="it-IT" sz="2400" dirty="0" err="1"/>
              <a:t>which</a:t>
            </a:r>
            <a:r>
              <a:rPr lang="it-IT" sz="2400" dirty="0"/>
              <a:t> </a:t>
            </a:r>
            <a:r>
              <a:rPr lang="it-IT" sz="2400" dirty="0" err="1"/>
              <a:t>is</a:t>
            </a:r>
            <a:r>
              <a:rPr lang="it-IT" sz="2400" dirty="0"/>
              <a:t> </a:t>
            </a:r>
            <a:r>
              <a:rPr lang="it-IT" sz="2400" dirty="0" err="1"/>
              <a:t>shared</a:t>
            </a:r>
            <a:r>
              <a:rPr lang="it-IT" sz="2400" dirty="0"/>
              <a:t> with the </a:t>
            </a:r>
            <a:r>
              <a:rPr lang="it-IT" sz="2400" dirty="0" err="1"/>
              <a:t>other</a:t>
            </a:r>
            <a:r>
              <a:rPr lang="it-IT" sz="2400" dirty="0"/>
              <a:t> </a:t>
            </a:r>
            <a:r>
              <a:rPr lang="it-IT" sz="2400" dirty="0" err="1"/>
              <a:t>users</a:t>
            </a:r>
            <a:r>
              <a:rPr lang="it-IT" sz="2400" dirty="0"/>
              <a:t>.</a:t>
            </a:r>
          </a:p>
        </p:txBody>
      </p:sp>
    </p:spTree>
    <p:extLst>
      <p:ext uri="{BB962C8B-B14F-4D97-AF65-F5344CB8AC3E}">
        <p14:creationId xmlns:p14="http://schemas.microsoft.com/office/powerpoint/2010/main" val="4161957461"/>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C1579-2CEC-F246-B546-5EAA1FF33EFC}"/>
              </a:ext>
            </a:extLst>
          </p:cNvPr>
          <p:cNvSpPr>
            <a:spLocks noGrp="1"/>
          </p:cNvSpPr>
          <p:nvPr>
            <p:ph type="title"/>
          </p:nvPr>
        </p:nvSpPr>
        <p:spPr>
          <a:xfrm>
            <a:off x="992206" y="1608667"/>
            <a:ext cx="2823275" cy="4501127"/>
          </a:xfrm>
        </p:spPr>
        <p:txBody>
          <a:bodyPr anchor="t">
            <a:normAutofit/>
          </a:bodyPr>
          <a:lstStyle/>
          <a:p>
            <a:pPr algn="r"/>
            <a:r>
              <a:rPr lang="it-IT" sz="3200" dirty="0">
                <a:solidFill>
                  <a:srgbClr val="FFFFFF"/>
                </a:solidFill>
                <a:latin typeface="Consolas" panose="020B0609020204030204" pitchFamily="49" charset="0"/>
                <a:cs typeface="Consolas" panose="020B0609020204030204" pitchFamily="49" charset="0"/>
              </a:rPr>
              <a:t>remote</a:t>
            </a:r>
          </a:p>
        </p:txBody>
      </p:sp>
      <p:sp>
        <p:nvSpPr>
          <p:cNvPr id="4" name="Content Placeholder 3">
            <a:extLst>
              <a:ext uri="{FF2B5EF4-FFF2-40B4-BE49-F238E27FC236}">
                <a16:creationId xmlns:a16="http://schemas.microsoft.com/office/drawing/2014/main" id="{3FE9AE30-67C2-DA49-973C-7CA4FE31C60B}"/>
              </a:ext>
            </a:extLst>
          </p:cNvPr>
          <p:cNvSpPr>
            <a:spLocks noGrp="1"/>
          </p:cNvSpPr>
          <p:nvPr>
            <p:ph sz="half" idx="2"/>
          </p:nvPr>
        </p:nvSpPr>
        <p:spPr>
          <a:xfrm>
            <a:off x="4345991" y="604130"/>
            <a:ext cx="7163955" cy="5984929"/>
          </a:xfrm>
        </p:spPr>
        <p:txBody>
          <a:bodyPr>
            <a:noAutofit/>
          </a:bodyPr>
          <a:lstStyle/>
          <a:p>
            <a:r>
              <a:rPr lang="it-IT" sz="2400" dirty="0" err="1"/>
              <a:t>After</a:t>
            </a:r>
            <a:r>
              <a:rPr lang="it-IT" sz="2400" dirty="0"/>
              <a:t> </a:t>
            </a:r>
            <a:r>
              <a:rPr lang="it-IT" sz="2400" dirty="0" err="1"/>
              <a:t>creating</a:t>
            </a:r>
            <a:r>
              <a:rPr lang="it-IT" sz="2400" dirty="0"/>
              <a:t> a remote </a:t>
            </a:r>
            <a:r>
              <a:rPr lang="it-IT" sz="2400" dirty="0" err="1"/>
              <a:t>repository</a:t>
            </a:r>
            <a:r>
              <a:rPr lang="it-IT" sz="2400" dirty="0"/>
              <a:t> on a server (</a:t>
            </a:r>
            <a:r>
              <a:rPr lang="it-IT" sz="2400" dirty="0" err="1"/>
              <a:t>we’ll</a:t>
            </a:r>
            <a:r>
              <a:rPr lang="it-IT" sz="2400" dirty="0"/>
              <a:t> </a:t>
            </a:r>
            <a:r>
              <a:rPr lang="it-IT" sz="2400" dirty="0" err="1"/>
              <a:t>skip</a:t>
            </a:r>
            <a:r>
              <a:rPr lang="it-IT" sz="2400" dirty="0"/>
              <a:t> </a:t>
            </a:r>
            <a:r>
              <a:rPr lang="it-IT" sz="2400" dirty="0" err="1"/>
              <a:t>this</a:t>
            </a:r>
            <a:r>
              <a:rPr lang="it-IT" sz="2400" dirty="0"/>
              <a:t> part), </a:t>
            </a:r>
            <a:r>
              <a:rPr lang="it-IT" sz="2400" dirty="0" err="1"/>
              <a:t>we</a:t>
            </a:r>
            <a:r>
              <a:rPr lang="it-IT" sz="2400" dirty="0"/>
              <a:t> can link </a:t>
            </a:r>
            <a:r>
              <a:rPr lang="it-IT" sz="2400" dirty="0" err="1"/>
              <a:t>our</a:t>
            </a:r>
            <a:r>
              <a:rPr lang="it-IT" sz="2400" dirty="0"/>
              <a:t> </a:t>
            </a:r>
            <a:r>
              <a:rPr lang="it-IT" sz="2400" dirty="0" err="1"/>
              <a:t>local</a:t>
            </a:r>
            <a:r>
              <a:rPr lang="it-IT" sz="2400" dirty="0"/>
              <a:t> </a:t>
            </a:r>
            <a:r>
              <a:rPr lang="it-IT" sz="2400" dirty="0" err="1"/>
              <a:t>repository</a:t>
            </a:r>
            <a:r>
              <a:rPr lang="it-IT" sz="2400" dirty="0"/>
              <a:t> to </a:t>
            </a:r>
            <a:r>
              <a:rPr lang="it-IT" sz="2400" dirty="0" err="1"/>
              <a:t>that</a:t>
            </a:r>
            <a:r>
              <a:rPr lang="it-IT" sz="2400" dirty="0"/>
              <a:t> </a:t>
            </a:r>
            <a:r>
              <a:rPr lang="it-IT" sz="2400" dirty="0" err="1"/>
              <a:t>one</a:t>
            </a:r>
            <a:r>
              <a:rPr lang="it-IT" sz="2400" dirty="0"/>
              <a:t> </a:t>
            </a:r>
            <a:r>
              <a:rPr lang="it-IT" sz="2400" dirty="0" err="1"/>
              <a:t>through</a:t>
            </a:r>
            <a:r>
              <a:rPr lang="it-IT" sz="2400" dirty="0"/>
              <a:t> the remote </a:t>
            </a:r>
            <a:r>
              <a:rPr lang="it-IT" sz="2400" dirty="0" err="1"/>
              <a:t>command</a:t>
            </a:r>
            <a:r>
              <a:rPr lang="it-IT" sz="2400" dirty="0"/>
              <a:t>. </a:t>
            </a:r>
          </a:p>
          <a:p>
            <a:r>
              <a:rPr lang="it-IT" sz="2400" dirty="0" err="1"/>
              <a:t>We</a:t>
            </a:r>
            <a:r>
              <a:rPr lang="it-IT" sz="2400" dirty="0"/>
              <a:t> can </a:t>
            </a:r>
            <a:r>
              <a:rPr lang="it-IT" sz="2400" dirty="0" err="1"/>
              <a:t>add</a:t>
            </a:r>
            <a:r>
              <a:rPr lang="it-IT" sz="2400" dirty="0"/>
              <a:t>, </a:t>
            </a:r>
            <a:r>
              <a:rPr lang="it-IT" sz="2400" dirty="0" err="1"/>
              <a:t>rename</a:t>
            </a:r>
            <a:r>
              <a:rPr lang="it-IT" sz="2400" dirty="0"/>
              <a:t>, </a:t>
            </a:r>
            <a:r>
              <a:rPr lang="it-IT" sz="2400" dirty="0" err="1"/>
              <a:t>remove</a:t>
            </a:r>
            <a:r>
              <a:rPr lang="it-IT" sz="2400" dirty="0"/>
              <a:t> multiple </a:t>
            </a:r>
            <a:r>
              <a:rPr lang="it-IT" sz="2400" dirty="0" err="1"/>
              <a:t>repositories</a:t>
            </a:r>
            <a:r>
              <a:rPr lang="it-IT" sz="2400" dirty="0"/>
              <a:t>, </a:t>
            </a:r>
            <a:r>
              <a:rPr lang="it-IT" sz="2400" dirty="0" err="1"/>
              <a:t>but</a:t>
            </a:r>
            <a:r>
              <a:rPr lang="it-IT" sz="2400" dirty="0"/>
              <a:t> the </a:t>
            </a:r>
            <a:r>
              <a:rPr lang="it-IT" sz="2400" dirty="0" err="1"/>
              <a:t>typical</a:t>
            </a:r>
            <a:r>
              <a:rPr lang="it-IT" sz="2400" dirty="0"/>
              <a:t> </a:t>
            </a:r>
            <a:r>
              <a:rPr lang="it-IT" sz="2400" dirty="0" err="1"/>
              <a:t>workflow</a:t>
            </a:r>
            <a:r>
              <a:rPr lang="it-IT" sz="2400" dirty="0"/>
              <a:t> </a:t>
            </a:r>
            <a:r>
              <a:rPr lang="it-IT" sz="2400" dirty="0" err="1"/>
              <a:t>generally</a:t>
            </a:r>
            <a:r>
              <a:rPr lang="it-IT" sz="2400" dirty="0"/>
              <a:t> </a:t>
            </a:r>
            <a:r>
              <a:rPr lang="it-IT" sz="2400" dirty="0" err="1"/>
              <a:t>involves</a:t>
            </a:r>
            <a:r>
              <a:rPr lang="it-IT" sz="2400" dirty="0"/>
              <a:t> just </a:t>
            </a:r>
            <a:r>
              <a:rPr lang="it-IT" sz="2400" dirty="0" err="1"/>
              <a:t>one</a:t>
            </a:r>
            <a:r>
              <a:rPr lang="it-IT" sz="2400" dirty="0"/>
              <a:t> </a:t>
            </a:r>
            <a:r>
              <a:rPr lang="it-IT" sz="2400" dirty="0" err="1"/>
              <a:t>repository</a:t>
            </a:r>
            <a:r>
              <a:rPr lang="it-IT" sz="2400" dirty="0"/>
              <a:t>.</a:t>
            </a:r>
          </a:p>
          <a:p>
            <a:pPr marL="0" indent="0">
              <a:buNone/>
            </a:pPr>
            <a:endParaRPr lang="it-IT" sz="24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solidFill>
                  <a:srgbClr val="0070C0"/>
                </a:solidFill>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remote </a:t>
            </a:r>
            <a:r>
              <a:rPr lang="it-IT" sz="1800" dirty="0" err="1">
                <a:solidFill>
                  <a:srgbClr val="00B0F0"/>
                </a:solidFill>
                <a:latin typeface="Consolas" panose="020B0609020204030204" pitchFamily="49" charset="0"/>
                <a:cs typeface="Consolas" panose="020B0609020204030204" pitchFamily="49" charset="0"/>
              </a:rPr>
              <a:t>add</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origin</a:t>
            </a:r>
            <a:r>
              <a:rPr lang="it-IT" sz="1800" dirty="0">
                <a:solidFill>
                  <a:srgbClr val="00B0F0"/>
                </a:solidFill>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git@gitlab.com:euclidea</a:t>
            </a:r>
            <a:r>
              <a:rPr lang="it-IT" sz="1800" dirty="0">
                <a:solidFill>
                  <a:srgbClr val="00B0F0"/>
                </a:solidFill>
                <a:latin typeface="Consolas" panose="020B0609020204030204" pitchFamily="49" charset="0"/>
                <a:cs typeface="Consolas" panose="020B0609020204030204" pitchFamily="49" charset="0"/>
              </a:rPr>
              <a:t>/</a:t>
            </a:r>
            <a:r>
              <a:rPr lang="it-IT" sz="1800" dirty="0" err="1">
                <a:solidFill>
                  <a:srgbClr val="00B0F0"/>
                </a:solidFill>
                <a:latin typeface="Consolas" panose="020B0609020204030204" pitchFamily="49" charset="0"/>
                <a:cs typeface="Consolas" panose="020B0609020204030204" pitchFamily="49" charset="0"/>
              </a:rPr>
              <a:t>gittutorial.git</a:t>
            </a:r>
            <a:endParaRPr lang="it-IT" sz="1800" dirty="0">
              <a:solidFill>
                <a:srgbClr val="00B0F0"/>
              </a:solidFill>
              <a:latin typeface="Consolas" panose="020B0609020204030204" pitchFamily="49" charset="0"/>
              <a:cs typeface="Consolas" panose="020B0609020204030204" pitchFamily="49" charset="0"/>
            </a:endParaRPr>
          </a:p>
          <a:p>
            <a:endParaRPr lang="it-IT" sz="3200" dirty="0"/>
          </a:p>
        </p:txBody>
      </p:sp>
    </p:spTree>
    <p:extLst>
      <p:ext uri="{BB962C8B-B14F-4D97-AF65-F5344CB8AC3E}">
        <p14:creationId xmlns:p14="http://schemas.microsoft.com/office/powerpoint/2010/main" val="27385216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1" name="Rectangle 45">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BDAEE024-415A-BA4C-8D71-85A6FDB49EC2}"/>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kern="1200">
                <a:solidFill>
                  <a:schemeClr val="tx1"/>
                </a:solidFill>
                <a:latin typeface="+mj-lt"/>
                <a:ea typeface="+mj-ea"/>
                <a:cs typeface="+mj-cs"/>
              </a:rPr>
              <a:t>Who made git?</a:t>
            </a:r>
          </a:p>
        </p:txBody>
      </p:sp>
      <p:sp>
        <p:nvSpPr>
          <p:cNvPr id="3" name="Content Placeholder 2">
            <a:extLst>
              <a:ext uri="{FF2B5EF4-FFF2-40B4-BE49-F238E27FC236}">
                <a16:creationId xmlns:a16="http://schemas.microsoft.com/office/drawing/2014/main" id="{39D90492-22C0-3E4E-A22A-75CFB360BC53}"/>
              </a:ext>
            </a:extLst>
          </p:cNvPr>
          <p:cNvSpPr>
            <a:spLocks noGrp="1"/>
          </p:cNvSpPr>
          <p:nvPr>
            <p:ph sz="half" idx="1"/>
          </p:nvPr>
        </p:nvSpPr>
        <p:spPr>
          <a:xfrm>
            <a:off x="838200" y="2191807"/>
            <a:ext cx="4936067" cy="3985155"/>
          </a:xfrm>
        </p:spPr>
        <p:txBody>
          <a:bodyPr vert="horz" lIns="91440" tIns="45720" rIns="91440" bIns="45720" rtlCol="0">
            <a:normAutofit/>
          </a:bodyPr>
          <a:lstStyle/>
          <a:p>
            <a:r>
              <a:rPr lang="en-US" sz="2400" dirty="0"/>
              <a:t>Git was created by Linus Torvalds in 2005 for development of the Linux kernel, with other kernel developers contributing to its initial development. Its current maintainer since 2005 is Junio Hamano[1].</a:t>
            </a:r>
          </a:p>
        </p:txBody>
      </p:sp>
      <p:pic>
        <p:nvPicPr>
          <p:cNvPr id="7" name="Content Placeholder 6" descr="A person wearing glasses and smiling at the camera&#10;&#10;Description automatically generated">
            <a:extLst>
              <a:ext uri="{FF2B5EF4-FFF2-40B4-BE49-F238E27FC236}">
                <a16:creationId xmlns:a16="http://schemas.microsoft.com/office/drawing/2014/main" id="{016220BB-0C60-C54D-A4E6-ED092AB80F36}"/>
              </a:ext>
            </a:extLst>
          </p:cNvPr>
          <p:cNvPicPr>
            <a:picLocks noGrp="1" noChangeAspect="1"/>
          </p:cNvPicPr>
          <p:nvPr>
            <p:ph sz="half" idx="2"/>
          </p:nvPr>
        </p:nvPicPr>
        <p:blipFill rotWithShape="1">
          <a:blip r:embed="rId2"/>
          <a:srcRect r="8704"/>
          <a:stretch/>
        </p:blipFill>
        <p:spPr>
          <a:xfrm>
            <a:off x="7575936" y="2191807"/>
            <a:ext cx="2619566" cy="3985156"/>
          </a:xfrm>
          <a:prstGeom prst="rect">
            <a:avLst/>
          </a:prstGeom>
        </p:spPr>
      </p:pic>
    </p:spTree>
    <p:extLst>
      <p:ext uri="{BB962C8B-B14F-4D97-AF65-F5344CB8AC3E}">
        <p14:creationId xmlns:p14="http://schemas.microsoft.com/office/powerpoint/2010/main" val="90983002"/>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C1579-2CEC-F246-B546-5EAA1FF33EFC}"/>
              </a:ext>
            </a:extLst>
          </p:cNvPr>
          <p:cNvSpPr>
            <a:spLocks noGrp="1"/>
          </p:cNvSpPr>
          <p:nvPr>
            <p:ph type="title"/>
          </p:nvPr>
        </p:nvSpPr>
        <p:spPr>
          <a:xfrm>
            <a:off x="992206" y="1608667"/>
            <a:ext cx="2823275" cy="4501127"/>
          </a:xfrm>
        </p:spPr>
        <p:txBody>
          <a:bodyPr anchor="t">
            <a:normAutofit/>
          </a:bodyPr>
          <a:lstStyle/>
          <a:p>
            <a:pPr algn="r"/>
            <a:r>
              <a:rPr lang="it-IT" sz="3200" dirty="0" err="1">
                <a:solidFill>
                  <a:srgbClr val="FFFFFF"/>
                </a:solidFill>
                <a:latin typeface="Consolas" panose="020B0609020204030204" pitchFamily="49" charset="0"/>
                <a:cs typeface="Consolas" panose="020B0609020204030204" pitchFamily="49" charset="0"/>
              </a:rPr>
              <a:t>push</a:t>
            </a:r>
            <a:endParaRPr lang="it-IT" sz="3200" dirty="0">
              <a:solidFill>
                <a:srgbClr val="FFFFFF"/>
              </a:solidFill>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3FE9AE30-67C2-DA49-973C-7CA4FE31C60B}"/>
              </a:ext>
            </a:extLst>
          </p:cNvPr>
          <p:cNvSpPr>
            <a:spLocks noGrp="1"/>
          </p:cNvSpPr>
          <p:nvPr>
            <p:ph sz="half" idx="2"/>
          </p:nvPr>
        </p:nvSpPr>
        <p:spPr>
          <a:xfrm>
            <a:off x="4427954" y="550334"/>
            <a:ext cx="7163955" cy="6455584"/>
          </a:xfrm>
        </p:spPr>
        <p:txBody>
          <a:bodyPr>
            <a:noAutofit/>
          </a:bodyPr>
          <a:lstStyle/>
          <a:p>
            <a:r>
              <a:rPr lang="it-IT" sz="2400" dirty="0"/>
              <a:t>At </a:t>
            </a:r>
            <a:r>
              <a:rPr lang="it-IT" sz="2400" dirty="0" err="1"/>
              <a:t>this</a:t>
            </a:r>
            <a:r>
              <a:rPr lang="it-IT" sz="2400" dirty="0"/>
              <a:t> </a:t>
            </a:r>
            <a:r>
              <a:rPr lang="it-IT" sz="2400" dirty="0" err="1"/>
              <a:t>point</a:t>
            </a:r>
            <a:r>
              <a:rPr lang="it-IT" sz="2400" dirty="0"/>
              <a:t> </a:t>
            </a:r>
            <a:r>
              <a:rPr lang="it-IT" sz="2400" dirty="0" err="1"/>
              <a:t>we</a:t>
            </a:r>
            <a:r>
              <a:rPr lang="it-IT" sz="2400" dirty="0"/>
              <a:t> </a:t>
            </a:r>
            <a:r>
              <a:rPr lang="it-IT" sz="2400" dirty="0" err="1"/>
              <a:t>want</a:t>
            </a:r>
            <a:r>
              <a:rPr lang="it-IT" sz="2400" dirty="0"/>
              <a:t> to </a:t>
            </a:r>
            <a:r>
              <a:rPr lang="it-IT" sz="2400" dirty="0" err="1"/>
              <a:t>push</a:t>
            </a:r>
            <a:r>
              <a:rPr lang="it-IT" sz="2400" dirty="0"/>
              <a:t> </a:t>
            </a:r>
            <a:r>
              <a:rPr lang="it-IT" sz="2400" dirty="0" err="1"/>
              <a:t>our</a:t>
            </a:r>
            <a:r>
              <a:rPr lang="it-IT" sz="2400" dirty="0"/>
              <a:t> </a:t>
            </a:r>
            <a:r>
              <a:rPr lang="it-IT" sz="2400" dirty="0" err="1"/>
              <a:t>local</a:t>
            </a:r>
            <a:r>
              <a:rPr lang="it-IT" sz="2400" dirty="0"/>
              <a:t> data to the remote </a:t>
            </a:r>
            <a:r>
              <a:rPr lang="it-IT" sz="2400" dirty="0" err="1"/>
              <a:t>repository</a:t>
            </a:r>
            <a:r>
              <a:rPr lang="it-IT" sz="2400" dirty="0"/>
              <a:t>.</a:t>
            </a:r>
          </a:p>
          <a:p>
            <a:r>
              <a:rPr lang="it-IT" sz="2400" dirty="0"/>
              <a:t>Best </a:t>
            </a:r>
            <a:r>
              <a:rPr lang="it-IT" sz="2400" dirty="0" err="1"/>
              <a:t>practice</a:t>
            </a:r>
            <a:r>
              <a:rPr lang="it-IT" sz="2400" dirty="0"/>
              <a:t> </a:t>
            </a:r>
            <a:r>
              <a:rPr lang="it-IT" sz="2400" dirty="0" err="1"/>
              <a:t>is</a:t>
            </a:r>
            <a:r>
              <a:rPr lang="it-IT" sz="2400" dirty="0"/>
              <a:t> to checkout to the </a:t>
            </a:r>
            <a:r>
              <a:rPr lang="it-IT" sz="2400" dirty="0" err="1"/>
              <a:t>branch</a:t>
            </a:r>
            <a:r>
              <a:rPr lang="it-IT" sz="2400" dirty="0"/>
              <a:t> </a:t>
            </a:r>
            <a:r>
              <a:rPr lang="it-IT" sz="2400" dirty="0" err="1"/>
              <a:t>that</a:t>
            </a:r>
            <a:r>
              <a:rPr lang="it-IT" sz="2400" dirty="0"/>
              <a:t> </a:t>
            </a:r>
            <a:r>
              <a:rPr lang="it-IT" sz="2400" dirty="0" err="1"/>
              <a:t>we</a:t>
            </a:r>
            <a:r>
              <a:rPr lang="it-IT" sz="2400" dirty="0"/>
              <a:t> </a:t>
            </a:r>
            <a:r>
              <a:rPr lang="it-IT" sz="2400" dirty="0" err="1"/>
              <a:t>want</a:t>
            </a:r>
            <a:r>
              <a:rPr lang="it-IT" sz="2400" dirty="0"/>
              <a:t> to </a:t>
            </a:r>
            <a:r>
              <a:rPr lang="it-IT" sz="2400" dirty="0" err="1"/>
              <a:t>push</a:t>
            </a:r>
            <a:r>
              <a:rPr lang="it-IT" sz="2400" dirty="0"/>
              <a:t> and </a:t>
            </a:r>
            <a:r>
              <a:rPr lang="it-IT" sz="2400" dirty="0" err="1"/>
              <a:t>then</a:t>
            </a:r>
            <a:r>
              <a:rPr lang="it-IT" sz="2400" dirty="0"/>
              <a:t> call </a:t>
            </a:r>
            <a:r>
              <a:rPr lang="it-IT" sz="2400" dirty="0" err="1"/>
              <a:t>push</a:t>
            </a:r>
            <a:r>
              <a:rPr lang="it-IT" sz="2400" dirty="0"/>
              <a:t>.</a:t>
            </a:r>
          </a:p>
          <a:p>
            <a:pPr marL="0" indent="0">
              <a:spcBef>
                <a:spcPts val="0"/>
              </a:spcBef>
              <a:buNone/>
            </a:pPr>
            <a:endParaRPr lang="it-IT" sz="2400" dirty="0"/>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err="1">
                <a:solidFill>
                  <a:srgbClr val="92D050"/>
                </a:solidFill>
                <a:latin typeface="Consolas" panose="020B0609020204030204" pitchFamily="49" charset="0"/>
                <a:cs typeface="Consolas" panose="020B0609020204030204" pitchFamily="49" charset="0"/>
              </a:rPr>
              <a:t>gittutorial</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push</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Enumerating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4,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457200" lvl="1" indent="0">
              <a:buNone/>
            </a:pPr>
            <a:r>
              <a:rPr lang="it-IT" sz="1800" dirty="0" err="1">
                <a:latin typeface="Consolas" panose="020B0609020204030204" pitchFamily="49" charset="0"/>
                <a:cs typeface="Consolas" panose="020B0609020204030204" pitchFamily="49" charset="0"/>
              </a:rPr>
              <a:t>Counting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100% (4/4),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Delta </a:t>
            </a:r>
            <a:r>
              <a:rPr lang="it-IT" sz="1800" dirty="0" err="1">
                <a:latin typeface="Consolas" panose="020B0609020204030204" pitchFamily="49" charset="0"/>
                <a:cs typeface="Consolas" panose="020B0609020204030204" pitchFamily="49" charset="0"/>
              </a:rPr>
              <a:t>compression</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using</a:t>
            </a:r>
            <a:r>
              <a:rPr lang="it-IT" sz="1800" dirty="0">
                <a:latin typeface="Consolas" panose="020B0609020204030204" pitchFamily="49" charset="0"/>
                <a:cs typeface="Consolas" panose="020B0609020204030204" pitchFamily="49" charset="0"/>
              </a:rPr>
              <a:t> up to 4 </a:t>
            </a:r>
            <a:r>
              <a:rPr lang="it-IT" sz="1800" dirty="0" err="1">
                <a:latin typeface="Consolas" panose="020B0609020204030204" pitchFamily="49" charset="0"/>
                <a:cs typeface="Consolas" panose="020B0609020204030204" pitchFamily="49" charset="0"/>
              </a:rPr>
              <a:t>threads</a:t>
            </a:r>
            <a:endParaRPr lang="it-IT" sz="1800" dirty="0">
              <a:latin typeface="Consolas" panose="020B0609020204030204" pitchFamily="49" charset="0"/>
              <a:cs typeface="Consolas" panose="020B0609020204030204" pitchFamily="49" charset="0"/>
            </a:endParaRPr>
          </a:p>
          <a:p>
            <a:pPr marL="457200" lvl="1" indent="0">
              <a:buNone/>
            </a:pPr>
            <a:r>
              <a:rPr lang="it-IT" sz="1800" dirty="0" err="1">
                <a:latin typeface="Consolas" panose="020B0609020204030204" pitchFamily="49" charset="0"/>
                <a:cs typeface="Consolas" panose="020B0609020204030204" pitchFamily="49" charset="0"/>
              </a:rPr>
              <a:t>Compressing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100% (2/2),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457200" lvl="1" indent="0">
              <a:buNone/>
            </a:pPr>
            <a:r>
              <a:rPr lang="it-IT" sz="1800" dirty="0" err="1">
                <a:latin typeface="Consolas" panose="020B0609020204030204" pitchFamily="49" charset="0"/>
                <a:cs typeface="Consolas" panose="020B0609020204030204" pitchFamily="49" charset="0"/>
              </a:rPr>
              <a:t>Writing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100% (3/3), 305 </a:t>
            </a:r>
            <a:r>
              <a:rPr lang="it-IT" sz="1800" dirty="0" err="1">
                <a:latin typeface="Consolas" panose="020B0609020204030204" pitchFamily="49" charset="0"/>
                <a:cs typeface="Consolas" panose="020B0609020204030204" pitchFamily="49" charset="0"/>
              </a:rPr>
              <a:t>bytes</a:t>
            </a:r>
            <a:r>
              <a:rPr lang="it-IT" sz="1800" dirty="0">
                <a:latin typeface="Consolas" panose="020B0609020204030204" pitchFamily="49" charset="0"/>
                <a:cs typeface="Consolas" panose="020B0609020204030204" pitchFamily="49" charset="0"/>
              </a:rPr>
              <a:t> | 305.00 </a:t>
            </a:r>
            <a:r>
              <a:rPr lang="it-IT" sz="1800" dirty="0" err="1">
                <a:latin typeface="Consolas" panose="020B0609020204030204" pitchFamily="49" charset="0"/>
                <a:cs typeface="Consolas" panose="020B0609020204030204" pitchFamily="49" charset="0"/>
              </a:rPr>
              <a:t>KiB</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Total 3 (delta 0), </a:t>
            </a:r>
            <a:r>
              <a:rPr lang="it-IT" sz="1800" dirty="0" err="1">
                <a:latin typeface="Consolas" panose="020B0609020204030204" pitchFamily="49" charset="0"/>
                <a:cs typeface="Consolas" panose="020B0609020204030204" pitchFamily="49" charset="0"/>
              </a:rPr>
              <a:t>reused</a:t>
            </a:r>
            <a:r>
              <a:rPr lang="it-IT" sz="1800" dirty="0">
                <a:latin typeface="Consolas" panose="020B0609020204030204" pitchFamily="49" charset="0"/>
                <a:cs typeface="Consolas" panose="020B0609020204030204" pitchFamily="49" charset="0"/>
              </a:rPr>
              <a:t> 0 (delta 0)</a:t>
            </a:r>
          </a:p>
          <a:p>
            <a:pPr marL="457200" lvl="1" indent="0">
              <a:buNone/>
            </a:pPr>
            <a:r>
              <a:rPr lang="it-IT" sz="1800" dirty="0">
                <a:latin typeface="Consolas" panose="020B0609020204030204" pitchFamily="49" charset="0"/>
                <a:cs typeface="Consolas" panose="020B0609020204030204" pitchFamily="49" charset="0"/>
              </a:rPr>
              <a:t>To </a:t>
            </a:r>
            <a:r>
              <a:rPr lang="it-IT" sz="1800" dirty="0" err="1">
                <a:latin typeface="Consolas" panose="020B0609020204030204" pitchFamily="49" charset="0"/>
                <a:cs typeface="Consolas" panose="020B0609020204030204" pitchFamily="49" charset="0"/>
              </a:rPr>
              <a:t>gitlab.com:euclidea</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gittutorial.git</a:t>
            </a:r>
            <a:endParaRPr lang="it-IT" sz="1800" dirty="0">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   b3ef0a8..3f68758  master -&gt; master</a:t>
            </a:r>
          </a:p>
          <a:p>
            <a:pPr marL="457200" lvl="1" indent="0">
              <a:spcBef>
                <a:spcPts val="0"/>
              </a:spcBef>
              <a:buNone/>
            </a:pPr>
            <a:endParaRPr lang="it-IT" sz="1800" dirty="0">
              <a:solidFill>
                <a:srgbClr val="00B0F0"/>
              </a:solidFill>
              <a:latin typeface="Consolas" panose="020B0609020204030204" pitchFamily="49" charset="0"/>
              <a:cs typeface="Consolas" panose="020B0609020204030204" pitchFamily="49" charset="0"/>
            </a:endParaRPr>
          </a:p>
          <a:p>
            <a:r>
              <a:rPr lang="it-IT" sz="2400" dirty="0" err="1"/>
              <a:t>If</a:t>
            </a:r>
            <a:r>
              <a:rPr lang="it-IT" sz="2400" dirty="0"/>
              <a:t> </a:t>
            </a:r>
            <a:r>
              <a:rPr lang="it-IT" sz="2400" dirty="0" err="1"/>
              <a:t>we</a:t>
            </a:r>
            <a:r>
              <a:rPr lang="it-IT" sz="2400" dirty="0"/>
              <a:t> </a:t>
            </a:r>
            <a:r>
              <a:rPr lang="it-IT" sz="2400" dirty="0" err="1"/>
              <a:t>have</a:t>
            </a:r>
            <a:r>
              <a:rPr lang="it-IT" sz="2400" dirty="0"/>
              <a:t> set multiple remote </a:t>
            </a:r>
            <a:r>
              <a:rPr lang="it-IT" sz="2400" dirty="0" err="1"/>
              <a:t>repositories</a:t>
            </a:r>
            <a:r>
              <a:rPr lang="it-IT" sz="2400" dirty="0"/>
              <a:t> </a:t>
            </a:r>
            <a:r>
              <a:rPr lang="it-IT" sz="2400" dirty="0" err="1"/>
              <a:t>we</a:t>
            </a:r>
            <a:r>
              <a:rPr lang="it-IT" sz="2400" dirty="0"/>
              <a:t> can </a:t>
            </a:r>
            <a:r>
              <a:rPr lang="it-IT" sz="2400" dirty="0" err="1"/>
              <a:t>also</a:t>
            </a:r>
            <a:r>
              <a:rPr lang="it-IT" sz="2400" dirty="0"/>
              <a:t> </a:t>
            </a:r>
            <a:r>
              <a:rPr lang="it-IT" sz="2400" dirty="0" err="1"/>
              <a:t>specify</a:t>
            </a:r>
            <a:r>
              <a:rPr lang="it-IT" sz="2400" dirty="0"/>
              <a:t> the </a:t>
            </a:r>
            <a:r>
              <a:rPr lang="it-IT" sz="2400" dirty="0" err="1"/>
              <a:t>repo</a:t>
            </a:r>
            <a:r>
              <a:rPr lang="it-IT" sz="2400" dirty="0"/>
              <a:t> to </a:t>
            </a:r>
            <a:r>
              <a:rPr lang="it-IT" sz="2400" dirty="0" err="1"/>
              <a:t>push</a:t>
            </a:r>
            <a:r>
              <a:rPr lang="it-IT" sz="2400" dirty="0"/>
              <a:t> on.</a:t>
            </a:r>
          </a:p>
          <a:p>
            <a:pPr marL="457200" lvl="1" indent="0">
              <a:buNone/>
            </a:pPr>
            <a:endParaRPr lang="it-IT" sz="1800" dirty="0">
              <a:solidFill>
                <a:srgbClr val="00B0F0"/>
              </a:solidFill>
              <a:latin typeface="Consolas" panose="020B0609020204030204" pitchFamily="49" charset="0"/>
              <a:cs typeface="Consolas" panose="020B0609020204030204" pitchFamily="49" charset="0"/>
            </a:endParaRPr>
          </a:p>
          <a:p>
            <a:pPr marL="0" indent="0">
              <a:buNone/>
            </a:pPr>
            <a:endParaRPr lang="it-IT" sz="2400" dirty="0"/>
          </a:p>
        </p:txBody>
      </p:sp>
      <p:sp>
        <p:nvSpPr>
          <p:cNvPr id="10" name="Content Placeholder 2">
            <a:extLst>
              <a:ext uri="{FF2B5EF4-FFF2-40B4-BE49-F238E27FC236}">
                <a16:creationId xmlns:a16="http://schemas.microsoft.com/office/drawing/2014/main" id="{31A4B9DC-2B3D-4449-AB27-29F0CFA5B4E3}"/>
              </a:ext>
            </a:extLst>
          </p:cNvPr>
          <p:cNvSpPr txBox="1">
            <a:spLocks/>
          </p:cNvSpPr>
          <p:nvPr/>
        </p:nvSpPr>
        <p:spPr>
          <a:xfrm>
            <a:off x="4427954" y="2253961"/>
            <a:ext cx="7163956" cy="3504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sz="1800" dirty="0">
              <a:solidFill>
                <a:srgbClr val="00B0F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78483524"/>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3FC53B-B482-BC4A-883A-D229C06DD61C}"/>
              </a:ext>
            </a:extLst>
          </p:cNvPr>
          <p:cNvSpPr>
            <a:spLocks noGrp="1"/>
          </p:cNvSpPr>
          <p:nvPr>
            <p:ph type="title"/>
          </p:nvPr>
        </p:nvSpPr>
        <p:spPr>
          <a:xfrm>
            <a:off x="833002" y="365125"/>
            <a:ext cx="10520702" cy="1325563"/>
          </a:xfrm>
        </p:spPr>
        <p:txBody>
          <a:bodyPr>
            <a:normAutofit/>
          </a:bodyPr>
          <a:lstStyle/>
          <a:p>
            <a:r>
              <a:rPr lang="it-IT" dirty="0" err="1">
                <a:solidFill>
                  <a:srgbClr val="FFFFFF"/>
                </a:solidFill>
              </a:rPr>
              <a:t>Pushing</a:t>
            </a:r>
            <a:r>
              <a:rPr lang="it-IT" dirty="0">
                <a:solidFill>
                  <a:srgbClr val="FFFFFF"/>
                </a:solidFill>
              </a:rPr>
              <a:t> </a:t>
            </a:r>
            <a:r>
              <a:rPr lang="it-IT" dirty="0" err="1">
                <a:solidFill>
                  <a:srgbClr val="FFFFFF"/>
                </a:solidFill>
              </a:rPr>
              <a:t>commits</a:t>
            </a:r>
            <a:endParaRPr lang="it-IT" dirty="0">
              <a:solidFill>
                <a:srgbClr val="FFFFFF"/>
              </a:solidFill>
            </a:endParaRPr>
          </a:p>
        </p:txBody>
      </p:sp>
      <p:sp>
        <p:nvSpPr>
          <p:cNvPr id="3" name="Content Placeholder 2">
            <a:extLst>
              <a:ext uri="{FF2B5EF4-FFF2-40B4-BE49-F238E27FC236}">
                <a16:creationId xmlns:a16="http://schemas.microsoft.com/office/drawing/2014/main" id="{51F0FCAA-0B26-E841-B233-3D37ABA95272}"/>
              </a:ext>
            </a:extLst>
          </p:cNvPr>
          <p:cNvSpPr>
            <a:spLocks noGrp="1"/>
          </p:cNvSpPr>
          <p:nvPr>
            <p:ph idx="1"/>
          </p:nvPr>
        </p:nvSpPr>
        <p:spPr>
          <a:xfrm>
            <a:off x="838201" y="2022601"/>
            <a:ext cx="10515598" cy="4154361"/>
          </a:xfrm>
        </p:spPr>
        <p:txBody>
          <a:bodyPr>
            <a:normAutofit/>
          </a:bodyPr>
          <a:lstStyle/>
          <a:p>
            <a:r>
              <a:rPr lang="it-IT" sz="2400" dirty="0">
                <a:solidFill>
                  <a:srgbClr val="FFFFFF"/>
                </a:solidFill>
              </a:rPr>
              <a:t>Note </a:t>
            </a:r>
            <a:r>
              <a:rPr lang="it-IT" sz="2400" dirty="0" err="1">
                <a:solidFill>
                  <a:srgbClr val="FFFFFF"/>
                </a:solidFill>
              </a:rPr>
              <a:t>that</a:t>
            </a:r>
            <a:r>
              <a:rPr lang="it-IT" sz="2400" dirty="0">
                <a:solidFill>
                  <a:srgbClr val="FFFFFF"/>
                </a:solidFill>
              </a:rPr>
              <a:t> </a:t>
            </a:r>
            <a:r>
              <a:rPr lang="it-IT" sz="2400" dirty="0" err="1">
                <a:solidFill>
                  <a:srgbClr val="FFFFFF"/>
                </a:solidFill>
              </a:rPr>
              <a:t>before</a:t>
            </a:r>
            <a:r>
              <a:rPr lang="it-IT" sz="2400" dirty="0">
                <a:solidFill>
                  <a:srgbClr val="FFFFFF"/>
                </a:solidFill>
              </a:rPr>
              <a:t> </a:t>
            </a:r>
            <a:r>
              <a:rPr lang="it-IT" sz="2400" dirty="0" err="1">
                <a:solidFill>
                  <a:srgbClr val="FFFFFF"/>
                </a:solidFill>
              </a:rPr>
              <a:t>pushing</a:t>
            </a:r>
            <a:r>
              <a:rPr lang="it-IT" sz="2400" dirty="0">
                <a:solidFill>
                  <a:srgbClr val="FFFFFF"/>
                </a:solidFill>
              </a:rPr>
              <a:t> </a:t>
            </a:r>
            <a:r>
              <a:rPr lang="it-IT" sz="2400" dirty="0" err="1">
                <a:solidFill>
                  <a:srgbClr val="FFFFFF"/>
                </a:solidFill>
              </a:rPr>
              <a:t>our</a:t>
            </a:r>
            <a:r>
              <a:rPr lang="it-IT" sz="2400" dirty="0">
                <a:solidFill>
                  <a:srgbClr val="FFFFFF"/>
                </a:solidFill>
              </a:rPr>
              <a:t> </a:t>
            </a:r>
            <a:r>
              <a:rPr lang="it-IT" sz="2400" dirty="0" err="1">
                <a:solidFill>
                  <a:srgbClr val="FFFFFF"/>
                </a:solidFill>
              </a:rPr>
              <a:t>local</a:t>
            </a:r>
            <a:r>
              <a:rPr lang="it-IT" sz="2400" dirty="0">
                <a:solidFill>
                  <a:srgbClr val="FFFFFF"/>
                </a:solidFill>
              </a:rPr>
              <a:t> </a:t>
            </a:r>
            <a:r>
              <a:rPr lang="it-IT" sz="2400" dirty="0" err="1">
                <a:solidFill>
                  <a:srgbClr val="FFFFFF"/>
                </a:solidFill>
              </a:rPr>
              <a:t>commits</a:t>
            </a:r>
            <a:r>
              <a:rPr lang="it-IT" sz="2400" dirty="0">
                <a:solidFill>
                  <a:srgbClr val="FFFFFF"/>
                </a:solidFill>
              </a:rPr>
              <a:t>, </a:t>
            </a:r>
            <a:r>
              <a:rPr lang="it-IT" sz="2400" dirty="0" err="1">
                <a:solidFill>
                  <a:srgbClr val="FFFFFF"/>
                </a:solidFill>
              </a:rPr>
              <a:t>we</a:t>
            </a:r>
            <a:r>
              <a:rPr lang="it-IT" sz="2400" dirty="0">
                <a:solidFill>
                  <a:srgbClr val="FFFFFF"/>
                </a:solidFill>
              </a:rPr>
              <a:t> </a:t>
            </a:r>
            <a:r>
              <a:rPr lang="it-IT" sz="2400" dirty="0" err="1">
                <a:solidFill>
                  <a:srgbClr val="FFFFFF"/>
                </a:solidFill>
              </a:rPr>
              <a:t>should</a:t>
            </a:r>
            <a:r>
              <a:rPr lang="it-IT" sz="2400" dirty="0">
                <a:solidFill>
                  <a:srgbClr val="FFFFFF"/>
                </a:solidFill>
              </a:rPr>
              <a:t> </a:t>
            </a:r>
            <a:r>
              <a:rPr lang="it-IT" sz="2400" dirty="0" err="1">
                <a:solidFill>
                  <a:srgbClr val="FFFFFF"/>
                </a:solidFill>
              </a:rPr>
              <a:t>have</a:t>
            </a:r>
            <a:r>
              <a:rPr lang="it-IT" sz="2400" dirty="0">
                <a:solidFill>
                  <a:srgbClr val="FFFFFF"/>
                </a:solidFill>
              </a:rPr>
              <a:t> </a:t>
            </a:r>
            <a:r>
              <a:rPr lang="it-IT" sz="2400" dirty="0" err="1">
                <a:solidFill>
                  <a:srgbClr val="FFFFFF"/>
                </a:solidFill>
              </a:rPr>
              <a:t>already</a:t>
            </a:r>
            <a:r>
              <a:rPr lang="it-IT" sz="2400" dirty="0">
                <a:solidFill>
                  <a:srgbClr val="FFFFFF"/>
                </a:solidFill>
              </a:rPr>
              <a:t> </a:t>
            </a:r>
            <a:r>
              <a:rPr lang="it-IT" sz="2400" dirty="0" err="1">
                <a:solidFill>
                  <a:srgbClr val="FFFFFF"/>
                </a:solidFill>
              </a:rPr>
              <a:t>pulled</a:t>
            </a:r>
            <a:r>
              <a:rPr lang="it-IT" sz="2400" dirty="0">
                <a:solidFill>
                  <a:srgbClr val="FFFFFF"/>
                </a:solidFill>
              </a:rPr>
              <a:t> </a:t>
            </a:r>
            <a:r>
              <a:rPr lang="it-IT" sz="2400" dirty="0" err="1">
                <a:solidFill>
                  <a:srgbClr val="FFFFFF"/>
                </a:solidFill>
              </a:rPr>
              <a:t>all</a:t>
            </a:r>
            <a:r>
              <a:rPr lang="it-IT" sz="2400" dirty="0">
                <a:solidFill>
                  <a:srgbClr val="FFFFFF"/>
                </a:solidFill>
              </a:rPr>
              <a:t> the remote </a:t>
            </a:r>
            <a:r>
              <a:rPr lang="it-IT" sz="2400" dirty="0" err="1">
                <a:solidFill>
                  <a:srgbClr val="FFFFFF"/>
                </a:solidFill>
              </a:rPr>
              <a:t>commits</a:t>
            </a:r>
            <a:r>
              <a:rPr lang="it-IT" sz="2400" dirty="0">
                <a:solidFill>
                  <a:srgbClr val="FFFFFF"/>
                </a:solidFill>
              </a:rPr>
              <a:t> on </a:t>
            </a:r>
            <a:r>
              <a:rPr lang="it-IT" sz="2400" dirty="0" err="1">
                <a:solidFill>
                  <a:srgbClr val="FFFFFF"/>
                </a:solidFill>
              </a:rPr>
              <a:t>our</a:t>
            </a:r>
            <a:r>
              <a:rPr lang="it-IT" sz="2400" dirty="0">
                <a:solidFill>
                  <a:srgbClr val="FFFFFF"/>
                </a:solidFill>
              </a:rPr>
              <a:t> </a:t>
            </a:r>
            <a:r>
              <a:rPr lang="it-IT" sz="2400" dirty="0" err="1">
                <a:solidFill>
                  <a:srgbClr val="FFFFFF"/>
                </a:solidFill>
              </a:rPr>
              <a:t>local</a:t>
            </a:r>
            <a:r>
              <a:rPr lang="it-IT" sz="2400" dirty="0">
                <a:solidFill>
                  <a:srgbClr val="FFFFFF"/>
                </a:solidFill>
              </a:rPr>
              <a:t> </a:t>
            </a:r>
            <a:r>
              <a:rPr lang="it-IT" sz="2400" dirty="0" err="1">
                <a:solidFill>
                  <a:srgbClr val="FFFFFF"/>
                </a:solidFill>
              </a:rPr>
              <a:t>branch</a:t>
            </a:r>
            <a:r>
              <a:rPr lang="it-IT" sz="2400" dirty="0">
                <a:solidFill>
                  <a:srgbClr val="FFFFFF"/>
                </a:solidFill>
              </a:rPr>
              <a:t>.</a:t>
            </a:r>
          </a:p>
          <a:p>
            <a:r>
              <a:rPr lang="it-IT" sz="2400" dirty="0" err="1">
                <a:solidFill>
                  <a:srgbClr val="FFFFFF"/>
                </a:solidFill>
              </a:rPr>
              <a:t>If</a:t>
            </a:r>
            <a:r>
              <a:rPr lang="it-IT" sz="2400" dirty="0">
                <a:solidFill>
                  <a:srgbClr val="FFFFFF"/>
                </a:solidFill>
              </a:rPr>
              <a:t> </a:t>
            </a:r>
            <a:r>
              <a:rPr lang="it-IT" sz="2400" dirty="0" err="1">
                <a:solidFill>
                  <a:srgbClr val="FFFFFF"/>
                </a:solidFill>
              </a:rPr>
              <a:t>this</a:t>
            </a:r>
            <a:r>
              <a:rPr lang="it-IT" sz="2400" dirty="0">
                <a:solidFill>
                  <a:srgbClr val="FFFFFF"/>
                </a:solidFill>
              </a:rPr>
              <a:t> </a:t>
            </a:r>
            <a:r>
              <a:rPr lang="it-IT" sz="2400" dirty="0" err="1">
                <a:solidFill>
                  <a:srgbClr val="FFFFFF"/>
                </a:solidFill>
              </a:rPr>
              <a:t>is</a:t>
            </a:r>
            <a:r>
              <a:rPr lang="it-IT" sz="2400" dirty="0">
                <a:solidFill>
                  <a:srgbClr val="FFFFFF"/>
                </a:solidFill>
              </a:rPr>
              <a:t> </a:t>
            </a:r>
            <a:r>
              <a:rPr lang="it-IT" sz="2400" dirty="0" err="1">
                <a:solidFill>
                  <a:srgbClr val="FFFFFF"/>
                </a:solidFill>
              </a:rPr>
              <a:t>not</a:t>
            </a:r>
            <a:r>
              <a:rPr lang="it-IT" sz="2400" dirty="0">
                <a:solidFill>
                  <a:srgbClr val="FFFFFF"/>
                </a:solidFill>
              </a:rPr>
              <a:t> the case and </a:t>
            </a:r>
            <a:r>
              <a:rPr lang="it-IT" sz="2400" dirty="0" err="1">
                <a:solidFill>
                  <a:srgbClr val="FFFFFF"/>
                </a:solidFill>
              </a:rPr>
              <a:t>we</a:t>
            </a:r>
            <a:r>
              <a:rPr lang="it-IT" sz="2400" dirty="0">
                <a:solidFill>
                  <a:srgbClr val="FFFFFF"/>
                </a:solidFill>
              </a:rPr>
              <a:t> </a:t>
            </a:r>
            <a:r>
              <a:rPr lang="it-IT" sz="2400" dirty="0" err="1">
                <a:solidFill>
                  <a:srgbClr val="FFFFFF"/>
                </a:solidFill>
              </a:rPr>
              <a:t>try</a:t>
            </a:r>
            <a:r>
              <a:rPr lang="it-IT" sz="2400" dirty="0">
                <a:solidFill>
                  <a:srgbClr val="FFFFFF"/>
                </a:solidFill>
              </a:rPr>
              <a:t> to </a:t>
            </a:r>
            <a:r>
              <a:rPr lang="it-IT" sz="2400" dirty="0" err="1">
                <a:solidFill>
                  <a:srgbClr val="FFFFFF"/>
                </a:solidFill>
              </a:rPr>
              <a:t>push</a:t>
            </a:r>
            <a:r>
              <a:rPr lang="it-IT" sz="2400" dirty="0">
                <a:solidFill>
                  <a:srgbClr val="FFFFFF"/>
                </a:solidFill>
              </a:rPr>
              <a:t> to the remote </a:t>
            </a:r>
            <a:r>
              <a:rPr lang="it-IT" sz="2400" dirty="0" err="1">
                <a:solidFill>
                  <a:srgbClr val="FFFFFF"/>
                </a:solidFill>
              </a:rPr>
              <a:t>repository</a:t>
            </a:r>
            <a:r>
              <a:rPr lang="it-IT" sz="2400" dirty="0">
                <a:solidFill>
                  <a:srgbClr val="FFFFFF"/>
                </a:solidFill>
              </a:rPr>
              <a:t> the </a:t>
            </a:r>
            <a:r>
              <a:rPr lang="it-IT" sz="2400" dirty="0" err="1">
                <a:solidFill>
                  <a:srgbClr val="FFFFFF"/>
                </a:solidFill>
              </a:rPr>
              <a:t>operation</a:t>
            </a:r>
            <a:r>
              <a:rPr lang="it-IT" sz="2400" dirty="0">
                <a:solidFill>
                  <a:srgbClr val="FFFFFF"/>
                </a:solidFill>
              </a:rPr>
              <a:t> </a:t>
            </a:r>
            <a:r>
              <a:rPr lang="it-IT" sz="2400" dirty="0" err="1">
                <a:solidFill>
                  <a:srgbClr val="FFFFFF"/>
                </a:solidFill>
              </a:rPr>
              <a:t>will</a:t>
            </a:r>
            <a:r>
              <a:rPr lang="it-IT" sz="2400" dirty="0">
                <a:solidFill>
                  <a:srgbClr val="FFFFFF"/>
                </a:solidFill>
              </a:rPr>
              <a:t> </a:t>
            </a:r>
            <a:r>
              <a:rPr lang="it-IT" sz="2400" dirty="0" err="1">
                <a:solidFill>
                  <a:srgbClr val="FFFFFF"/>
                </a:solidFill>
              </a:rPr>
              <a:t>fail</a:t>
            </a:r>
            <a:r>
              <a:rPr lang="it-IT" sz="2400" dirty="0">
                <a:solidFill>
                  <a:srgbClr val="FFFFFF"/>
                </a:solidFill>
              </a:rPr>
              <a:t>.</a:t>
            </a:r>
          </a:p>
          <a:p>
            <a:pPr lvl="1"/>
            <a:r>
              <a:rPr lang="it-IT" dirty="0" err="1">
                <a:solidFill>
                  <a:srgbClr val="FFFFFF"/>
                </a:solidFill>
              </a:rPr>
              <a:t>Solving</a:t>
            </a:r>
            <a:r>
              <a:rPr lang="it-IT" dirty="0">
                <a:solidFill>
                  <a:srgbClr val="FFFFFF"/>
                </a:solidFill>
              </a:rPr>
              <a:t> the </a:t>
            </a:r>
            <a:r>
              <a:rPr lang="it-IT" dirty="0" err="1">
                <a:solidFill>
                  <a:srgbClr val="FFFFFF"/>
                </a:solidFill>
              </a:rPr>
              <a:t>issue</a:t>
            </a:r>
            <a:r>
              <a:rPr lang="it-IT" dirty="0">
                <a:solidFill>
                  <a:srgbClr val="FFFFFF"/>
                </a:solidFill>
              </a:rPr>
              <a:t> </a:t>
            </a:r>
            <a:r>
              <a:rPr lang="it-IT" dirty="0" err="1">
                <a:solidFill>
                  <a:srgbClr val="FFFFFF"/>
                </a:solidFill>
              </a:rPr>
              <a:t>is</a:t>
            </a:r>
            <a:r>
              <a:rPr lang="it-IT" dirty="0">
                <a:solidFill>
                  <a:srgbClr val="FFFFFF"/>
                </a:solidFill>
              </a:rPr>
              <a:t> a bit </a:t>
            </a:r>
            <a:r>
              <a:rPr lang="it-IT" dirty="0" err="1">
                <a:solidFill>
                  <a:srgbClr val="FFFFFF"/>
                </a:solidFill>
              </a:rPr>
              <a:t>tricky</a:t>
            </a:r>
            <a:r>
              <a:rPr lang="it-IT" dirty="0">
                <a:solidFill>
                  <a:srgbClr val="FFFFFF"/>
                </a:solidFill>
              </a:rPr>
              <a:t> </a:t>
            </a:r>
            <a:r>
              <a:rPr lang="it-IT" dirty="0" err="1">
                <a:solidFill>
                  <a:srgbClr val="FFFFFF"/>
                </a:solidFill>
              </a:rPr>
              <a:t>as</a:t>
            </a:r>
            <a:r>
              <a:rPr lang="it-IT" dirty="0">
                <a:solidFill>
                  <a:srgbClr val="FFFFFF"/>
                </a:solidFill>
              </a:rPr>
              <a:t> </a:t>
            </a:r>
            <a:r>
              <a:rPr lang="it-IT" dirty="0" err="1">
                <a:solidFill>
                  <a:srgbClr val="FFFFFF"/>
                </a:solidFill>
              </a:rPr>
              <a:t>we</a:t>
            </a:r>
            <a:r>
              <a:rPr lang="it-IT" dirty="0">
                <a:solidFill>
                  <a:srgbClr val="FFFFFF"/>
                </a:solidFill>
              </a:rPr>
              <a:t> </a:t>
            </a:r>
            <a:r>
              <a:rPr lang="it-IT" dirty="0" err="1">
                <a:solidFill>
                  <a:srgbClr val="FFFFFF"/>
                </a:solidFill>
              </a:rPr>
              <a:t>have</a:t>
            </a:r>
            <a:r>
              <a:rPr lang="it-IT" dirty="0">
                <a:solidFill>
                  <a:srgbClr val="FFFFFF"/>
                </a:solidFill>
              </a:rPr>
              <a:t> to create a new </a:t>
            </a:r>
            <a:r>
              <a:rPr lang="it-IT" dirty="0" err="1">
                <a:solidFill>
                  <a:srgbClr val="FFFFFF"/>
                </a:solidFill>
              </a:rPr>
              <a:t>branch</a:t>
            </a:r>
            <a:r>
              <a:rPr lang="it-IT" dirty="0">
                <a:solidFill>
                  <a:srgbClr val="FFFFFF"/>
                </a:solidFill>
              </a:rPr>
              <a:t>, </a:t>
            </a:r>
            <a:r>
              <a:rPr lang="it-IT" dirty="0" err="1">
                <a:solidFill>
                  <a:srgbClr val="FFFFFF"/>
                </a:solidFill>
              </a:rPr>
              <a:t>restore</a:t>
            </a:r>
            <a:r>
              <a:rPr lang="it-IT" dirty="0">
                <a:solidFill>
                  <a:srgbClr val="FFFFFF"/>
                </a:solidFill>
              </a:rPr>
              <a:t> the </a:t>
            </a:r>
            <a:r>
              <a:rPr lang="it-IT" dirty="0" err="1">
                <a:solidFill>
                  <a:srgbClr val="FFFFFF"/>
                </a:solidFill>
              </a:rPr>
              <a:t>old</a:t>
            </a:r>
            <a:r>
              <a:rPr lang="it-IT" dirty="0">
                <a:solidFill>
                  <a:srgbClr val="FFFFFF"/>
                </a:solidFill>
              </a:rPr>
              <a:t> </a:t>
            </a:r>
            <a:r>
              <a:rPr lang="it-IT" dirty="0" err="1">
                <a:solidFill>
                  <a:srgbClr val="FFFFFF"/>
                </a:solidFill>
              </a:rPr>
              <a:t>branch</a:t>
            </a:r>
            <a:r>
              <a:rPr lang="it-IT" dirty="0">
                <a:solidFill>
                  <a:srgbClr val="FFFFFF"/>
                </a:solidFill>
              </a:rPr>
              <a:t> to the last remote </a:t>
            </a:r>
            <a:r>
              <a:rPr lang="it-IT" dirty="0" err="1">
                <a:solidFill>
                  <a:srgbClr val="FFFFFF"/>
                </a:solidFill>
              </a:rPr>
              <a:t>commit</a:t>
            </a:r>
            <a:r>
              <a:rPr lang="it-IT" dirty="0">
                <a:solidFill>
                  <a:srgbClr val="FFFFFF"/>
                </a:solidFill>
              </a:rPr>
              <a:t> </a:t>
            </a:r>
            <a:r>
              <a:rPr lang="it-IT" dirty="0" err="1">
                <a:solidFill>
                  <a:srgbClr val="FFFFFF"/>
                </a:solidFill>
              </a:rPr>
              <a:t>we</a:t>
            </a:r>
            <a:r>
              <a:rPr lang="it-IT" dirty="0">
                <a:solidFill>
                  <a:srgbClr val="FFFFFF"/>
                </a:solidFill>
              </a:rPr>
              <a:t> </a:t>
            </a:r>
            <a:r>
              <a:rPr lang="it-IT" dirty="0" err="1">
                <a:solidFill>
                  <a:srgbClr val="FFFFFF"/>
                </a:solidFill>
              </a:rPr>
              <a:t>have</a:t>
            </a:r>
            <a:r>
              <a:rPr lang="it-IT" dirty="0">
                <a:solidFill>
                  <a:srgbClr val="FFFFFF"/>
                </a:solidFill>
              </a:rPr>
              <a:t> on disk, pull and merge the new </a:t>
            </a:r>
            <a:r>
              <a:rPr lang="it-IT" dirty="0" err="1">
                <a:solidFill>
                  <a:srgbClr val="FFFFFF"/>
                </a:solidFill>
              </a:rPr>
              <a:t>branch</a:t>
            </a:r>
            <a:r>
              <a:rPr lang="it-IT" dirty="0">
                <a:solidFill>
                  <a:srgbClr val="FFFFFF"/>
                </a:solidFill>
              </a:rPr>
              <a:t>.</a:t>
            </a:r>
          </a:p>
          <a:p>
            <a:pPr lvl="1"/>
            <a:r>
              <a:rPr lang="it-IT" dirty="0" err="1">
                <a:solidFill>
                  <a:srgbClr val="FFFFFF"/>
                </a:solidFill>
              </a:rPr>
              <a:t>That’s</a:t>
            </a:r>
            <a:r>
              <a:rPr lang="it-IT" dirty="0">
                <a:solidFill>
                  <a:srgbClr val="FFFFFF"/>
                </a:solidFill>
              </a:rPr>
              <a:t> </a:t>
            </a:r>
            <a:r>
              <a:rPr lang="it-IT" dirty="0" err="1">
                <a:solidFill>
                  <a:srgbClr val="FFFFFF"/>
                </a:solidFill>
              </a:rPr>
              <a:t>why</a:t>
            </a:r>
            <a:r>
              <a:rPr lang="it-IT" dirty="0">
                <a:solidFill>
                  <a:srgbClr val="FFFFFF"/>
                </a:solidFill>
              </a:rPr>
              <a:t> </a:t>
            </a:r>
            <a:r>
              <a:rPr lang="it-IT" dirty="0" err="1">
                <a:solidFill>
                  <a:srgbClr val="FFFFFF"/>
                </a:solidFill>
              </a:rPr>
              <a:t>it</a:t>
            </a:r>
            <a:r>
              <a:rPr lang="it-IT" dirty="0">
                <a:solidFill>
                  <a:srgbClr val="FFFFFF"/>
                </a:solidFill>
              </a:rPr>
              <a:t> </a:t>
            </a:r>
            <a:r>
              <a:rPr lang="it-IT" dirty="0" err="1">
                <a:solidFill>
                  <a:srgbClr val="FFFFFF"/>
                </a:solidFill>
              </a:rPr>
              <a:t>is</a:t>
            </a:r>
            <a:r>
              <a:rPr lang="it-IT" dirty="0">
                <a:solidFill>
                  <a:srgbClr val="FFFFFF"/>
                </a:solidFill>
              </a:rPr>
              <a:t> </a:t>
            </a:r>
            <a:r>
              <a:rPr lang="it-IT" dirty="0" err="1">
                <a:solidFill>
                  <a:srgbClr val="FFFFFF"/>
                </a:solidFill>
              </a:rPr>
              <a:t>recommended</a:t>
            </a:r>
            <a:r>
              <a:rPr lang="it-IT" dirty="0">
                <a:solidFill>
                  <a:srgbClr val="FFFFFF"/>
                </a:solidFill>
              </a:rPr>
              <a:t> to work on separate </a:t>
            </a:r>
            <a:r>
              <a:rPr lang="it-IT" dirty="0" err="1">
                <a:solidFill>
                  <a:srgbClr val="FFFFFF"/>
                </a:solidFill>
              </a:rPr>
              <a:t>branches</a:t>
            </a:r>
            <a:r>
              <a:rPr lang="it-IT" dirty="0">
                <a:solidFill>
                  <a:srgbClr val="FFFFFF"/>
                </a:solidFill>
              </a:rPr>
              <a:t> </a:t>
            </a:r>
            <a:r>
              <a:rPr lang="it-IT" dirty="0" err="1">
                <a:solidFill>
                  <a:srgbClr val="FFFFFF"/>
                </a:solidFill>
              </a:rPr>
              <a:t>when</a:t>
            </a:r>
            <a:r>
              <a:rPr lang="it-IT" dirty="0">
                <a:solidFill>
                  <a:srgbClr val="FFFFFF"/>
                </a:solidFill>
              </a:rPr>
              <a:t> </a:t>
            </a:r>
            <a:r>
              <a:rPr lang="it-IT" dirty="0" err="1">
                <a:solidFill>
                  <a:srgbClr val="FFFFFF"/>
                </a:solidFill>
              </a:rPr>
              <a:t>developing</a:t>
            </a:r>
            <a:r>
              <a:rPr lang="it-IT" dirty="0">
                <a:solidFill>
                  <a:srgbClr val="FFFFFF"/>
                </a:solidFill>
              </a:rPr>
              <a:t> new </a:t>
            </a:r>
            <a:r>
              <a:rPr lang="it-IT" dirty="0" err="1">
                <a:solidFill>
                  <a:srgbClr val="FFFFFF"/>
                </a:solidFill>
              </a:rPr>
              <a:t>features</a:t>
            </a:r>
            <a:r>
              <a:rPr lang="it-IT" dirty="0">
                <a:solidFill>
                  <a:srgbClr val="FFFFFF"/>
                </a:solidFill>
              </a:rPr>
              <a:t>.</a:t>
            </a:r>
          </a:p>
        </p:txBody>
      </p:sp>
    </p:spTree>
    <p:extLst>
      <p:ext uri="{BB962C8B-B14F-4D97-AF65-F5344CB8AC3E}">
        <p14:creationId xmlns:p14="http://schemas.microsoft.com/office/powerpoint/2010/main" val="2008459723"/>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C1579-2CEC-F246-B546-5EAA1FF33EFC}"/>
              </a:ext>
            </a:extLst>
          </p:cNvPr>
          <p:cNvSpPr>
            <a:spLocks noGrp="1"/>
          </p:cNvSpPr>
          <p:nvPr>
            <p:ph type="title"/>
          </p:nvPr>
        </p:nvSpPr>
        <p:spPr>
          <a:xfrm>
            <a:off x="992206" y="1608667"/>
            <a:ext cx="2823275" cy="4501127"/>
          </a:xfrm>
        </p:spPr>
        <p:txBody>
          <a:bodyPr anchor="t">
            <a:normAutofit/>
          </a:bodyPr>
          <a:lstStyle/>
          <a:p>
            <a:pPr algn="r"/>
            <a:r>
              <a:rPr lang="it-IT" sz="3200" dirty="0" err="1">
                <a:solidFill>
                  <a:srgbClr val="FFFFFF"/>
                </a:solidFill>
                <a:latin typeface="Consolas" panose="020B0609020204030204" pitchFamily="49" charset="0"/>
                <a:cs typeface="Consolas" panose="020B0609020204030204" pitchFamily="49" charset="0"/>
              </a:rPr>
              <a:t>fetch</a:t>
            </a:r>
            <a:endParaRPr lang="it-IT" sz="3200" dirty="0">
              <a:solidFill>
                <a:srgbClr val="FFFFFF"/>
              </a:solidFill>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3FE9AE30-67C2-DA49-973C-7CA4FE31C60B}"/>
              </a:ext>
            </a:extLst>
          </p:cNvPr>
          <p:cNvSpPr>
            <a:spLocks noGrp="1"/>
          </p:cNvSpPr>
          <p:nvPr>
            <p:ph sz="half" idx="2"/>
          </p:nvPr>
        </p:nvSpPr>
        <p:spPr>
          <a:xfrm>
            <a:off x="4347272" y="362076"/>
            <a:ext cx="7539928" cy="6455584"/>
          </a:xfrm>
        </p:spPr>
        <p:txBody>
          <a:bodyPr>
            <a:noAutofit/>
          </a:bodyPr>
          <a:lstStyle/>
          <a:p>
            <a:r>
              <a:rPr lang="it-IT" sz="2400" dirty="0">
                <a:latin typeface="Calibri" panose="020F0502020204030204" pitchFamily="34" charset="0"/>
                <a:cs typeface="Calibri" panose="020F0502020204030204" pitchFamily="34" charset="0"/>
              </a:rPr>
              <a:t>The </a:t>
            </a:r>
            <a:r>
              <a:rPr lang="it-IT" sz="2400" dirty="0" err="1">
                <a:latin typeface="Calibri" panose="020F0502020204030204" pitchFamily="34" charset="0"/>
                <a:cs typeface="Calibri" panose="020F0502020204030204" pitchFamily="34" charset="0"/>
              </a:rPr>
              <a:t>fetch</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command</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retrieves</a:t>
            </a:r>
            <a:r>
              <a:rPr lang="it-IT" sz="2400" dirty="0">
                <a:latin typeface="Calibri" panose="020F0502020204030204" pitchFamily="34" charset="0"/>
                <a:cs typeface="Calibri" panose="020F0502020204030204" pitchFamily="34" charset="0"/>
              </a:rPr>
              <a:t> data from the remote </a:t>
            </a:r>
            <a:r>
              <a:rPr lang="it-IT" sz="2400" dirty="0" err="1">
                <a:latin typeface="Calibri" panose="020F0502020204030204" pitchFamily="34" charset="0"/>
                <a:cs typeface="Calibri" panose="020F0502020204030204" pitchFamily="34" charset="0"/>
              </a:rPr>
              <a:t>repository</a:t>
            </a:r>
            <a:r>
              <a:rPr lang="it-IT" sz="2400" dirty="0">
                <a:latin typeface="Calibri" panose="020F0502020204030204" pitchFamily="34" charset="0"/>
                <a:cs typeface="Calibri" panose="020F0502020204030204" pitchFamily="34" charset="0"/>
              </a:rPr>
              <a:t> and </a:t>
            </a:r>
            <a:r>
              <a:rPr lang="it-IT" sz="2400" dirty="0" err="1">
                <a:latin typeface="Calibri" panose="020F0502020204030204" pitchFamily="34" charset="0"/>
                <a:cs typeface="Calibri" panose="020F0502020204030204" pitchFamily="34" charset="0"/>
              </a:rPr>
              <a:t>indexes</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enabling</a:t>
            </a:r>
            <a:r>
              <a:rPr lang="it-IT" sz="2400" dirty="0">
                <a:latin typeface="Calibri" panose="020F0502020204030204" pitchFamily="34" charset="0"/>
                <a:cs typeface="Calibri" panose="020F0502020204030204" pitchFamily="34" charset="0"/>
              </a:rPr>
              <a:t> the </a:t>
            </a:r>
            <a:r>
              <a:rPr lang="it-IT" sz="2400" dirty="0" err="1">
                <a:latin typeface="Calibri" panose="020F0502020204030204" pitchFamily="34" charset="0"/>
                <a:cs typeface="Calibri" panose="020F0502020204030204" pitchFamily="34" charset="0"/>
              </a:rPr>
              <a:t>possibility</a:t>
            </a:r>
            <a:r>
              <a:rPr lang="it-IT" sz="2400" dirty="0">
                <a:latin typeface="Calibri" panose="020F0502020204030204" pitchFamily="34" charset="0"/>
                <a:cs typeface="Calibri" panose="020F0502020204030204" pitchFamily="34" charset="0"/>
              </a:rPr>
              <a:t> to merge </a:t>
            </a:r>
            <a:r>
              <a:rPr lang="it-IT" sz="2400" dirty="0" err="1">
                <a:latin typeface="Calibri" panose="020F0502020204030204" pitchFamily="34" charset="0"/>
                <a:cs typeface="Calibri" panose="020F0502020204030204" pitchFamily="34" charset="0"/>
              </a:rPr>
              <a:t>it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locally</a:t>
            </a:r>
            <a:r>
              <a:rPr lang="it-IT" sz="2400" dirty="0">
                <a:latin typeface="Calibri" panose="020F0502020204030204" pitchFamily="34" charset="0"/>
                <a:cs typeface="Calibri" panose="020F0502020204030204" pitchFamily="34" charset="0"/>
              </a:rPr>
              <a:t>.</a:t>
            </a:r>
          </a:p>
          <a:p>
            <a:r>
              <a:rPr lang="it-IT" sz="2400" dirty="0">
                <a:latin typeface="Calibri" panose="020F0502020204030204" pitchFamily="34" charset="0"/>
                <a:cs typeface="Calibri" panose="020F0502020204030204" pitchFamily="34" charset="0"/>
              </a:rPr>
              <a:t>Note </a:t>
            </a:r>
            <a:r>
              <a:rPr lang="it-IT" sz="2400" dirty="0" err="1">
                <a:latin typeface="Calibri" panose="020F0502020204030204" pitchFamily="34" charset="0"/>
                <a:cs typeface="Calibri" panose="020F0502020204030204" pitchFamily="34" charset="0"/>
              </a:rPr>
              <a:t>that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if</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we</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have</a:t>
            </a:r>
            <a:r>
              <a:rPr lang="it-IT" sz="2400" dirty="0">
                <a:latin typeface="Calibri" panose="020F0502020204030204" pitchFamily="34" charset="0"/>
                <a:cs typeface="Calibri" panose="020F0502020204030204" pitchFamily="34" charset="0"/>
              </a:rPr>
              <a:t> a </a:t>
            </a:r>
            <a:r>
              <a:rPr lang="it-IT" sz="2400" dirty="0" err="1">
                <a:latin typeface="Calibri" panose="020F0502020204030204" pitchFamily="34" charset="0"/>
                <a:cs typeface="Calibri" panose="020F0502020204030204" pitchFamily="34" charset="0"/>
              </a:rPr>
              <a:t>disalignment</a:t>
            </a:r>
            <a:r>
              <a:rPr lang="it-IT" sz="2400" dirty="0">
                <a:latin typeface="Calibri" panose="020F0502020204030204" pitchFamily="34" charset="0"/>
                <a:cs typeface="Calibri" panose="020F0502020204030204" pitchFamily="34" charset="0"/>
              </a:rPr>
              <a:t> with the </a:t>
            </a:r>
            <a:r>
              <a:rPr lang="it-IT" sz="2400" dirty="0" err="1">
                <a:latin typeface="Calibri" panose="020F0502020204030204" pitchFamily="34" charset="0"/>
                <a:cs typeface="Calibri" panose="020F0502020204030204" pitchFamily="34" charset="0"/>
              </a:rPr>
              <a:t>local</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commit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history</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we</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will</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have</a:t>
            </a:r>
            <a:r>
              <a:rPr lang="it-IT" sz="2400" dirty="0">
                <a:latin typeface="Calibri" panose="020F0502020204030204" pitchFamily="34" charset="0"/>
                <a:cs typeface="Calibri" panose="020F0502020204030204" pitchFamily="34" charset="0"/>
              </a:rPr>
              <a:t> to be </a:t>
            </a:r>
            <a:r>
              <a:rPr lang="it-IT" sz="2400" dirty="0" err="1">
                <a:latin typeface="Calibri" panose="020F0502020204030204" pitchFamily="34" charset="0"/>
                <a:cs typeface="Calibri" panose="020F0502020204030204" pitchFamily="34" charset="0"/>
              </a:rPr>
              <a:t>careful</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when</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performing</a:t>
            </a:r>
            <a:r>
              <a:rPr lang="it-IT" sz="2400" dirty="0">
                <a:latin typeface="Calibri" panose="020F0502020204030204" pitchFamily="34" charset="0"/>
                <a:cs typeface="Calibri" panose="020F0502020204030204" pitchFamily="34" charset="0"/>
              </a:rPr>
              <a:t> the merge.</a:t>
            </a:r>
          </a:p>
          <a:p>
            <a:pPr marL="0" indent="0">
              <a:spcBef>
                <a:spcPts val="0"/>
              </a:spcBef>
              <a:buNone/>
            </a:pPr>
            <a:endParaRPr lang="it-IT" sz="2400" dirty="0">
              <a:latin typeface="Calibri" panose="020F0502020204030204" pitchFamily="34" charset="0"/>
              <a:cs typeface="Calibri" panose="020F0502020204030204" pitchFamily="34" charset="0"/>
            </a:endParaRPr>
          </a:p>
          <a:p>
            <a:pPr marL="457200" lvl="1" indent="0">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~/brave-browser</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err="1">
                <a:solidFill>
                  <a:srgbClr val="00B0F0"/>
                </a:solidFill>
                <a:latin typeface="Consolas" panose="020B0609020204030204" pitchFamily="49" charset="0"/>
                <a:cs typeface="Consolas" panose="020B0609020204030204" pitchFamily="49" charset="0"/>
              </a:rPr>
              <a:t>fetch</a:t>
            </a:r>
            <a:endParaRPr lang="it-IT" sz="1800" dirty="0">
              <a:solidFill>
                <a:srgbClr val="00B0F0"/>
              </a:solidFill>
              <a:latin typeface="Consolas" panose="020B0609020204030204" pitchFamily="49" charset="0"/>
              <a:cs typeface="Consolas" panose="020B0609020204030204" pitchFamily="49" charset="0"/>
            </a:endParaRPr>
          </a:p>
          <a:p>
            <a:pPr marL="457200" lvl="1" indent="0">
              <a:buNone/>
            </a:pPr>
            <a:r>
              <a:rPr lang="it-IT" sz="1800" dirty="0">
                <a:latin typeface="Consolas" panose="020B0609020204030204" pitchFamily="49" charset="0"/>
                <a:cs typeface="Consolas" panose="020B0609020204030204" pitchFamily="49" charset="0"/>
              </a:rPr>
              <a:t>remote: </a:t>
            </a:r>
            <a:r>
              <a:rPr lang="it-IT" sz="1800" dirty="0" err="1">
                <a:latin typeface="Consolas" panose="020B0609020204030204" pitchFamily="49" charset="0"/>
                <a:cs typeface="Consolas" panose="020B0609020204030204" pitchFamily="49" charset="0"/>
              </a:rPr>
              <a:t>Enumerating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142,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remote: </a:t>
            </a:r>
            <a:r>
              <a:rPr lang="it-IT" sz="1800" dirty="0" err="1">
                <a:latin typeface="Consolas" panose="020B0609020204030204" pitchFamily="49" charset="0"/>
                <a:cs typeface="Consolas" panose="020B0609020204030204" pitchFamily="49" charset="0"/>
              </a:rPr>
              <a:t>Counting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100% (142/142),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remote: </a:t>
            </a:r>
            <a:r>
              <a:rPr lang="it-IT" sz="1800" dirty="0" err="1">
                <a:latin typeface="Consolas" panose="020B0609020204030204" pitchFamily="49" charset="0"/>
                <a:cs typeface="Consolas" panose="020B0609020204030204" pitchFamily="49" charset="0"/>
              </a:rPr>
              <a:t>Compressing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100% (27/27),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remote: Total 208 (delta 130), </a:t>
            </a:r>
            <a:r>
              <a:rPr lang="it-IT" sz="1800" dirty="0" err="1">
                <a:latin typeface="Consolas" panose="020B0609020204030204" pitchFamily="49" charset="0"/>
                <a:cs typeface="Consolas" panose="020B0609020204030204" pitchFamily="49" charset="0"/>
              </a:rPr>
              <a:t>reused</a:t>
            </a:r>
            <a:r>
              <a:rPr lang="it-IT" sz="1800" dirty="0">
                <a:latin typeface="Consolas" panose="020B0609020204030204" pitchFamily="49" charset="0"/>
                <a:cs typeface="Consolas" panose="020B0609020204030204" pitchFamily="49" charset="0"/>
              </a:rPr>
              <a:t> 123 (delta 115), pack-</a:t>
            </a:r>
            <a:r>
              <a:rPr lang="it-IT" sz="1800" dirty="0" err="1">
                <a:latin typeface="Consolas" panose="020B0609020204030204" pitchFamily="49" charset="0"/>
                <a:cs typeface="Consolas" panose="020B0609020204030204" pitchFamily="49" charset="0"/>
              </a:rPr>
              <a:t>reused</a:t>
            </a:r>
            <a:r>
              <a:rPr lang="it-IT" sz="1800" dirty="0">
                <a:latin typeface="Consolas" panose="020B0609020204030204" pitchFamily="49" charset="0"/>
                <a:cs typeface="Consolas" panose="020B0609020204030204" pitchFamily="49" charset="0"/>
              </a:rPr>
              <a:t> 66</a:t>
            </a:r>
          </a:p>
          <a:p>
            <a:pPr marL="457200" lvl="1" indent="0">
              <a:buNone/>
            </a:pPr>
            <a:r>
              <a:rPr lang="it-IT" sz="1800" dirty="0" err="1">
                <a:latin typeface="Consolas" panose="020B0609020204030204" pitchFamily="49" charset="0"/>
                <a:cs typeface="Consolas" panose="020B0609020204030204" pitchFamily="49" charset="0"/>
              </a:rPr>
              <a:t>Receiving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100% (208/208), 126.23 </a:t>
            </a:r>
            <a:r>
              <a:rPr lang="it-IT" sz="1800" dirty="0" err="1">
                <a:latin typeface="Consolas" panose="020B0609020204030204" pitchFamily="49" charset="0"/>
                <a:cs typeface="Consolas" panose="020B0609020204030204" pitchFamily="49" charset="0"/>
              </a:rPr>
              <a:t>KiB</a:t>
            </a:r>
            <a:r>
              <a:rPr lang="it-IT" sz="1800" dirty="0">
                <a:latin typeface="Consolas" panose="020B0609020204030204" pitchFamily="49" charset="0"/>
                <a:cs typeface="Consolas" panose="020B0609020204030204" pitchFamily="49" charset="0"/>
              </a:rPr>
              <a:t> | 839.00 </a:t>
            </a:r>
            <a:r>
              <a:rPr lang="it-IT" sz="1800" dirty="0" err="1">
                <a:latin typeface="Consolas" panose="020B0609020204030204" pitchFamily="49" charset="0"/>
                <a:cs typeface="Consolas" panose="020B0609020204030204" pitchFamily="49" charset="0"/>
              </a:rPr>
              <a:t>KiB</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457200" lvl="1" indent="0">
              <a:buNone/>
            </a:pPr>
            <a:r>
              <a:rPr lang="it-IT" sz="1800" dirty="0" err="1">
                <a:latin typeface="Consolas" panose="020B0609020204030204" pitchFamily="49" charset="0"/>
                <a:cs typeface="Consolas" panose="020B0609020204030204" pitchFamily="49" charset="0"/>
              </a:rPr>
              <a:t>Resolving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deltas</a:t>
            </a:r>
            <a:r>
              <a:rPr lang="it-IT" sz="1800" dirty="0">
                <a:latin typeface="Consolas" panose="020B0609020204030204" pitchFamily="49" charset="0"/>
                <a:cs typeface="Consolas" panose="020B0609020204030204" pitchFamily="49" charset="0"/>
              </a:rPr>
              <a:t>: 100% (141/141), </a:t>
            </a:r>
            <a:r>
              <a:rPr lang="it-IT" sz="1800" dirty="0" err="1">
                <a:latin typeface="Consolas" panose="020B0609020204030204" pitchFamily="49" charset="0"/>
                <a:cs typeface="Consolas" panose="020B0609020204030204" pitchFamily="49" charset="0"/>
              </a:rPr>
              <a:t>completed</a:t>
            </a:r>
            <a:r>
              <a:rPr lang="it-IT" sz="1800" dirty="0">
                <a:latin typeface="Consolas" panose="020B0609020204030204" pitchFamily="49" charset="0"/>
                <a:cs typeface="Consolas" panose="020B0609020204030204" pitchFamily="49" charset="0"/>
              </a:rPr>
              <a:t> with 20 </a:t>
            </a:r>
            <a:r>
              <a:rPr lang="it-IT" sz="1800" dirty="0" err="1">
                <a:latin typeface="Consolas" panose="020B0609020204030204" pitchFamily="49" charset="0"/>
                <a:cs typeface="Consolas" panose="020B0609020204030204" pitchFamily="49" charset="0"/>
              </a:rPr>
              <a:t>local</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a:t>
            </a:r>
          </a:p>
          <a:p>
            <a:pPr marL="457200" lvl="1" indent="0">
              <a:buNone/>
            </a:pPr>
            <a:r>
              <a:rPr lang="it-IT" sz="1800" dirty="0">
                <a:latin typeface="Consolas" panose="020B0609020204030204" pitchFamily="49" charset="0"/>
                <a:cs typeface="Consolas" panose="020B0609020204030204" pitchFamily="49" charset="0"/>
              </a:rPr>
              <a:t>From </a:t>
            </a:r>
            <a:r>
              <a:rPr lang="it-IT" sz="1800" dirty="0" err="1">
                <a:latin typeface="Consolas" panose="020B0609020204030204" pitchFamily="49" charset="0"/>
                <a:cs typeface="Consolas" panose="020B0609020204030204" pitchFamily="49" charset="0"/>
              </a:rPr>
              <a:t>github.com:brave</a:t>
            </a:r>
            <a:r>
              <a:rPr lang="it-IT" sz="1800" dirty="0">
                <a:latin typeface="Consolas" panose="020B0609020204030204" pitchFamily="49" charset="0"/>
                <a:cs typeface="Consolas" panose="020B0609020204030204" pitchFamily="49" charset="0"/>
              </a:rPr>
              <a:t>/brave-browser</a:t>
            </a:r>
          </a:p>
          <a:p>
            <a:pPr marL="457200" lvl="1" indent="0">
              <a:buNone/>
            </a:pPr>
            <a:r>
              <a:rPr lang="it-IT" sz="1800" dirty="0">
                <a:latin typeface="Consolas" panose="020B0609020204030204" pitchFamily="49" charset="0"/>
                <a:cs typeface="Consolas" panose="020B0609020204030204" pitchFamily="49" charset="0"/>
              </a:rPr>
              <a:t>   080985095..9ffe603ac  master -&gt; </a:t>
            </a:r>
            <a:r>
              <a:rPr lang="it-IT" sz="1800" dirty="0" err="1">
                <a:latin typeface="Consolas" panose="020B0609020204030204" pitchFamily="49" charset="0"/>
                <a:cs typeface="Consolas" panose="020B0609020204030204" pitchFamily="49" charset="0"/>
              </a:rPr>
              <a:t>origin</a:t>
            </a:r>
            <a:r>
              <a:rPr lang="it-IT" sz="1800" dirty="0">
                <a:latin typeface="Consolas" panose="020B0609020204030204" pitchFamily="49" charset="0"/>
                <a:cs typeface="Consolas" panose="020B0609020204030204" pitchFamily="49" charset="0"/>
              </a:rPr>
              <a:t>/master</a:t>
            </a:r>
          </a:p>
          <a:p>
            <a:pPr marL="457200" lvl="1" indent="0">
              <a:buNone/>
            </a:pPr>
            <a:r>
              <a:rPr lang="it-IT" sz="1800" dirty="0">
                <a:latin typeface="Consolas" panose="020B0609020204030204" pitchFamily="49" charset="0"/>
                <a:cs typeface="Consolas" panose="020B0609020204030204" pitchFamily="49" charset="0"/>
              </a:rPr>
              <a:t>   6b1cd664e..05b38984a  1.1.x  -&gt; </a:t>
            </a:r>
            <a:r>
              <a:rPr lang="it-IT" sz="1800" dirty="0" err="1">
                <a:latin typeface="Consolas" panose="020B0609020204030204" pitchFamily="49" charset="0"/>
                <a:cs typeface="Consolas" panose="020B0609020204030204" pitchFamily="49" charset="0"/>
              </a:rPr>
              <a:t>origin</a:t>
            </a:r>
            <a:r>
              <a:rPr lang="it-IT" sz="1800" dirty="0">
                <a:latin typeface="Consolas" panose="020B0609020204030204" pitchFamily="49" charset="0"/>
                <a:cs typeface="Consolas" panose="020B0609020204030204" pitchFamily="49" charset="0"/>
              </a:rPr>
              <a:t>/1.1.x</a:t>
            </a:r>
          </a:p>
        </p:txBody>
      </p:sp>
      <p:sp>
        <p:nvSpPr>
          <p:cNvPr id="10" name="Content Placeholder 2">
            <a:extLst>
              <a:ext uri="{FF2B5EF4-FFF2-40B4-BE49-F238E27FC236}">
                <a16:creationId xmlns:a16="http://schemas.microsoft.com/office/drawing/2014/main" id="{31A4B9DC-2B3D-4449-AB27-29F0CFA5B4E3}"/>
              </a:ext>
            </a:extLst>
          </p:cNvPr>
          <p:cNvSpPr txBox="1">
            <a:spLocks/>
          </p:cNvSpPr>
          <p:nvPr/>
        </p:nvSpPr>
        <p:spPr>
          <a:xfrm>
            <a:off x="4427954" y="2253961"/>
            <a:ext cx="7163956" cy="3504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sz="1800" dirty="0">
              <a:solidFill>
                <a:srgbClr val="00B0F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31264647"/>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C1579-2CEC-F246-B546-5EAA1FF33EFC}"/>
              </a:ext>
            </a:extLst>
          </p:cNvPr>
          <p:cNvSpPr>
            <a:spLocks noGrp="1"/>
          </p:cNvSpPr>
          <p:nvPr>
            <p:ph type="title"/>
          </p:nvPr>
        </p:nvSpPr>
        <p:spPr>
          <a:xfrm>
            <a:off x="992206" y="1608667"/>
            <a:ext cx="2823275" cy="4501127"/>
          </a:xfrm>
        </p:spPr>
        <p:txBody>
          <a:bodyPr anchor="t">
            <a:normAutofit/>
          </a:bodyPr>
          <a:lstStyle/>
          <a:p>
            <a:pPr algn="r"/>
            <a:r>
              <a:rPr lang="it-IT" sz="3200" dirty="0">
                <a:solidFill>
                  <a:srgbClr val="FFFFFF"/>
                </a:solidFill>
                <a:latin typeface="Consolas" panose="020B0609020204030204" pitchFamily="49" charset="0"/>
                <a:cs typeface="Consolas" panose="020B0609020204030204" pitchFamily="49" charset="0"/>
              </a:rPr>
              <a:t>pull</a:t>
            </a:r>
          </a:p>
        </p:txBody>
      </p:sp>
      <p:sp>
        <p:nvSpPr>
          <p:cNvPr id="10" name="Content Placeholder 2">
            <a:extLst>
              <a:ext uri="{FF2B5EF4-FFF2-40B4-BE49-F238E27FC236}">
                <a16:creationId xmlns:a16="http://schemas.microsoft.com/office/drawing/2014/main" id="{2D49772D-45A1-6843-A178-10B6094C5C7A}"/>
              </a:ext>
            </a:extLst>
          </p:cNvPr>
          <p:cNvSpPr txBox="1">
            <a:spLocks/>
          </p:cNvSpPr>
          <p:nvPr/>
        </p:nvSpPr>
        <p:spPr>
          <a:xfrm>
            <a:off x="4347272" y="599999"/>
            <a:ext cx="7764046" cy="5926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err="1"/>
              <a:t>Tipically</a:t>
            </a:r>
            <a:r>
              <a:rPr lang="it-IT" sz="2400" dirty="0"/>
              <a:t> </a:t>
            </a:r>
            <a:r>
              <a:rPr lang="it-IT" sz="2400" dirty="0" err="1"/>
              <a:t>we</a:t>
            </a:r>
            <a:r>
              <a:rPr lang="it-IT" sz="2400" dirty="0"/>
              <a:t> </a:t>
            </a:r>
            <a:r>
              <a:rPr lang="it-IT" sz="2400" dirty="0" err="1"/>
              <a:t>want</a:t>
            </a:r>
            <a:r>
              <a:rPr lang="it-IT" sz="2400" dirty="0"/>
              <a:t> to </a:t>
            </a:r>
            <a:r>
              <a:rPr lang="it-IT" sz="2400" dirty="0" err="1"/>
              <a:t>fetch</a:t>
            </a:r>
            <a:r>
              <a:rPr lang="it-IT" sz="2400" dirty="0"/>
              <a:t> the data and </a:t>
            </a:r>
            <a:r>
              <a:rPr lang="it-IT" sz="2400" dirty="0" err="1"/>
              <a:t>perform</a:t>
            </a:r>
            <a:r>
              <a:rPr lang="it-IT" sz="2400" dirty="0"/>
              <a:t> a merge, </a:t>
            </a:r>
            <a:r>
              <a:rPr lang="it-IT" sz="2400" dirty="0" err="1"/>
              <a:t>especially</a:t>
            </a:r>
            <a:r>
              <a:rPr lang="it-IT" sz="2400" dirty="0"/>
              <a:t> </a:t>
            </a:r>
            <a:r>
              <a:rPr lang="it-IT" sz="2400" dirty="0" err="1"/>
              <a:t>if</a:t>
            </a:r>
            <a:r>
              <a:rPr lang="it-IT" sz="2400" dirty="0"/>
              <a:t> no </a:t>
            </a:r>
            <a:r>
              <a:rPr lang="it-IT" sz="2400" dirty="0" err="1"/>
              <a:t>modification</a:t>
            </a:r>
            <a:r>
              <a:rPr lang="it-IT" sz="2400" dirty="0"/>
              <a:t> </a:t>
            </a:r>
            <a:r>
              <a:rPr lang="it-IT" sz="2400" dirty="0" err="1"/>
              <a:t>has</a:t>
            </a:r>
            <a:r>
              <a:rPr lang="it-IT" sz="2400" dirty="0"/>
              <a:t> </a:t>
            </a:r>
            <a:r>
              <a:rPr lang="it-IT" sz="2400" dirty="0" err="1"/>
              <a:t>been</a:t>
            </a:r>
            <a:r>
              <a:rPr lang="it-IT" sz="2400" dirty="0"/>
              <a:t> made </a:t>
            </a:r>
            <a:r>
              <a:rPr lang="it-IT" sz="2400" dirty="0" err="1"/>
              <a:t>locally</a:t>
            </a:r>
            <a:r>
              <a:rPr lang="it-IT" sz="2400" dirty="0"/>
              <a:t> and </a:t>
            </a:r>
            <a:r>
              <a:rPr lang="it-IT" sz="2400" dirty="0" err="1"/>
              <a:t>we</a:t>
            </a:r>
            <a:r>
              <a:rPr lang="it-IT" sz="2400" dirty="0"/>
              <a:t> </a:t>
            </a:r>
            <a:r>
              <a:rPr lang="it-IT" sz="2400" dirty="0" err="1"/>
              <a:t>want</a:t>
            </a:r>
            <a:r>
              <a:rPr lang="it-IT" sz="2400" dirty="0"/>
              <a:t> to </a:t>
            </a:r>
            <a:r>
              <a:rPr lang="it-IT" sz="2400" dirty="0" err="1"/>
              <a:t>make</a:t>
            </a:r>
            <a:r>
              <a:rPr lang="it-IT" sz="2400" dirty="0"/>
              <a:t> the </a:t>
            </a:r>
            <a:r>
              <a:rPr lang="it-IT" sz="2400" dirty="0" err="1"/>
              <a:t>current</a:t>
            </a:r>
            <a:r>
              <a:rPr lang="it-IT" sz="2400" dirty="0"/>
              <a:t> </a:t>
            </a:r>
            <a:r>
              <a:rPr lang="it-IT" sz="2400" dirty="0" err="1"/>
              <a:t>branch</a:t>
            </a:r>
            <a:r>
              <a:rPr lang="it-IT" sz="2400" dirty="0"/>
              <a:t> progress.</a:t>
            </a:r>
          </a:p>
          <a:p>
            <a:r>
              <a:rPr lang="it-IT" sz="2400" dirty="0"/>
              <a:t>To </a:t>
            </a:r>
            <a:r>
              <a:rPr lang="it-IT" sz="2400" dirty="0" err="1"/>
              <a:t>perform</a:t>
            </a:r>
            <a:r>
              <a:rPr lang="it-IT" sz="2400" dirty="0"/>
              <a:t> </a:t>
            </a:r>
            <a:r>
              <a:rPr lang="it-IT" sz="2400" dirty="0" err="1"/>
              <a:t>this</a:t>
            </a:r>
            <a:r>
              <a:rPr lang="it-IT" sz="2400" dirty="0"/>
              <a:t> </a:t>
            </a:r>
            <a:r>
              <a:rPr lang="it-IT" sz="2400" dirty="0" err="1"/>
              <a:t>we</a:t>
            </a:r>
            <a:r>
              <a:rPr lang="it-IT" sz="2400" dirty="0"/>
              <a:t> can use the </a:t>
            </a:r>
            <a:r>
              <a:rPr lang="it-IT" sz="2000" dirty="0">
                <a:latin typeface="Consolas" panose="020B0609020204030204" pitchFamily="49" charset="0"/>
                <a:cs typeface="Consolas" panose="020B0609020204030204" pitchFamily="49" charset="0"/>
              </a:rPr>
              <a:t>pull</a:t>
            </a:r>
            <a:r>
              <a:rPr lang="it-IT" sz="2400" dirty="0"/>
              <a:t> </a:t>
            </a:r>
            <a:r>
              <a:rPr lang="it-IT" sz="2400" dirty="0" err="1"/>
              <a:t>command</a:t>
            </a:r>
            <a:r>
              <a:rPr lang="it-IT" sz="2400" dirty="0"/>
              <a:t> </a:t>
            </a:r>
            <a:r>
              <a:rPr lang="it-IT" sz="2400" dirty="0" err="1"/>
              <a:t>which</a:t>
            </a:r>
            <a:r>
              <a:rPr lang="it-IT" sz="2400" dirty="0"/>
              <a:t> </a:t>
            </a:r>
            <a:r>
              <a:rPr lang="it-IT" sz="2400" dirty="0" err="1"/>
              <a:t>is</a:t>
            </a:r>
            <a:r>
              <a:rPr lang="it-IT" sz="2400" dirty="0"/>
              <a:t> </a:t>
            </a:r>
            <a:r>
              <a:rPr lang="it-IT" sz="2400" dirty="0" err="1"/>
              <a:t>equivalent</a:t>
            </a:r>
            <a:r>
              <a:rPr lang="it-IT" sz="2400" dirty="0"/>
              <a:t> to </a:t>
            </a:r>
            <a:r>
              <a:rPr lang="it-IT" sz="2400" dirty="0" err="1"/>
              <a:t>executing</a:t>
            </a:r>
            <a:r>
              <a:rPr lang="it-IT" sz="2400" dirty="0"/>
              <a:t> a </a:t>
            </a:r>
            <a:r>
              <a:rPr lang="it-IT" sz="2000" dirty="0" err="1">
                <a:latin typeface="Consolas" panose="020B0609020204030204" pitchFamily="49" charset="0"/>
                <a:cs typeface="Consolas" panose="020B0609020204030204" pitchFamily="49" charset="0"/>
              </a:rPr>
              <a:t>fetch</a:t>
            </a:r>
            <a:r>
              <a:rPr lang="it-IT" sz="2400" dirty="0"/>
              <a:t> </a:t>
            </a:r>
            <a:r>
              <a:rPr lang="it-IT" sz="2400" dirty="0" err="1"/>
              <a:t>followed</a:t>
            </a:r>
            <a:r>
              <a:rPr lang="it-IT" sz="2400" dirty="0"/>
              <a:t> by a </a:t>
            </a:r>
            <a:r>
              <a:rPr lang="it-IT" sz="2000" dirty="0">
                <a:latin typeface="Consolas" panose="020B0609020204030204" pitchFamily="49" charset="0"/>
                <a:cs typeface="Consolas" panose="020B0609020204030204" pitchFamily="49" charset="0"/>
              </a:rPr>
              <a:t>merge </a:t>
            </a:r>
            <a:r>
              <a:rPr lang="it-IT" sz="2000" dirty="0" err="1">
                <a:latin typeface="Consolas" panose="020B0609020204030204" pitchFamily="49" charset="0"/>
                <a:cs typeface="Consolas" panose="020B0609020204030204" pitchFamily="49" charset="0"/>
              </a:rPr>
              <a:t>origin</a:t>
            </a:r>
            <a:r>
              <a:rPr lang="it-IT" sz="2000" dirty="0">
                <a:latin typeface="Consolas" panose="020B0609020204030204" pitchFamily="49" charset="0"/>
                <a:cs typeface="Consolas" panose="020B0609020204030204" pitchFamily="49" charset="0"/>
              </a:rPr>
              <a:t>/&lt;</a:t>
            </a:r>
            <a:r>
              <a:rPr lang="it-IT" sz="2000" dirty="0" err="1">
                <a:latin typeface="Consolas" panose="020B0609020204030204" pitchFamily="49" charset="0"/>
                <a:cs typeface="Consolas" panose="020B0609020204030204" pitchFamily="49" charset="0"/>
              </a:rPr>
              <a:t>branch</a:t>
            </a:r>
            <a:r>
              <a:rPr lang="it-IT" sz="2000" dirty="0">
                <a:latin typeface="Consolas" panose="020B0609020204030204" pitchFamily="49" charset="0"/>
                <a:cs typeface="Consolas" panose="020B0609020204030204" pitchFamily="49" charset="0"/>
              </a:rPr>
              <a:t>&gt;</a:t>
            </a:r>
            <a:r>
              <a:rPr lang="it-IT" sz="2400" dirty="0"/>
              <a:t>.</a:t>
            </a:r>
          </a:p>
          <a:p>
            <a:pPr marL="0" indent="0">
              <a:buNone/>
            </a:pPr>
            <a:endParaRPr lang="it-IT" dirty="0"/>
          </a:p>
          <a:p>
            <a:pPr marL="457200" lvl="1" indent="0">
              <a:buNone/>
            </a:pPr>
            <a:r>
              <a:rPr lang="it-IT" sz="1900" dirty="0" err="1">
                <a:latin typeface="Consolas" panose="020B0609020204030204" pitchFamily="49" charset="0"/>
                <a:cs typeface="Consolas" panose="020B0609020204030204" pitchFamily="49" charset="0"/>
              </a:rPr>
              <a:t>marco@macbook</a:t>
            </a:r>
            <a:r>
              <a:rPr lang="it-IT" sz="1900" dirty="0">
                <a:latin typeface="Consolas" panose="020B0609020204030204" pitchFamily="49" charset="0"/>
                <a:cs typeface="Consolas" panose="020B0609020204030204" pitchFamily="49" charset="0"/>
              </a:rPr>
              <a:t> </a:t>
            </a:r>
            <a:r>
              <a:rPr lang="it-IT" sz="1900" dirty="0">
                <a:solidFill>
                  <a:srgbClr val="92D050"/>
                </a:solidFill>
                <a:latin typeface="Consolas" panose="020B0609020204030204" pitchFamily="49" charset="0"/>
                <a:cs typeface="Consolas" panose="020B0609020204030204" pitchFamily="49" charset="0"/>
              </a:rPr>
              <a:t>~/</a:t>
            </a:r>
            <a:r>
              <a:rPr lang="it-IT" sz="1900" dirty="0" err="1">
                <a:solidFill>
                  <a:srgbClr val="92D050"/>
                </a:solidFill>
                <a:latin typeface="Consolas" panose="020B0609020204030204" pitchFamily="49" charset="0"/>
                <a:cs typeface="Consolas" panose="020B0609020204030204" pitchFamily="49" charset="0"/>
              </a:rPr>
              <a:t>gittutorial</a:t>
            </a:r>
            <a:r>
              <a:rPr lang="it-IT" sz="1900" dirty="0">
                <a:latin typeface="Consolas" panose="020B0609020204030204" pitchFamily="49" charset="0"/>
                <a:cs typeface="Consolas" panose="020B0609020204030204" pitchFamily="49" charset="0"/>
              </a:rPr>
              <a:t>&gt; </a:t>
            </a:r>
            <a:r>
              <a:rPr lang="it-IT" sz="1900" dirty="0" err="1">
                <a:solidFill>
                  <a:srgbClr val="0070C0"/>
                </a:solidFill>
                <a:latin typeface="Consolas" panose="020B0609020204030204" pitchFamily="49" charset="0"/>
                <a:cs typeface="Consolas" panose="020B0609020204030204" pitchFamily="49" charset="0"/>
              </a:rPr>
              <a:t>git</a:t>
            </a:r>
            <a:r>
              <a:rPr lang="it-IT" sz="1900" dirty="0">
                <a:latin typeface="Consolas" panose="020B0609020204030204" pitchFamily="49" charset="0"/>
                <a:cs typeface="Consolas" panose="020B0609020204030204" pitchFamily="49" charset="0"/>
              </a:rPr>
              <a:t> </a:t>
            </a:r>
            <a:r>
              <a:rPr lang="it-IT" sz="1900" dirty="0">
                <a:solidFill>
                  <a:srgbClr val="00B0F0"/>
                </a:solidFill>
                <a:latin typeface="Consolas" panose="020B0609020204030204" pitchFamily="49" charset="0"/>
                <a:cs typeface="Consolas" panose="020B0609020204030204" pitchFamily="49" charset="0"/>
              </a:rPr>
              <a:t>pull</a:t>
            </a:r>
          </a:p>
          <a:p>
            <a:pPr marL="457200" lvl="1" indent="0">
              <a:buNone/>
            </a:pPr>
            <a:r>
              <a:rPr lang="it-IT" sz="1900" dirty="0">
                <a:latin typeface="Consolas" panose="020B0609020204030204" pitchFamily="49" charset="0"/>
                <a:cs typeface="Consolas" panose="020B0609020204030204" pitchFamily="49" charset="0"/>
              </a:rPr>
              <a:t>From </a:t>
            </a:r>
            <a:r>
              <a:rPr lang="it-IT" sz="1900" dirty="0" err="1">
                <a:latin typeface="Consolas" panose="020B0609020204030204" pitchFamily="49" charset="0"/>
                <a:cs typeface="Consolas" panose="020B0609020204030204" pitchFamily="49" charset="0"/>
              </a:rPr>
              <a:t>gitlab.com:euclidea</a:t>
            </a:r>
            <a:r>
              <a:rPr lang="it-IT" sz="1900" dirty="0">
                <a:latin typeface="Consolas" panose="020B0609020204030204" pitchFamily="49" charset="0"/>
                <a:cs typeface="Consolas" panose="020B0609020204030204" pitchFamily="49" charset="0"/>
              </a:rPr>
              <a:t>/</a:t>
            </a:r>
            <a:r>
              <a:rPr lang="it-IT" sz="1900" dirty="0" err="1">
                <a:latin typeface="Consolas" panose="020B0609020204030204" pitchFamily="49" charset="0"/>
                <a:cs typeface="Consolas" panose="020B0609020204030204" pitchFamily="49" charset="0"/>
              </a:rPr>
              <a:t>gittutorial</a:t>
            </a:r>
            <a:endParaRPr lang="it-IT" sz="1900" dirty="0">
              <a:latin typeface="Consolas" panose="020B0609020204030204" pitchFamily="49" charset="0"/>
              <a:cs typeface="Consolas" panose="020B0609020204030204" pitchFamily="49" charset="0"/>
            </a:endParaRPr>
          </a:p>
          <a:p>
            <a:pPr marL="457200" lvl="1" indent="0">
              <a:buNone/>
            </a:pPr>
            <a:r>
              <a:rPr lang="it-IT" sz="1900" dirty="0">
                <a:latin typeface="Consolas" panose="020B0609020204030204" pitchFamily="49" charset="0"/>
                <a:cs typeface="Consolas" panose="020B0609020204030204" pitchFamily="49" charset="0"/>
              </a:rPr>
              <a:t> * </a:t>
            </a:r>
            <a:r>
              <a:rPr lang="it-IT" sz="1900" dirty="0" err="1">
                <a:latin typeface="Consolas" panose="020B0609020204030204" pitchFamily="49" charset="0"/>
                <a:cs typeface="Consolas" panose="020B0609020204030204" pitchFamily="49" charset="0"/>
              </a:rPr>
              <a:t>branch</a:t>
            </a:r>
            <a:r>
              <a:rPr lang="it-IT" sz="1900" dirty="0">
                <a:latin typeface="Consolas" panose="020B0609020204030204" pitchFamily="49" charset="0"/>
                <a:cs typeface="Consolas" panose="020B0609020204030204" pitchFamily="49" charset="0"/>
              </a:rPr>
              <a:t>            master     -&gt; FETCH_HEAD</a:t>
            </a:r>
          </a:p>
          <a:p>
            <a:pPr marL="457200" lvl="1" indent="0">
              <a:buNone/>
            </a:pPr>
            <a:r>
              <a:rPr lang="it-IT" sz="1900" dirty="0" err="1">
                <a:latin typeface="Consolas" panose="020B0609020204030204" pitchFamily="49" charset="0"/>
                <a:cs typeface="Consolas" panose="020B0609020204030204" pitchFamily="49" charset="0"/>
              </a:rPr>
              <a:t>Updating</a:t>
            </a:r>
            <a:r>
              <a:rPr lang="it-IT" sz="1900" dirty="0">
                <a:latin typeface="Consolas" panose="020B0609020204030204" pitchFamily="49" charset="0"/>
                <a:cs typeface="Consolas" panose="020B0609020204030204" pitchFamily="49" charset="0"/>
              </a:rPr>
              <a:t> 60d460d..567ab3f</a:t>
            </a:r>
          </a:p>
          <a:p>
            <a:pPr marL="457200" lvl="1" indent="0">
              <a:buNone/>
            </a:pPr>
            <a:r>
              <a:rPr lang="it-IT" sz="1900" dirty="0">
                <a:latin typeface="Consolas" panose="020B0609020204030204" pitchFamily="49" charset="0"/>
                <a:cs typeface="Consolas" panose="020B0609020204030204" pitchFamily="49" charset="0"/>
              </a:rPr>
              <a:t>Fast-</a:t>
            </a:r>
            <a:r>
              <a:rPr lang="it-IT" sz="1900" dirty="0" err="1">
                <a:latin typeface="Consolas" panose="020B0609020204030204" pitchFamily="49" charset="0"/>
                <a:cs typeface="Consolas" panose="020B0609020204030204" pitchFamily="49" charset="0"/>
              </a:rPr>
              <a:t>forward</a:t>
            </a:r>
            <a:endParaRPr lang="it-IT" sz="1900" dirty="0">
              <a:latin typeface="Consolas" panose="020B0609020204030204" pitchFamily="49" charset="0"/>
              <a:cs typeface="Consolas" panose="020B0609020204030204" pitchFamily="49" charset="0"/>
            </a:endParaRPr>
          </a:p>
          <a:p>
            <a:pPr marL="457200" lvl="1" indent="0">
              <a:buNone/>
            </a:pP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Pipfile</a:t>
            </a:r>
            <a:r>
              <a:rPr lang="it-IT" sz="1900" dirty="0">
                <a:latin typeface="Consolas" panose="020B0609020204030204" pitchFamily="49" charset="0"/>
                <a:cs typeface="Consolas" panose="020B0609020204030204" pitchFamily="49" charset="0"/>
              </a:rPr>
              <a:t>                    |   1 </a:t>
            </a:r>
            <a:r>
              <a:rPr lang="it-IT" sz="1900" dirty="0">
                <a:solidFill>
                  <a:srgbClr val="92D050"/>
                </a:solidFill>
                <a:latin typeface="Consolas" panose="020B0609020204030204" pitchFamily="49" charset="0"/>
                <a:cs typeface="Consolas" panose="020B0609020204030204" pitchFamily="49" charset="0"/>
              </a:rPr>
              <a:t>+</a:t>
            </a:r>
          </a:p>
          <a:p>
            <a:pPr marL="457200" lvl="1" indent="0">
              <a:buNone/>
            </a:pP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Pipfile.lock</a:t>
            </a:r>
            <a:r>
              <a:rPr lang="it-IT" sz="1900" dirty="0">
                <a:latin typeface="Consolas" panose="020B0609020204030204" pitchFamily="49" charset="0"/>
                <a:cs typeface="Consolas" panose="020B0609020204030204" pitchFamily="49" charset="0"/>
              </a:rPr>
              <a:t>               | 135 </a:t>
            </a:r>
            <a:r>
              <a:rPr lang="it-IT" sz="1900" dirty="0">
                <a:solidFill>
                  <a:srgbClr val="92D050"/>
                </a:solidFill>
                <a:latin typeface="Consolas" panose="020B0609020204030204" pitchFamily="49" charset="0"/>
                <a:cs typeface="Consolas" panose="020B0609020204030204" pitchFamily="49" charset="0"/>
              </a:rPr>
              <a:t>+++++++</a:t>
            </a:r>
            <a:r>
              <a:rPr lang="it-IT" sz="1900" dirty="0">
                <a:solidFill>
                  <a:srgbClr val="FF0000"/>
                </a:solidFill>
                <a:latin typeface="Consolas" panose="020B0609020204030204" pitchFamily="49" charset="0"/>
                <a:cs typeface="Consolas" panose="020B0609020204030204" pitchFamily="49" charset="0"/>
              </a:rPr>
              <a:t>-------</a:t>
            </a:r>
          </a:p>
          <a:p>
            <a:pPr marL="457200" lvl="1" indent="0">
              <a:buNone/>
            </a:pPr>
            <a:r>
              <a:rPr lang="it-IT" sz="1900" dirty="0">
                <a:latin typeface="Consolas" panose="020B0609020204030204" pitchFamily="49" charset="0"/>
                <a:cs typeface="Consolas" panose="020B0609020204030204" pitchFamily="49" charset="0"/>
              </a:rPr>
              <a:t>2 </a:t>
            </a:r>
            <a:r>
              <a:rPr lang="it-IT" sz="1900" dirty="0" err="1">
                <a:latin typeface="Consolas" panose="020B0609020204030204" pitchFamily="49" charset="0"/>
                <a:cs typeface="Consolas" panose="020B0609020204030204" pitchFamily="49" charset="0"/>
              </a:rPr>
              <a:t>files</a:t>
            </a:r>
            <a:r>
              <a:rPr lang="it-IT" sz="1900" dirty="0">
                <a:latin typeface="Consolas" panose="020B0609020204030204" pitchFamily="49" charset="0"/>
                <a:cs typeface="Consolas" panose="020B0609020204030204" pitchFamily="49" charset="0"/>
              </a:rPr>
              <a:t> </a:t>
            </a:r>
            <a:r>
              <a:rPr lang="it-IT" sz="1900" dirty="0" err="1">
                <a:latin typeface="Consolas" panose="020B0609020204030204" pitchFamily="49" charset="0"/>
                <a:cs typeface="Consolas" panose="020B0609020204030204" pitchFamily="49" charset="0"/>
              </a:rPr>
              <a:t>changed</a:t>
            </a:r>
            <a:r>
              <a:rPr lang="it-IT" sz="1900" dirty="0">
                <a:latin typeface="Consolas" panose="020B0609020204030204" pitchFamily="49" charset="0"/>
                <a:cs typeface="Consolas" panose="020B0609020204030204" pitchFamily="49" charset="0"/>
              </a:rPr>
              <a:t>, 32 </a:t>
            </a:r>
            <a:r>
              <a:rPr lang="it-IT" sz="1900" dirty="0" err="1">
                <a:latin typeface="Consolas" panose="020B0609020204030204" pitchFamily="49" charset="0"/>
                <a:cs typeface="Consolas" panose="020B0609020204030204" pitchFamily="49" charset="0"/>
              </a:rPr>
              <a:t>insertions</a:t>
            </a:r>
            <a:r>
              <a:rPr lang="it-IT" sz="1900" dirty="0">
                <a:latin typeface="Consolas" panose="020B0609020204030204" pitchFamily="49" charset="0"/>
                <a:cs typeface="Consolas" panose="020B0609020204030204" pitchFamily="49" charset="0"/>
              </a:rPr>
              <a:t>(+), 28 </a:t>
            </a:r>
            <a:r>
              <a:rPr lang="it-IT" sz="1900" dirty="0" err="1">
                <a:latin typeface="Consolas" panose="020B0609020204030204" pitchFamily="49" charset="0"/>
                <a:cs typeface="Consolas" panose="020B0609020204030204" pitchFamily="49" charset="0"/>
              </a:rPr>
              <a:t>deletions</a:t>
            </a:r>
            <a:r>
              <a:rPr lang="it-IT" sz="1900" dirty="0">
                <a:latin typeface="Consolas" panose="020B0609020204030204" pitchFamily="49" charset="0"/>
                <a:cs typeface="Consolas" panose="020B0609020204030204" pitchFamily="49" charset="0"/>
              </a:rPr>
              <a:t>(-)</a:t>
            </a:r>
          </a:p>
          <a:p>
            <a:pPr marL="0" indent="0">
              <a:buNone/>
            </a:pPr>
            <a:endParaRPr lang="it-IT" dirty="0">
              <a:solidFill>
                <a:srgbClr val="00B0F0"/>
              </a:solidFill>
              <a:latin typeface="Consolas" panose="020B0609020204030204" pitchFamily="49" charset="0"/>
              <a:cs typeface="Consolas" panose="020B0609020204030204" pitchFamily="49" charset="0"/>
            </a:endParaRPr>
          </a:p>
          <a:p>
            <a:pPr marL="0" indent="0">
              <a:buNone/>
            </a:pPr>
            <a:endParaRPr lang="it-IT" dirty="0"/>
          </a:p>
        </p:txBody>
      </p:sp>
      <p:sp>
        <p:nvSpPr>
          <p:cNvPr id="13" name="Content Placeholder 2">
            <a:extLst>
              <a:ext uri="{FF2B5EF4-FFF2-40B4-BE49-F238E27FC236}">
                <a16:creationId xmlns:a16="http://schemas.microsoft.com/office/drawing/2014/main" id="{3BD278ED-9A47-4B41-ADC0-F6D96160F2C5}"/>
              </a:ext>
            </a:extLst>
          </p:cNvPr>
          <p:cNvSpPr txBox="1">
            <a:spLocks/>
          </p:cNvSpPr>
          <p:nvPr/>
        </p:nvSpPr>
        <p:spPr>
          <a:xfrm>
            <a:off x="4387853" y="3007014"/>
            <a:ext cx="7472453" cy="33854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sz="1800" dirty="0">
              <a:solidFill>
                <a:srgbClr val="00B0F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10104866"/>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C1579-2CEC-F246-B546-5EAA1FF33EFC}"/>
              </a:ext>
            </a:extLst>
          </p:cNvPr>
          <p:cNvSpPr>
            <a:spLocks noGrp="1"/>
          </p:cNvSpPr>
          <p:nvPr>
            <p:ph type="title"/>
          </p:nvPr>
        </p:nvSpPr>
        <p:spPr>
          <a:xfrm>
            <a:off x="992206" y="1608667"/>
            <a:ext cx="2823275" cy="4501127"/>
          </a:xfrm>
        </p:spPr>
        <p:txBody>
          <a:bodyPr anchor="t">
            <a:normAutofit/>
          </a:bodyPr>
          <a:lstStyle/>
          <a:p>
            <a:pPr algn="r"/>
            <a:r>
              <a:rPr lang="it-IT" sz="3200" dirty="0">
                <a:solidFill>
                  <a:srgbClr val="FFFFFF"/>
                </a:solidFill>
                <a:latin typeface="Consolas" panose="020B0609020204030204" pitchFamily="49" charset="0"/>
                <a:cs typeface="Consolas" panose="020B0609020204030204" pitchFamily="49" charset="0"/>
              </a:rPr>
              <a:t>clone</a:t>
            </a:r>
          </a:p>
        </p:txBody>
      </p:sp>
      <p:sp>
        <p:nvSpPr>
          <p:cNvPr id="4" name="Content Placeholder 3">
            <a:extLst>
              <a:ext uri="{FF2B5EF4-FFF2-40B4-BE49-F238E27FC236}">
                <a16:creationId xmlns:a16="http://schemas.microsoft.com/office/drawing/2014/main" id="{3FE9AE30-67C2-DA49-973C-7CA4FE31C60B}"/>
              </a:ext>
            </a:extLst>
          </p:cNvPr>
          <p:cNvSpPr>
            <a:spLocks noGrp="1"/>
          </p:cNvSpPr>
          <p:nvPr>
            <p:ph sz="half" idx="2"/>
          </p:nvPr>
        </p:nvSpPr>
        <p:spPr>
          <a:xfrm>
            <a:off x="4547696" y="1112158"/>
            <a:ext cx="7163955" cy="993018"/>
          </a:xfrm>
        </p:spPr>
        <p:txBody>
          <a:bodyPr>
            <a:normAutofit lnSpcReduction="10000"/>
          </a:bodyPr>
          <a:lstStyle/>
          <a:p>
            <a:r>
              <a:rPr lang="it-IT" sz="2400" dirty="0" err="1"/>
              <a:t>If</a:t>
            </a:r>
            <a:r>
              <a:rPr lang="it-IT" sz="2400" dirty="0"/>
              <a:t> a </a:t>
            </a:r>
            <a:r>
              <a:rPr lang="it-IT" sz="2400" dirty="0" err="1"/>
              <a:t>git</a:t>
            </a:r>
            <a:r>
              <a:rPr lang="it-IT" sz="2400" dirty="0"/>
              <a:t> </a:t>
            </a:r>
            <a:r>
              <a:rPr lang="it-IT" sz="2400" dirty="0" err="1"/>
              <a:t>repository</a:t>
            </a:r>
            <a:r>
              <a:rPr lang="it-IT" sz="2400" dirty="0"/>
              <a:t> </a:t>
            </a:r>
            <a:r>
              <a:rPr lang="it-IT" sz="2400" dirty="0" err="1"/>
              <a:t>is</a:t>
            </a:r>
            <a:r>
              <a:rPr lang="it-IT" sz="2400" dirty="0"/>
              <a:t> </a:t>
            </a:r>
            <a:r>
              <a:rPr lang="it-IT" sz="2400" dirty="0" err="1"/>
              <a:t>published</a:t>
            </a:r>
            <a:r>
              <a:rPr lang="it-IT" sz="2400" dirty="0"/>
              <a:t> on a server </a:t>
            </a:r>
            <a:r>
              <a:rPr lang="it-IT" sz="2400" dirty="0" err="1"/>
              <a:t>we</a:t>
            </a:r>
            <a:r>
              <a:rPr lang="it-IT" sz="2400" dirty="0"/>
              <a:t> can copy the </a:t>
            </a:r>
            <a:r>
              <a:rPr lang="it-IT" sz="2400" dirty="0" err="1"/>
              <a:t>project</a:t>
            </a:r>
            <a:r>
              <a:rPr lang="it-IT" sz="2400" dirty="0"/>
              <a:t> with </a:t>
            </a:r>
            <a:r>
              <a:rPr lang="it-IT" sz="2400" dirty="0" err="1"/>
              <a:t>its</a:t>
            </a:r>
            <a:r>
              <a:rPr lang="it-IT" sz="2400" dirty="0"/>
              <a:t> </a:t>
            </a:r>
            <a:r>
              <a:rPr lang="it-IT" sz="2400" dirty="0" err="1"/>
              <a:t>entire</a:t>
            </a:r>
            <a:r>
              <a:rPr lang="it-IT" sz="2400" dirty="0"/>
              <a:t> </a:t>
            </a:r>
            <a:r>
              <a:rPr lang="it-IT" sz="2400" dirty="0" err="1"/>
              <a:t>history</a:t>
            </a:r>
            <a:r>
              <a:rPr lang="it-IT" sz="2400" dirty="0"/>
              <a:t> with the </a:t>
            </a:r>
            <a:r>
              <a:rPr lang="it-IT" sz="2000" dirty="0">
                <a:latin typeface="Consolas" panose="020B0609020204030204" pitchFamily="49" charset="0"/>
                <a:cs typeface="Consolas" panose="020B0609020204030204" pitchFamily="49" charset="0"/>
              </a:rPr>
              <a:t>clone</a:t>
            </a:r>
            <a:r>
              <a:rPr lang="it-IT" sz="2400" dirty="0"/>
              <a:t> </a:t>
            </a:r>
            <a:r>
              <a:rPr lang="it-IT" sz="2400" dirty="0" err="1"/>
              <a:t>command</a:t>
            </a:r>
            <a:r>
              <a:rPr lang="it-IT" sz="2400" dirty="0"/>
              <a:t>.</a:t>
            </a:r>
          </a:p>
        </p:txBody>
      </p:sp>
      <p:sp>
        <p:nvSpPr>
          <p:cNvPr id="7" name="Content Placeholder 2">
            <a:extLst>
              <a:ext uri="{FF2B5EF4-FFF2-40B4-BE49-F238E27FC236}">
                <a16:creationId xmlns:a16="http://schemas.microsoft.com/office/drawing/2014/main" id="{9FB5A853-90CF-FD47-A869-6649D253ECF9}"/>
              </a:ext>
            </a:extLst>
          </p:cNvPr>
          <p:cNvSpPr txBox="1">
            <a:spLocks/>
          </p:cNvSpPr>
          <p:nvPr/>
        </p:nvSpPr>
        <p:spPr>
          <a:xfrm>
            <a:off x="4427954" y="2515218"/>
            <a:ext cx="7163956" cy="3504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it-IT" sz="1800" dirty="0" err="1">
                <a:latin typeface="Consolas" panose="020B0609020204030204" pitchFamily="49" charset="0"/>
                <a:cs typeface="Consolas" panose="020B0609020204030204" pitchFamily="49" charset="0"/>
              </a:rPr>
              <a:t>marco@macbook</a:t>
            </a:r>
            <a:r>
              <a:rPr lang="it-IT" sz="1800" dirty="0">
                <a:latin typeface="Consolas" panose="020B0609020204030204" pitchFamily="49" charset="0"/>
                <a:cs typeface="Consolas" panose="020B0609020204030204" pitchFamily="49" charset="0"/>
              </a:rPr>
              <a:t> </a:t>
            </a:r>
            <a:r>
              <a:rPr lang="it-IT" sz="1800" dirty="0">
                <a:solidFill>
                  <a:srgbClr val="92D050"/>
                </a:solidFill>
                <a:latin typeface="Consolas" panose="020B0609020204030204" pitchFamily="49" charset="0"/>
                <a:cs typeface="Consolas" panose="020B0609020204030204" pitchFamily="49" charset="0"/>
              </a:rPr>
              <a:t>~</a:t>
            </a:r>
            <a:r>
              <a:rPr lang="it-IT" sz="1800" dirty="0">
                <a:latin typeface="Consolas" panose="020B0609020204030204" pitchFamily="49" charset="0"/>
                <a:cs typeface="Consolas" panose="020B0609020204030204" pitchFamily="49" charset="0"/>
              </a:rPr>
              <a:t>&gt; </a:t>
            </a:r>
            <a:r>
              <a:rPr lang="it-IT" sz="1800" dirty="0" err="1">
                <a:solidFill>
                  <a:srgbClr val="0070C0"/>
                </a:solidFill>
                <a:latin typeface="Consolas" panose="020B0609020204030204" pitchFamily="49" charset="0"/>
                <a:cs typeface="Consolas" panose="020B0609020204030204" pitchFamily="49" charset="0"/>
              </a:rPr>
              <a:t>git</a:t>
            </a:r>
            <a:r>
              <a:rPr lang="it-IT" sz="1800" dirty="0">
                <a:latin typeface="Consolas" panose="020B0609020204030204" pitchFamily="49" charset="0"/>
                <a:cs typeface="Consolas" panose="020B0609020204030204" pitchFamily="49" charset="0"/>
              </a:rPr>
              <a:t> </a:t>
            </a:r>
            <a:r>
              <a:rPr lang="it-IT" sz="1800" dirty="0">
                <a:solidFill>
                  <a:srgbClr val="00B0F0"/>
                </a:solidFill>
                <a:latin typeface="Consolas" panose="020B0609020204030204" pitchFamily="49" charset="0"/>
                <a:cs typeface="Consolas" panose="020B0609020204030204" pitchFamily="49" charset="0"/>
              </a:rPr>
              <a:t>clone </a:t>
            </a:r>
            <a:r>
              <a:rPr lang="it-IT" sz="1800" dirty="0" err="1">
                <a:solidFill>
                  <a:srgbClr val="00B0F0"/>
                </a:solidFill>
                <a:latin typeface="Consolas" panose="020B0609020204030204" pitchFamily="49" charset="0"/>
                <a:cs typeface="Consolas" panose="020B0609020204030204" pitchFamily="49" charset="0"/>
              </a:rPr>
              <a:t>git@github.com:brave</a:t>
            </a:r>
            <a:r>
              <a:rPr lang="it-IT" sz="1800" dirty="0">
                <a:solidFill>
                  <a:srgbClr val="00B0F0"/>
                </a:solidFill>
                <a:latin typeface="Consolas" panose="020B0609020204030204" pitchFamily="49" charset="0"/>
                <a:cs typeface="Consolas" panose="020B0609020204030204" pitchFamily="49" charset="0"/>
              </a:rPr>
              <a:t>/brave-</a:t>
            </a:r>
            <a:r>
              <a:rPr lang="it-IT" sz="1800" dirty="0" err="1">
                <a:solidFill>
                  <a:srgbClr val="00B0F0"/>
                </a:solidFill>
                <a:latin typeface="Consolas" panose="020B0609020204030204" pitchFamily="49" charset="0"/>
                <a:cs typeface="Consolas" panose="020B0609020204030204" pitchFamily="49" charset="0"/>
              </a:rPr>
              <a:t>browser.git</a:t>
            </a:r>
            <a:endParaRPr lang="it-IT" sz="1800" dirty="0">
              <a:solidFill>
                <a:srgbClr val="00B0F0"/>
              </a:solidFill>
              <a:latin typeface="Consolas" panose="020B0609020204030204" pitchFamily="49" charset="0"/>
              <a:cs typeface="Consolas" panose="020B0609020204030204" pitchFamily="49" charset="0"/>
            </a:endParaRPr>
          </a:p>
          <a:p>
            <a:pPr marL="0" indent="0">
              <a:spcBef>
                <a:spcPts val="0"/>
              </a:spcBef>
              <a:buNone/>
            </a:pPr>
            <a:r>
              <a:rPr lang="it-IT" sz="1800" dirty="0" err="1">
                <a:latin typeface="Consolas" panose="020B0609020204030204" pitchFamily="49" charset="0"/>
                <a:cs typeface="Consolas" panose="020B0609020204030204" pitchFamily="49" charset="0"/>
              </a:rPr>
              <a:t>Cloning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into</a:t>
            </a:r>
            <a:r>
              <a:rPr lang="it-IT" sz="1800" dirty="0">
                <a:latin typeface="Consolas" panose="020B0609020204030204" pitchFamily="49" charset="0"/>
                <a:cs typeface="Consolas" panose="020B0609020204030204" pitchFamily="49" charset="0"/>
              </a:rPr>
              <a:t> 'brave-browser'...</a:t>
            </a:r>
          </a:p>
          <a:p>
            <a:pPr marL="0" indent="0">
              <a:spcBef>
                <a:spcPts val="0"/>
              </a:spcBef>
              <a:buNone/>
            </a:pPr>
            <a:r>
              <a:rPr lang="it-IT" sz="1800" dirty="0">
                <a:latin typeface="Consolas" panose="020B0609020204030204" pitchFamily="49" charset="0"/>
                <a:cs typeface="Consolas" panose="020B0609020204030204" pitchFamily="49" charset="0"/>
              </a:rPr>
              <a:t>remote: </a:t>
            </a:r>
            <a:r>
              <a:rPr lang="it-IT" sz="1800" dirty="0" err="1">
                <a:latin typeface="Consolas" panose="020B0609020204030204" pitchFamily="49" charset="0"/>
                <a:cs typeface="Consolas" panose="020B0609020204030204" pitchFamily="49" charset="0"/>
              </a:rPr>
              <a:t>Enumerating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9,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0" indent="0">
              <a:spcBef>
                <a:spcPts val="0"/>
              </a:spcBef>
              <a:buNone/>
            </a:pPr>
            <a:r>
              <a:rPr lang="it-IT" sz="1800" dirty="0">
                <a:latin typeface="Consolas" panose="020B0609020204030204" pitchFamily="49" charset="0"/>
                <a:cs typeface="Consolas" panose="020B0609020204030204" pitchFamily="49" charset="0"/>
              </a:rPr>
              <a:t>remote: </a:t>
            </a:r>
            <a:r>
              <a:rPr lang="it-IT" sz="1800" dirty="0" err="1">
                <a:latin typeface="Consolas" panose="020B0609020204030204" pitchFamily="49" charset="0"/>
                <a:cs typeface="Consolas" panose="020B0609020204030204" pitchFamily="49" charset="0"/>
              </a:rPr>
              <a:t>Counting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100% (9/9),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0" indent="0">
              <a:spcBef>
                <a:spcPts val="0"/>
              </a:spcBef>
              <a:buNone/>
            </a:pPr>
            <a:r>
              <a:rPr lang="it-IT" sz="1800" dirty="0">
                <a:latin typeface="Consolas" panose="020B0609020204030204" pitchFamily="49" charset="0"/>
                <a:cs typeface="Consolas" panose="020B0609020204030204" pitchFamily="49" charset="0"/>
              </a:rPr>
              <a:t>remote: </a:t>
            </a:r>
            <a:r>
              <a:rPr lang="it-IT" sz="1800" dirty="0" err="1">
                <a:latin typeface="Consolas" panose="020B0609020204030204" pitchFamily="49" charset="0"/>
                <a:cs typeface="Consolas" panose="020B0609020204030204" pitchFamily="49" charset="0"/>
              </a:rPr>
              <a:t>Compressing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100% (7/7),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0" indent="0">
              <a:spcBef>
                <a:spcPts val="0"/>
              </a:spcBef>
              <a:buNone/>
            </a:pPr>
            <a:r>
              <a:rPr lang="it-IT" sz="1800" dirty="0">
                <a:latin typeface="Consolas" panose="020B0609020204030204" pitchFamily="49" charset="0"/>
                <a:cs typeface="Consolas" panose="020B0609020204030204" pitchFamily="49" charset="0"/>
              </a:rPr>
              <a:t>remote: Total 87512 (delta 5), </a:t>
            </a:r>
            <a:r>
              <a:rPr lang="it-IT" sz="1800" dirty="0" err="1">
                <a:latin typeface="Consolas" panose="020B0609020204030204" pitchFamily="49" charset="0"/>
                <a:cs typeface="Consolas" panose="020B0609020204030204" pitchFamily="49" charset="0"/>
              </a:rPr>
              <a:t>reused</a:t>
            </a:r>
            <a:r>
              <a:rPr lang="it-IT" sz="1800" dirty="0">
                <a:latin typeface="Consolas" panose="020B0609020204030204" pitchFamily="49" charset="0"/>
                <a:cs typeface="Consolas" panose="020B0609020204030204" pitchFamily="49" charset="0"/>
              </a:rPr>
              <a:t> 4 (delta 2), pack-</a:t>
            </a:r>
            <a:r>
              <a:rPr lang="it-IT" sz="1800" dirty="0" err="1">
                <a:latin typeface="Consolas" panose="020B0609020204030204" pitchFamily="49" charset="0"/>
                <a:cs typeface="Consolas" panose="020B0609020204030204" pitchFamily="49" charset="0"/>
              </a:rPr>
              <a:t>reused</a:t>
            </a:r>
            <a:r>
              <a:rPr lang="it-IT" sz="1800" dirty="0">
                <a:latin typeface="Consolas" panose="020B0609020204030204" pitchFamily="49" charset="0"/>
                <a:cs typeface="Consolas" panose="020B0609020204030204" pitchFamily="49" charset="0"/>
              </a:rPr>
              <a:t> 87503</a:t>
            </a:r>
          </a:p>
          <a:p>
            <a:pPr marL="0" indent="0">
              <a:spcBef>
                <a:spcPts val="0"/>
              </a:spcBef>
              <a:buNone/>
            </a:pPr>
            <a:r>
              <a:rPr lang="it-IT" sz="1800" dirty="0" err="1">
                <a:latin typeface="Consolas" panose="020B0609020204030204" pitchFamily="49" charset="0"/>
                <a:cs typeface="Consolas" panose="020B0609020204030204" pitchFamily="49" charset="0"/>
              </a:rPr>
              <a:t>Receiving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objects</a:t>
            </a:r>
            <a:r>
              <a:rPr lang="it-IT" sz="1800" dirty="0">
                <a:latin typeface="Consolas" panose="020B0609020204030204" pitchFamily="49" charset="0"/>
                <a:cs typeface="Consolas" panose="020B0609020204030204" pitchFamily="49" charset="0"/>
              </a:rPr>
              <a:t>: 100% (87512/87512), 135.76 </a:t>
            </a:r>
            <a:r>
              <a:rPr lang="it-IT" sz="1800" dirty="0" err="1">
                <a:latin typeface="Consolas" panose="020B0609020204030204" pitchFamily="49" charset="0"/>
                <a:cs typeface="Consolas" panose="020B0609020204030204" pitchFamily="49" charset="0"/>
              </a:rPr>
              <a:t>MiB</a:t>
            </a:r>
            <a:r>
              <a:rPr lang="it-IT" sz="1800" dirty="0">
                <a:latin typeface="Consolas" panose="020B0609020204030204" pitchFamily="49" charset="0"/>
                <a:cs typeface="Consolas" panose="020B0609020204030204" pitchFamily="49" charset="0"/>
              </a:rPr>
              <a:t> | 1.68 </a:t>
            </a:r>
            <a:r>
              <a:rPr lang="it-IT" sz="1800" dirty="0" err="1">
                <a:latin typeface="Consolas" panose="020B0609020204030204" pitchFamily="49" charset="0"/>
                <a:cs typeface="Consolas" panose="020B0609020204030204" pitchFamily="49" charset="0"/>
              </a:rPr>
              <a:t>MiB</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p>
          <a:p>
            <a:pPr marL="0" indent="0">
              <a:spcBef>
                <a:spcPts val="0"/>
              </a:spcBef>
              <a:buNone/>
            </a:pPr>
            <a:r>
              <a:rPr lang="it-IT" sz="1800" dirty="0" err="1">
                <a:latin typeface="Consolas" panose="020B0609020204030204" pitchFamily="49" charset="0"/>
                <a:cs typeface="Consolas" panose="020B0609020204030204" pitchFamily="49" charset="0"/>
              </a:rPr>
              <a:t>Resolving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deltas</a:t>
            </a:r>
            <a:r>
              <a:rPr lang="it-IT" sz="1800" dirty="0">
                <a:latin typeface="Consolas" panose="020B0609020204030204" pitchFamily="49" charset="0"/>
                <a:cs typeface="Consolas" panose="020B0609020204030204" pitchFamily="49" charset="0"/>
              </a:rPr>
              <a:t>: 100% (61768/61768), </a:t>
            </a:r>
            <a:r>
              <a:rPr lang="it-IT" sz="1800" dirty="0" err="1">
                <a:latin typeface="Consolas" panose="020B0609020204030204" pitchFamily="49" charset="0"/>
                <a:cs typeface="Consolas" panose="020B0609020204030204" pitchFamily="49" charset="0"/>
              </a:rPr>
              <a:t>done</a:t>
            </a:r>
            <a:r>
              <a:rPr lang="it-IT" sz="1800" dirty="0">
                <a:latin typeface="Consolas" panose="020B0609020204030204" pitchFamily="49" charset="0"/>
                <a:cs typeface="Consolas" panose="020B0609020204030204" pitchFamily="49" charset="0"/>
              </a:rPr>
              <a:t>.</a:t>
            </a:r>
            <a:endParaRPr lang="it-IT" sz="1800" dirty="0">
              <a:solidFill>
                <a:srgbClr val="00B0F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11835822"/>
      </p:ext>
    </p:extLst>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0A2A57-59ED-6D45-AE2C-BC8AEE36BADF}"/>
              </a:ext>
            </a:extLst>
          </p:cNvPr>
          <p:cNvSpPr>
            <a:spLocks noGrp="1"/>
          </p:cNvSpPr>
          <p:nvPr>
            <p:ph type="title"/>
          </p:nvPr>
        </p:nvSpPr>
        <p:spPr>
          <a:xfrm>
            <a:off x="655320" y="365125"/>
            <a:ext cx="9013052" cy="1623312"/>
          </a:xfrm>
        </p:spPr>
        <p:txBody>
          <a:bodyPr anchor="b">
            <a:normAutofit/>
          </a:bodyPr>
          <a:lstStyle/>
          <a:p>
            <a:r>
              <a:rPr lang="it-IT" sz="4000" dirty="0" err="1"/>
              <a:t>Recommendations</a:t>
            </a:r>
            <a:endParaRPr lang="it-IT" sz="4000" dirty="0"/>
          </a:p>
        </p:txBody>
      </p:sp>
      <p:cxnSp>
        <p:nvCxnSpPr>
          <p:cNvPr id="19"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BBCC57C5-38A4-E748-8EB5-CE122997B46F}"/>
              </a:ext>
            </a:extLst>
          </p:cNvPr>
          <p:cNvSpPr>
            <a:spLocks noGrp="1"/>
          </p:cNvSpPr>
          <p:nvPr>
            <p:ph idx="1"/>
          </p:nvPr>
        </p:nvSpPr>
        <p:spPr>
          <a:xfrm>
            <a:off x="655320" y="2644518"/>
            <a:ext cx="10720892" cy="3848356"/>
          </a:xfrm>
        </p:spPr>
        <p:txBody>
          <a:bodyPr>
            <a:noAutofit/>
          </a:bodyPr>
          <a:lstStyle/>
          <a:p>
            <a:r>
              <a:rPr lang="it-IT" sz="2400" dirty="0"/>
              <a:t>Do </a:t>
            </a:r>
            <a:r>
              <a:rPr lang="it-IT" sz="2400" dirty="0" err="1"/>
              <a:t>not</a:t>
            </a:r>
            <a:r>
              <a:rPr lang="it-IT" sz="2400" dirty="0"/>
              <a:t> </a:t>
            </a:r>
            <a:r>
              <a:rPr lang="it-IT" sz="2400" dirty="0" err="1"/>
              <a:t>modify</a:t>
            </a:r>
            <a:r>
              <a:rPr lang="it-IT" sz="2400" dirty="0"/>
              <a:t> </a:t>
            </a:r>
            <a:r>
              <a:rPr lang="it-IT" sz="2400" dirty="0" err="1"/>
              <a:t>commit</a:t>
            </a:r>
            <a:r>
              <a:rPr lang="it-IT" sz="2400" dirty="0"/>
              <a:t> </a:t>
            </a:r>
            <a:r>
              <a:rPr lang="it-IT" sz="2400" dirty="0" err="1"/>
              <a:t>histories</a:t>
            </a:r>
            <a:r>
              <a:rPr lang="it-IT" sz="2400" dirty="0"/>
              <a:t> </a:t>
            </a:r>
            <a:r>
              <a:rPr lang="it-IT" sz="2400" dirty="0" err="1"/>
              <a:t>that</a:t>
            </a:r>
            <a:r>
              <a:rPr lang="it-IT" sz="2400" dirty="0"/>
              <a:t> </a:t>
            </a:r>
            <a:r>
              <a:rPr lang="it-IT" sz="2400" dirty="0" err="1"/>
              <a:t>have</a:t>
            </a:r>
            <a:r>
              <a:rPr lang="it-IT" sz="2400" dirty="0"/>
              <a:t> </a:t>
            </a:r>
            <a:r>
              <a:rPr lang="it-IT" sz="2400" dirty="0" err="1"/>
              <a:t>already</a:t>
            </a:r>
            <a:r>
              <a:rPr lang="it-IT" sz="2400" dirty="0"/>
              <a:t> </a:t>
            </a:r>
            <a:r>
              <a:rPr lang="it-IT" sz="2400" dirty="0" err="1"/>
              <a:t>been</a:t>
            </a:r>
            <a:r>
              <a:rPr lang="it-IT" sz="2400" dirty="0"/>
              <a:t> </a:t>
            </a:r>
            <a:r>
              <a:rPr lang="it-IT" sz="2400" dirty="0" err="1"/>
              <a:t>pushed</a:t>
            </a:r>
            <a:r>
              <a:rPr lang="it-IT" sz="2400" dirty="0"/>
              <a:t>.</a:t>
            </a:r>
          </a:p>
          <a:p>
            <a:pPr lvl="1"/>
            <a:r>
              <a:rPr lang="it-IT" sz="2000" dirty="0" err="1">
                <a:latin typeface="Consolas" panose="020B0609020204030204" pitchFamily="49" charset="0"/>
                <a:cs typeface="Consolas" panose="020B0609020204030204" pitchFamily="49" charset="0"/>
              </a:rPr>
              <a:t>revert</a:t>
            </a:r>
            <a:r>
              <a:rPr lang="it-IT" sz="2000" dirty="0">
                <a:latin typeface="Consolas" panose="020B0609020204030204" pitchFamily="49" charset="0"/>
                <a:cs typeface="Consolas" panose="020B0609020204030204" pitchFamily="49" charset="0"/>
              </a:rPr>
              <a:t> </a:t>
            </a:r>
            <a:r>
              <a:rPr lang="it-IT" dirty="0" err="1"/>
              <a:t>is</a:t>
            </a:r>
            <a:r>
              <a:rPr lang="it-IT" dirty="0"/>
              <a:t> the best </a:t>
            </a:r>
            <a:r>
              <a:rPr lang="it-IT" dirty="0" err="1"/>
              <a:t>tool</a:t>
            </a:r>
            <a:r>
              <a:rPr lang="it-IT" dirty="0"/>
              <a:t> for </a:t>
            </a:r>
            <a:r>
              <a:rPr lang="it-IT" dirty="0" err="1"/>
              <a:t>undoing</a:t>
            </a:r>
            <a:r>
              <a:rPr lang="it-IT" dirty="0"/>
              <a:t> </a:t>
            </a:r>
            <a:r>
              <a:rPr lang="it-IT" dirty="0" err="1"/>
              <a:t>shared</a:t>
            </a:r>
            <a:r>
              <a:rPr lang="it-IT" dirty="0"/>
              <a:t> public </a:t>
            </a:r>
            <a:r>
              <a:rPr lang="it-IT" dirty="0" err="1"/>
              <a:t>changes</a:t>
            </a:r>
            <a:r>
              <a:rPr lang="it-IT" dirty="0"/>
              <a:t>.</a:t>
            </a:r>
          </a:p>
          <a:p>
            <a:pPr lvl="1"/>
            <a:r>
              <a:rPr lang="it-IT" sz="2000" dirty="0">
                <a:latin typeface="Consolas" panose="020B0609020204030204" pitchFamily="49" charset="0"/>
                <a:cs typeface="Consolas" panose="020B0609020204030204" pitchFamily="49" charset="0"/>
              </a:rPr>
              <a:t>reset </a:t>
            </a:r>
            <a:r>
              <a:rPr lang="it-IT" dirty="0" err="1"/>
              <a:t>is</a:t>
            </a:r>
            <a:r>
              <a:rPr lang="it-IT" dirty="0"/>
              <a:t> best </a:t>
            </a:r>
            <a:r>
              <a:rPr lang="it-IT" dirty="0" err="1"/>
              <a:t>used</a:t>
            </a:r>
            <a:r>
              <a:rPr lang="it-IT" dirty="0"/>
              <a:t> for </a:t>
            </a:r>
            <a:r>
              <a:rPr lang="it-IT" dirty="0" err="1"/>
              <a:t>undoing</a:t>
            </a:r>
            <a:r>
              <a:rPr lang="it-IT" dirty="0"/>
              <a:t> </a:t>
            </a:r>
            <a:r>
              <a:rPr lang="it-IT" dirty="0" err="1"/>
              <a:t>local</a:t>
            </a:r>
            <a:r>
              <a:rPr lang="it-IT" dirty="0"/>
              <a:t> private </a:t>
            </a:r>
            <a:r>
              <a:rPr lang="it-IT" dirty="0" err="1"/>
              <a:t>changes</a:t>
            </a:r>
            <a:r>
              <a:rPr lang="it-IT" dirty="0"/>
              <a:t>.</a:t>
            </a:r>
          </a:p>
          <a:p>
            <a:r>
              <a:rPr lang="it-IT" sz="2400" dirty="0"/>
              <a:t>Operate </a:t>
            </a:r>
            <a:r>
              <a:rPr lang="it-IT" sz="2400" dirty="0" err="1"/>
              <a:t>locally</a:t>
            </a:r>
            <a:r>
              <a:rPr lang="it-IT" sz="2400" dirty="0"/>
              <a:t> and </a:t>
            </a:r>
            <a:r>
              <a:rPr lang="it-IT" sz="2400" dirty="0" err="1"/>
              <a:t>push</a:t>
            </a:r>
            <a:r>
              <a:rPr lang="it-IT" sz="2400" dirty="0"/>
              <a:t> </a:t>
            </a:r>
            <a:r>
              <a:rPr lang="it-IT" sz="2400" dirty="0" err="1"/>
              <a:t>only</a:t>
            </a:r>
            <a:r>
              <a:rPr lang="it-IT" sz="2400" dirty="0"/>
              <a:t> </a:t>
            </a:r>
            <a:r>
              <a:rPr lang="it-IT" sz="2400" dirty="0" err="1"/>
              <a:t>at</a:t>
            </a:r>
            <a:r>
              <a:rPr lang="it-IT" sz="2400" dirty="0"/>
              <a:t> the end of the </a:t>
            </a:r>
            <a:r>
              <a:rPr lang="it-IT" sz="2400" dirty="0" err="1"/>
              <a:t>day</a:t>
            </a:r>
            <a:r>
              <a:rPr lang="it-IT" sz="2400" dirty="0"/>
              <a:t>.</a:t>
            </a:r>
          </a:p>
          <a:p>
            <a:r>
              <a:rPr lang="it-IT" sz="2400" dirty="0" err="1"/>
              <a:t>Make</a:t>
            </a:r>
            <a:r>
              <a:rPr lang="it-IT" sz="2400" dirty="0"/>
              <a:t> the </a:t>
            </a:r>
            <a:r>
              <a:rPr lang="it-IT" sz="2400" dirty="0" err="1"/>
              <a:t>commit</a:t>
            </a:r>
            <a:r>
              <a:rPr lang="it-IT" sz="2400" dirty="0"/>
              <a:t> </a:t>
            </a:r>
            <a:r>
              <a:rPr lang="it-IT" sz="2400" dirty="0" err="1"/>
              <a:t>history</a:t>
            </a:r>
            <a:r>
              <a:rPr lang="it-IT" sz="2400" dirty="0"/>
              <a:t> </a:t>
            </a:r>
            <a:r>
              <a:rPr lang="it-IT" sz="2400" dirty="0" err="1"/>
              <a:t>readable</a:t>
            </a:r>
            <a:r>
              <a:rPr lang="it-IT" sz="2400" dirty="0"/>
              <a:t>.</a:t>
            </a:r>
          </a:p>
          <a:p>
            <a:pPr lvl="1"/>
            <a:r>
              <a:rPr lang="it-IT" dirty="0" err="1"/>
              <a:t>Parameters</a:t>
            </a:r>
            <a:r>
              <a:rPr lang="it-IT" dirty="0"/>
              <a:t> </a:t>
            </a:r>
            <a:r>
              <a:rPr lang="it-IT" dirty="0" err="1"/>
              <a:t>values</a:t>
            </a:r>
            <a:r>
              <a:rPr lang="it-IT" dirty="0"/>
              <a:t> </a:t>
            </a:r>
            <a:r>
              <a:rPr lang="it-IT" dirty="0" err="1"/>
              <a:t>shouldn’t</a:t>
            </a:r>
            <a:r>
              <a:rPr lang="it-IT" dirty="0"/>
              <a:t> be </a:t>
            </a:r>
            <a:r>
              <a:rPr lang="it-IT" dirty="0" err="1"/>
              <a:t>versioned</a:t>
            </a:r>
            <a:r>
              <a:rPr lang="it-IT" dirty="0"/>
              <a:t>.</a:t>
            </a:r>
          </a:p>
          <a:p>
            <a:pPr lvl="1"/>
            <a:r>
              <a:rPr lang="it-IT" dirty="0" err="1"/>
              <a:t>Maintain</a:t>
            </a:r>
            <a:r>
              <a:rPr lang="it-IT" dirty="0"/>
              <a:t> a linear </a:t>
            </a:r>
            <a:r>
              <a:rPr lang="it-IT" dirty="0" err="1"/>
              <a:t>project</a:t>
            </a:r>
            <a:r>
              <a:rPr lang="it-IT" dirty="0"/>
              <a:t> </a:t>
            </a:r>
            <a:r>
              <a:rPr lang="it-IT" dirty="0" err="1"/>
              <a:t>history</a:t>
            </a:r>
            <a:r>
              <a:rPr lang="it-IT" dirty="0"/>
              <a:t> (</a:t>
            </a:r>
            <a:r>
              <a:rPr lang="it-IT" dirty="0" err="1"/>
              <a:t>prefer</a:t>
            </a:r>
            <a:r>
              <a:rPr lang="it-IT" dirty="0"/>
              <a:t> fast-</a:t>
            </a:r>
            <a:r>
              <a:rPr lang="it-IT" dirty="0" err="1"/>
              <a:t>forward</a:t>
            </a:r>
            <a:r>
              <a:rPr lang="it-IT" dirty="0"/>
              <a:t> merge, </a:t>
            </a:r>
            <a:r>
              <a:rPr lang="it-IT" dirty="0" err="1"/>
              <a:t>rebase</a:t>
            </a:r>
            <a:r>
              <a:rPr lang="it-IT" dirty="0"/>
              <a:t> </a:t>
            </a:r>
            <a:r>
              <a:rPr lang="it-IT" dirty="0" err="1"/>
              <a:t>whenever</a:t>
            </a:r>
            <a:r>
              <a:rPr lang="it-IT" dirty="0"/>
              <a:t> </a:t>
            </a:r>
            <a:r>
              <a:rPr lang="it-IT" dirty="0" err="1"/>
              <a:t>possible</a:t>
            </a:r>
            <a:r>
              <a:rPr lang="it-IT" dirty="0"/>
              <a:t>).</a:t>
            </a:r>
          </a:p>
          <a:p>
            <a:r>
              <a:rPr lang="it-IT" sz="2400" dirty="0"/>
              <a:t>Do </a:t>
            </a:r>
            <a:r>
              <a:rPr lang="it-IT" sz="2400" dirty="0" err="1"/>
              <a:t>not</a:t>
            </a:r>
            <a:r>
              <a:rPr lang="it-IT" sz="2400" dirty="0"/>
              <a:t> use </a:t>
            </a:r>
            <a:r>
              <a:rPr lang="it-IT" sz="2400" dirty="0" err="1"/>
              <a:t>git</a:t>
            </a:r>
            <a:r>
              <a:rPr lang="it-IT" sz="2400" dirty="0"/>
              <a:t> </a:t>
            </a:r>
            <a:r>
              <a:rPr lang="it-IT" sz="2400" dirty="0" err="1"/>
              <a:t>as</a:t>
            </a:r>
            <a:r>
              <a:rPr lang="it-IT" sz="2400" dirty="0"/>
              <a:t> a </a:t>
            </a:r>
            <a:r>
              <a:rPr lang="it-IT" sz="2400" dirty="0" err="1"/>
              <a:t>synchronization</a:t>
            </a:r>
            <a:r>
              <a:rPr lang="it-IT" sz="2400" dirty="0"/>
              <a:t> </a:t>
            </a:r>
            <a:r>
              <a:rPr lang="it-IT" sz="2400" dirty="0" err="1"/>
              <a:t>tool</a:t>
            </a:r>
            <a:r>
              <a:rPr lang="it-IT" sz="2400" dirty="0"/>
              <a:t>.</a:t>
            </a:r>
          </a:p>
          <a:p>
            <a:endParaRPr lang="it-IT" sz="2400" dirty="0"/>
          </a:p>
        </p:txBody>
      </p:sp>
    </p:spTree>
    <p:extLst>
      <p:ext uri="{BB962C8B-B14F-4D97-AF65-F5344CB8AC3E}">
        <p14:creationId xmlns:p14="http://schemas.microsoft.com/office/powerpoint/2010/main" val="4122108503"/>
      </p:ext>
    </p:extLst>
  </p:cSld>
  <p:clrMapOvr>
    <a:overrideClrMapping bg1="dk1" tx1="lt1" bg2="dk2" tx2="lt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3206CC-6FCB-9749-A405-D8860833A6F1}"/>
              </a:ext>
            </a:extLst>
          </p:cNvPr>
          <p:cNvSpPr>
            <a:spLocks noGrp="1"/>
          </p:cNvSpPr>
          <p:nvPr>
            <p:ph type="title"/>
          </p:nvPr>
        </p:nvSpPr>
        <p:spPr>
          <a:xfrm>
            <a:off x="833002" y="365125"/>
            <a:ext cx="10520702" cy="1325563"/>
          </a:xfrm>
        </p:spPr>
        <p:txBody>
          <a:bodyPr>
            <a:normAutofit/>
          </a:bodyPr>
          <a:lstStyle/>
          <a:p>
            <a:r>
              <a:rPr lang="it-IT">
                <a:solidFill>
                  <a:srgbClr val="FFFFFF"/>
                </a:solidFill>
              </a:rPr>
              <a:t>Useful resources</a:t>
            </a:r>
          </a:p>
        </p:txBody>
      </p:sp>
      <p:sp>
        <p:nvSpPr>
          <p:cNvPr id="3" name="Content Placeholder 2">
            <a:extLst>
              <a:ext uri="{FF2B5EF4-FFF2-40B4-BE49-F238E27FC236}">
                <a16:creationId xmlns:a16="http://schemas.microsoft.com/office/drawing/2014/main" id="{1EF31B35-9677-FC45-99CA-B567F41DF5E9}"/>
              </a:ext>
            </a:extLst>
          </p:cNvPr>
          <p:cNvSpPr>
            <a:spLocks noGrp="1"/>
          </p:cNvSpPr>
          <p:nvPr>
            <p:ph idx="1"/>
          </p:nvPr>
        </p:nvSpPr>
        <p:spPr>
          <a:xfrm>
            <a:off x="838201" y="2022601"/>
            <a:ext cx="10515598" cy="4154361"/>
          </a:xfrm>
        </p:spPr>
        <p:txBody>
          <a:bodyPr>
            <a:normAutofit/>
          </a:bodyPr>
          <a:lstStyle/>
          <a:p>
            <a:r>
              <a:rPr lang="it-IT" sz="2400" dirty="0">
                <a:solidFill>
                  <a:srgbClr val="00B0F0"/>
                </a:solidFill>
                <a:hlinkClick r:id="rId2">
                  <a:extLst>
                    <a:ext uri="{A12FA001-AC4F-418D-AE19-62706E023703}">
                      <ahyp:hlinkClr xmlns:ahyp="http://schemas.microsoft.com/office/drawing/2018/hyperlinkcolor" val="tx"/>
                    </a:ext>
                  </a:extLst>
                </a:hlinkClick>
              </a:rPr>
              <a:t>https://www.atlassian.com/git/tutorials</a:t>
            </a:r>
            <a:endParaRPr lang="it-IT" sz="2400" dirty="0">
              <a:solidFill>
                <a:srgbClr val="00B0F0"/>
              </a:solidFill>
            </a:endParaRPr>
          </a:p>
          <a:p>
            <a:r>
              <a:rPr lang="it-IT" sz="2400" dirty="0">
                <a:solidFill>
                  <a:srgbClr val="00B0F0"/>
                </a:solidFill>
                <a:hlinkClick r:id="rId3">
                  <a:extLst>
                    <a:ext uri="{A12FA001-AC4F-418D-AE19-62706E023703}">
                      <ahyp:hlinkClr xmlns:ahyp="http://schemas.microsoft.com/office/drawing/2018/hyperlinkcolor" val="tx"/>
                    </a:ext>
                  </a:extLst>
                </a:hlinkClick>
              </a:rPr>
              <a:t>https://www.atlassian.com/git/tutorials/atlassian-git-cheatsheet</a:t>
            </a:r>
            <a:endParaRPr lang="it-IT" sz="2400" dirty="0">
              <a:solidFill>
                <a:srgbClr val="00B0F0"/>
              </a:solidFill>
            </a:endParaRPr>
          </a:p>
          <a:p>
            <a:r>
              <a:rPr lang="it-IT" sz="2400" dirty="0">
                <a:solidFill>
                  <a:srgbClr val="00B0F0"/>
                </a:solidFill>
                <a:hlinkClick r:id="rId4">
                  <a:extLst>
                    <a:ext uri="{A12FA001-AC4F-418D-AE19-62706E023703}">
                      <ahyp:hlinkClr xmlns:ahyp="http://schemas.microsoft.com/office/drawing/2018/hyperlinkcolor" val="tx"/>
                    </a:ext>
                  </a:extLst>
                </a:hlinkClick>
              </a:rPr>
              <a:t>https://git-scm.com/docs</a:t>
            </a:r>
            <a:endParaRPr lang="it-IT" sz="2400" dirty="0">
              <a:solidFill>
                <a:srgbClr val="00B0F0"/>
              </a:solidFill>
            </a:endParaRPr>
          </a:p>
          <a:p>
            <a:r>
              <a:rPr lang="it-IT" sz="2400" dirty="0">
                <a:solidFill>
                  <a:srgbClr val="00B0F0"/>
                </a:solidFill>
                <a:hlinkClick r:id="rId5">
                  <a:extLst>
                    <a:ext uri="{A12FA001-AC4F-418D-AE19-62706E023703}">
                      <ahyp:hlinkClr xmlns:ahyp="http://schemas.microsoft.com/office/drawing/2018/hyperlinkcolor" val="tx"/>
                    </a:ext>
                  </a:extLst>
                </a:hlinkClick>
              </a:rPr>
              <a:t>https://learning.oreilly.com/scenarios/</a:t>
            </a:r>
            <a:endParaRPr lang="it-IT" sz="2400" dirty="0">
              <a:solidFill>
                <a:srgbClr val="00B0F0"/>
              </a:solidFill>
            </a:endParaRPr>
          </a:p>
          <a:p>
            <a:endParaRPr lang="it-IT" sz="2400" dirty="0">
              <a:solidFill>
                <a:srgbClr val="00B0F0"/>
              </a:solidFill>
            </a:endParaRPr>
          </a:p>
        </p:txBody>
      </p:sp>
    </p:spTree>
    <p:extLst>
      <p:ext uri="{BB962C8B-B14F-4D97-AF65-F5344CB8AC3E}">
        <p14:creationId xmlns:p14="http://schemas.microsoft.com/office/powerpoint/2010/main" val="3793162478"/>
      </p:ext>
    </p:extLst>
  </p:cSld>
  <p:clrMapOvr>
    <a:overrideClrMapping bg1="dk1" tx1="lt1" bg2="dk2" tx2="lt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BC77-8C0B-8949-9B3F-506FC08AA116}"/>
              </a:ext>
            </a:extLst>
          </p:cNvPr>
          <p:cNvSpPr>
            <a:spLocks noGrp="1"/>
          </p:cNvSpPr>
          <p:nvPr>
            <p:ph type="title"/>
          </p:nvPr>
        </p:nvSpPr>
        <p:spPr/>
        <p:txBody>
          <a:bodyPr/>
          <a:lstStyle/>
          <a:p>
            <a:r>
              <a:rPr lang="it-IT" dirty="0"/>
              <a:t>Extra</a:t>
            </a:r>
          </a:p>
        </p:txBody>
      </p:sp>
      <p:sp>
        <p:nvSpPr>
          <p:cNvPr id="3" name="Content Placeholder 2">
            <a:extLst>
              <a:ext uri="{FF2B5EF4-FFF2-40B4-BE49-F238E27FC236}">
                <a16:creationId xmlns:a16="http://schemas.microsoft.com/office/drawing/2014/main" id="{1C72D12D-856D-FF48-A4DB-DA62448DF5C0}"/>
              </a:ext>
            </a:extLst>
          </p:cNvPr>
          <p:cNvSpPr>
            <a:spLocks noGrp="1"/>
          </p:cNvSpPr>
          <p:nvPr>
            <p:ph idx="1"/>
          </p:nvPr>
        </p:nvSpPr>
        <p:spPr/>
        <p:txBody>
          <a:bodyPr/>
          <a:lstStyle/>
          <a:p>
            <a:r>
              <a:rPr lang="it-IT" dirty="0">
                <a:hlinkClick r:id="rId2"/>
              </a:rPr>
              <a:t>https://www.atlassian.com/git/tutorials/merging-vs-rebasing</a:t>
            </a:r>
            <a:endParaRPr lang="it-IT" dirty="0"/>
          </a:p>
          <a:p>
            <a:r>
              <a:rPr lang="it-IT" dirty="0">
                <a:hlinkClick r:id="rId3"/>
              </a:rPr>
              <a:t>https://open.spotify.com/playlist/0MJBni0UzdnML1amikx0Rc</a:t>
            </a:r>
            <a:endParaRPr lang="it-IT" dirty="0"/>
          </a:p>
          <a:p>
            <a:endParaRPr lang="it-IT" dirty="0"/>
          </a:p>
          <a:p>
            <a:endParaRPr lang="it-IT" dirty="0"/>
          </a:p>
          <a:p>
            <a:endParaRPr lang="it-IT" dirty="0"/>
          </a:p>
        </p:txBody>
      </p:sp>
    </p:spTree>
    <p:extLst>
      <p:ext uri="{BB962C8B-B14F-4D97-AF65-F5344CB8AC3E}">
        <p14:creationId xmlns:p14="http://schemas.microsoft.com/office/powerpoint/2010/main" val="7087947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F0F0B8-5B06-4174-9742-1FD7ABE7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smart phone&#10;&#10;Description automatically generated">
            <a:extLst>
              <a:ext uri="{FF2B5EF4-FFF2-40B4-BE49-F238E27FC236}">
                <a16:creationId xmlns:a16="http://schemas.microsoft.com/office/drawing/2014/main" id="{4AD62C7A-3940-E343-9E94-9343E8048F63}"/>
              </a:ext>
            </a:extLst>
          </p:cNvPr>
          <p:cNvPicPr>
            <a:picLocks noGrp="1" noChangeAspect="1"/>
          </p:cNvPicPr>
          <p:nvPr>
            <p:ph idx="1"/>
          </p:nvPr>
        </p:nvPicPr>
        <p:blipFill rotWithShape="1">
          <a:blip r:embed="rId2"/>
          <a:srcRect r="1" b="23752"/>
          <a:stretch/>
        </p:blipFill>
        <p:spPr>
          <a:xfrm>
            <a:off x="643467" y="643467"/>
            <a:ext cx="10905066" cy="5571066"/>
          </a:xfrm>
          <a:prstGeom prst="rect">
            <a:avLst/>
          </a:prstGeom>
          <a:ln w="190500">
            <a:solidFill>
              <a:srgbClr val="FFFFFF"/>
            </a:solidFill>
            <a:miter lim="800000"/>
          </a:ln>
          <a:effectLst>
            <a:outerShdw blurRad="76200" dist="19050" dir="5400000" algn="t" rotWithShape="0">
              <a:prstClr val="black">
                <a:alpha val="55000"/>
              </a:prstClr>
            </a:outerShdw>
          </a:effectLst>
        </p:spPr>
      </p:pic>
    </p:spTree>
    <p:extLst>
      <p:ext uri="{BB962C8B-B14F-4D97-AF65-F5344CB8AC3E}">
        <p14:creationId xmlns:p14="http://schemas.microsoft.com/office/powerpoint/2010/main" val="1180928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86CE2D-51F4-8143-A2EE-33749F711A57}"/>
              </a:ext>
            </a:extLst>
          </p:cNvPr>
          <p:cNvSpPr>
            <a:spLocks noGrp="1"/>
          </p:cNvSpPr>
          <p:nvPr>
            <p:ph type="title"/>
          </p:nvPr>
        </p:nvSpPr>
        <p:spPr>
          <a:xfrm>
            <a:off x="833002" y="365125"/>
            <a:ext cx="3973667" cy="5811837"/>
          </a:xfrm>
        </p:spPr>
        <p:txBody>
          <a:bodyPr>
            <a:normAutofit/>
          </a:bodyPr>
          <a:lstStyle/>
          <a:p>
            <a:r>
              <a:rPr lang="it-IT">
                <a:solidFill>
                  <a:srgbClr val="FFFFFF"/>
                </a:solidFill>
              </a:rPr>
              <a:t>Credits</a:t>
            </a:r>
          </a:p>
        </p:txBody>
      </p:sp>
      <p:sp>
        <p:nvSpPr>
          <p:cNvPr id="3" name="Content Placeholder 2">
            <a:extLst>
              <a:ext uri="{FF2B5EF4-FFF2-40B4-BE49-F238E27FC236}">
                <a16:creationId xmlns:a16="http://schemas.microsoft.com/office/drawing/2014/main" id="{9BFC8166-3829-5349-8677-81EF796964E0}"/>
              </a:ext>
            </a:extLst>
          </p:cNvPr>
          <p:cNvSpPr>
            <a:spLocks noGrp="1"/>
          </p:cNvSpPr>
          <p:nvPr>
            <p:ph idx="1"/>
          </p:nvPr>
        </p:nvSpPr>
        <p:spPr>
          <a:xfrm>
            <a:off x="5356927" y="365125"/>
            <a:ext cx="5996871" cy="5811837"/>
          </a:xfrm>
        </p:spPr>
        <p:txBody>
          <a:bodyPr anchor="ctr">
            <a:normAutofit/>
          </a:bodyPr>
          <a:lstStyle/>
          <a:p>
            <a:pPr marL="0" indent="0">
              <a:buNone/>
            </a:pPr>
            <a:r>
              <a:rPr lang="it-IT" sz="2000" dirty="0">
                <a:solidFill>
                  <a:srgbClr val="FFFFFF"/>
                </a:solidFill>
              </a:rPr>
              <a:t>[1] </a:t>
            </a:r>
            <a:r>
              <a:rPr lang="it-IT" sz="2000" dirty="0">
                <a:solidFill>
                  <a:srgbClr val="00B0F0"/>
                </a:solidFill>
                <a:hlinkClick r:id="rId2">
                  <a:extLst>
                    <a:ext uri="{A12FA001-AC4F-418D-AE19-62706E023703}">
                      <ahyp:hlinkClr xmlns:ahyp="http://schemas.microsoft.com/office/drawing/2018/hyperlinkcolor" val="tx"/>
                    </a:ext>
                  </a:extLst>
                </a:hlinkClick>
              </a:rPr>
              <a:t>https://en.wikipedia.org/wiki/Git</a:t>
            </a:r>
            <a:endParaRPr lang="it-IT" sz="2000" dirty="0">
              <a:solidFill>
                <a:srgbClr val="00B0F0"/>
              </a:solidFill>
            </a:endParaRPr>
          </a:p>
          <a:p>
            <a:pPr marL="0" indent="0">
              <a:buNone/>
            </a:pPr>
            <a:r>
              <a:rPr lang="it-IT" sz="2000" dirty="0">
                <a:solidFill>
                  <a:srgbClr val="FFFFFF"/>
                </a:solidFill>
              </a:rPr>
              <a:t>[2] </a:t>
            </a:r>
            <a:r>
              <a:rPr lang="it-IT" sz="2000" dirty="0">
                <a:solidFill>
                  <a:srgbClr val="00B0F0"/>
                </a:solidFill>
                <a:hlinkClick r:id="rId3">
                  <a:extLst>
                    <a:ext uri="{A12FA001-AC4F-418D-AE19-62706E023703}">
                      <ahyp:hlinkClr xmlns:ahyp="http://schemas.microsoft.com/office/drawing/2018/hyperlinkcolor" val="tx"/>
                    </a:ext>
                  </a:extLst>
                </a:hlinkClick>
              </a:rPr>
              <a:t>https://en.wikipedia.org/wiki/Version_control</a:t>
            </a:r>
            <a:endParaRPr lang="it-IT" sz="2000" dirty="0">
              <a:solidFill>
                <a:srgbClr val="00B0F0"/>
              </a:solidFill>
            </a:endParaRPr>
          </a:p>
          <a:p>
            <a:pPr marL="0" indent="0">
              <a:buNone/>
            </a:pPr>
            <a:r>
              <a:rPr lang="it-IT" sz="2000" dirty="0">
                <a:solidFill>
                  <a:srgbClr val="FFFFFF"/>
                </a:solidFill>
              </a:rPr>
              <a:t>[3] </a:t>
            </a:r>
            <a:r>
              <a:rPr lang="it-IT" sz="2000" dirty="0">
                <a:solidFill>
                  <a:srgbClr val="00B0F0"/>
                </a:solidFill>
                <a:hlinkClick r:id="rId4">
                  <a:extLst>
                    <a:ext uri="{A12FA001-AC4F-418D-AE19-62706E023703}">
                      <ahyp:hlinkClr xmlns:ahyp="http://schemas.microsoft.com/office/drawing/2018/hyperlinkcolor" val="tx"/>
                    </a:ext>
                  </a:extLst>
                </a:hlinkClick>
              </a:rPr>
              <a:t>https://stackoverflow.com/a/4129145</a:t>
            </a:r>
            <a:endParaRPr lang="it-IT" sz="2000" dirty="0">
              <a:solidFill>
                <a:srgbClr val="00B0F0"/>
              </a:solidFill>
            </a:endParaRPr>
          </a:p>
          <a:p>
            <a:pPr marL="0" indent="0">
              <a:buNone/>
            </a:pPr>
            <a:endParaRPr lang="it-IT" sz="2000" dirty="0">
              <a:solidFill>
                <a:srgbClr val="FFFFFF"/>
              </a:solidFill>
            </a:endParaRPr>
          </a:p>
          <a:p>
            <a:endParaRPr lang="it-IT" sz="2000" dirty="0">
              <a:solidFill>
                <a:srgbClr val="FFFFFF"/>
              </a:solidFill>
            </a:endParaRPr>
          </a:p>
        </p:txBody>
      </p:sp>
    </p:spTree>
    <p:extLst>
      <p:ext uri="{BB962C8B-B14F-4D97-AF65-F5344CB8AC3E}">
        <p14:creationId xmlns:p14="http://schemas.microsoft.com/office/powerpoint/2010/main" val="362156029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E46998-33A8-DD42-B0B7-08780CF1396F}"/>
              </a:ext>
            </a:extLst>
          </p:cNvPr>
          <p:cNvSpPr>
            <a:spLocks noGrp="1"/>
          </p:cNvSpPr>
          <p:nvPr>
            <p:ph type="title"/>
          </p:nvPr>
        </p:nvSpPr>
        <p:spPr>
          <a:xfrm>
            <a:off x="863029" y="1012004"/>
            <a:ext cx="3416158" cy="4795408"/>
          </a:xfrm>
        </p:spPr>
        <p:txBody>
          <a:bodyPr>
            <a:normAutofit/>
          </a:bodyPr>
          <a:lstStyle/>
          <a:p>
            <a:r>
              <a:rPr lang="it-IT" dirty="0" err="1">
                <a:solidFill>
                  <a:srgbClr val="FFFFFF"/>
                </a:solidFill>
              </a:rPr>
              <a:t>What</a:t>
            </a:r>
            <a:r>
              <a:rPr lang="it-IT" dirty="0">
                <a:solidFill>
                  <a:srgbClr val="FFFFFF"/>
                </a:solidFill>
              </a:rPr>
              <a:t> </a:t>
            </a:r>
            <a:r>
              <a:rPr lang="it-IT" dirty="0" err="1">
                <a:solidFill>
                  <a:srgbClr val="FFFFFF"/>
                </a:solidFill>
              </a:rPr>
              <a:t>is</a:t>
            </a:r>
            <a:r>
              <a:rPr lang="it-IT" dirty="0">
                <a:solidFill>
                  <a:srgbClr val="FFFFFF"/>
                </a:solidFill>
              </a:rPr>
              <a:t> for</a:t>
            </a:r>
          </a:p>
        </p:txBody>
      </p:sp>
      <p:graphicFrame>
        <p:nvGraphicFramePr>
          <p:cNvPr id="5" name="Content Placeholder 2">
            <a:extLst>
              <a:ext uri="{FF2B5EF4-FFF2-40B4-BE49-F238E27FC236}">
                <a16:creationId xmlns:a16="http://schemas.microsoft.com/office/drawing/2014/main" id="{CC2849B5-42D9-4162-8E6A-7B4A27241FBC}"/>
              </a:ext>
            </a:extLst>
          </p:cNvPr>
          <p:cNvGraphicFramePr>
            <a:graphicFrameLocks noGrp="1"/>
          </p:cNvGraphicFramePr>
          <p:nvPr>
            <p:ph idx="1"/>
            <p:extLst>
              <p:ext uri="{D42A27DB-BD31-4B8C-83A1-F6EECF244321}">
                <p14:modId xmlns:p14="http://schemas.microsoft.com/office/powerpoint/2010/main" val="399665307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293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AF31FE-8D06-FA4D-BBC6-C133C1B135B9}"/>
              </a:ext>
            </a:extLst>
          </p:cNvPr>
          <p:cNvSpPr>
            <a:spLocks noGrp="1"/>
          </p:cNvSpPr>
          <p:nvPr>
            <p:ph type="title"/>
          </p:nvPr>
        </p:nvSpPr>
        <p:spPr>
          <a:xfrm>
            <a:off x="863029" y="1012004"/>
            <a:ext cx="3416158" cy="4795408"/>
          </a:xfrm>
        </p:spPr>
        <p:txBody>
          <a:bodyPr>
            <a:normAutofit/>
          </a:bodyPr>
          <a:lstStyle/>
          <a:p>
            <a:r>
              <a:rPr lang="it-IT" dirty="0" err="1">
                <a:solidFill>
                  <a:srgbClr val="FFFFFF"/>
                </a:solidFill>
              </a:rPr>
              <a:t>What</a:t>
            </a:r>
            <a:r>
              <a:rPr lang="it-IT" dirty="0">
                <a:solidFill>
                  <a:srgbClr val="FFFFFF"/>
                </a:solidFill>
              </a:rPr>
              <a:t> </a:t>
            </a:r>
            <a:r>
              <a:rPr lang="it-IT" dirty="0" err="1">
                <a:solidFill>
                  <a:srgbClr val="FFFFFF"/>
                </a:solidFill>
              </a:rPr>
              <a:t>is</a:t>
            </a:r>
            <a:r>
              <a:rPr lang="it-IT" dirty="0">
                <a:solidFill>
                  <a:srgbClr val="FFFFFF"/>
                </a:solidFill>
              </a:rPr>
              <a:t> NOT for</a:t>
            </a:r>
          </a:p>
        </p:txBody>
      </p:sp>
      <p:graphicFrame>
        <p:nvGraphicFramePr>
          <p:cNvPr id="5" name="Content Placeholder 2">
            <a:extLst>
              <a:ext uri="{FF2B5EF4-FFF2-40B4-BE49-F238E27FC236}">
                <a16:creationId xmlns:a16="http://schemas.microsoft.com/office/drawing/2014/main" id="{2526B7FE-1DAF-480E-B961-8BAB49450CF6}"/>
              </a:ext>
            </a:extLst>
          </p:cNvPr>
          <p:cNvGraphicFramePr>
            <a:graphicFrameLocks noGrp="1"/>
          </p:cNvGraphicFramePr>
          <p:nvPr>
            <p:ph idx="1"/>
            <p:extLst>
              <p:ext uri="{D42A27DB-BD31-4B8C-83A1-F6EECF244321}">
                <p14:modId xmlns:p14="http://schemas.microsoft.com/office/powerpoint/2010/main" val="16631795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6963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AD3A-14BF-F043-9C1B-8664094B3D3A}"/>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a:t>Hands-on</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B96B998-ED0A-4366-A1D8-CD046D69121C}"/>
              </a:ext>
            </a:extLst>
          </p:cNvPr>
          <p:cNvPicPr>
            <a:picLocks noChangeAspect="1"/>
          </p:cNvPicPr>
          <p:nvPr/>
        </p:nvPicPr>
        <p:blipFill rotWithShape="1">
          <a:blip r:embed="rId2"/>
          <a:srcRect l="23679" r="17686"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56947006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C1579-2CEC-F246-B546-5EAA1FF33EFC}"/>
              </a:ext>
            </a:extLst>
          </p:cNvPr>
          <p:cNvSpPr>
            <a:spLocks noGrp="1"/>
          </p:cNvSpPr>
          <p:nvPr>
            <p:ph type="title"/>
          </p:nvPr>
        </p:nvSpPr>
        <p:spPr>
          <a:xfrm>
            <a:off x="992206" y="1608667"/>
            <a:ext cx="2823275" cy="4501127"/>
          </a:xfrm>
        </p:spPr>
        <p:txBody>
          <a:bodyPr anchor="t">
            <a:normAutofit/>
          </a:bodyPr>
          <a:lstStyle/>
          <a:p>
            <a:pPr algn="r"/>
            <a:r>
              <a:rPr lang="it-IT" sz="3200" err="1">
                <a:solidFill>
                  <a:srgbClr val="FFFFFF"/>
                </a:solidFill>
                <a:latin typeface="Consolas" panose="020B0609020204030204" pitchFamily="49" charset="0"/>
                <a:cs typeface="Consolas" panose="020B0609020204030204" pitchFamily="49" charset="0"/>
              </a:rPr>
              <a:t>init</a:t>
            </a:r>
            <a:endParaRPr lang="it-IT" sz="3200">
              <a:solidFill>
                <a:srgbClr val="FFFFFF"/>
              </a:solidFill>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3FE9AE30-67C2-DA49-973C-7CA4FE31C60B}"/>
              </a:ext>
            </a:extLst>
          </p:cNvPr>
          <p:cNvSpPr>
            <a:spLocks noGrp="1"/>
          </p:cNvSpPr>
          <p:nvPr>
            <p:ph sz="half" idx="2"/>
          </p:nvPr>
        </p:nvSpPr>
        <p:spPr>
          <a:xfrm>
            <a:off x="4558725" y="1603687"/>
            <a:ext cx="7163955" cy="946274"/>
          </a:xfrm>
        </p:spPr>
        <p:txBody>
          <a:bodyPr>
            <a:normAutofit/>
          </a:bodyPr>
          <a:lstStyle/>
          <a:p>
            <a:pPr marL="0" indent="0">
              <a:buNone/>
            </a:pPr>
            <a:r>
              <a:rPr lang="it-IT" sz="2400" dirty="0" err="1"/>
              <a:t>We</a:t>
            </a:r>
            <a:r>
              <a:rPr lang="it-IT" sz="2400" dirty="0"/>
              <a:t> </a:t>
            </a:r>
            <a:r>
              <a:rPr lang="it-IT" sz="2400" dirty="0" err="1"/>
              <a:t>begin</a:t>
            </a:r>
            <a:r>
              <a:rPr lang="it-IT" sz="2400" dirty="0"/>
              <a:t> by </a:t>
            </a:r>
            <a:r>
              <a:rPr lang="it-IT" sz="2400" dirty="0" err="1"/>
              <a:t>creating</a:t>
            </a:r>
            <a:r>
              <a:rPr lang="it-IT" sz="2400" dirty="0"/>
              <a:t> an </a:t>
            </a:r>
            <a:r>
              <a:rPr lang="it-IT" sz="2400" dirty="0" err="1"/>
              <a:t>empty</a:t>
            </a:r>
            <a:r>
              <a:rPr lang="it-IT" sz="2400" dirty="0"/>
              <a:t> </a:t>
            </a:r>
            <a:r>
              <a:rPr lang="it-IT" sz="2400" dirty="0" err="1"/>
              <a:t>repository</a:t>
            </a:r>
            <a:r>
              <a:rPr lang="it-IT" sz="2400" dirty="0"/>
              <a:t> </a:t>
            </a:r>
            <a:r>
              <a:rPr lang="it-IT" sz="2400" dirty="0" err="1"/>
              <a:t>using</a:t>
            </a:r>
            <a:r>
              <a:rPr lang="it-IT" sz="2400" dirty="0"/>
              <a:t> the </a:t>
            </a:r>
            <a:r>
              <a:rPr lang="it-IT" sz="2000" dirty="0" err="1">
                <a:latin typeface="Consolas" panose="020B0609020204030204" pitchFamily="49" charset="0"/>
                <a:cs typeface="Consolas" panose="020B0609020204030204" pitchFamily="49" charset="0"/>
              </a:rPr>
              <a:t>init</a:t>
            </a:r>
            <a:r>
              <a:rPr lang="it-IT" sz="2400" dirty="0">
                <a:latin typeface="Consolas" panose="020B0609020204030204" pitchFamily="49" charset="0"/>
                <a:cs typeface="Consolas" panose="020B0609020204030204" pitchFamily="49" charset="0"/>
              </a:rPr>
              <a:t> </a:t>
            </a:r>
            <a:r>
              <a:rPr lang="it-IT" sz="2400" dirty="0" err="1"/>
              <a:t>command</a:t>
            </a:r>
            <a:r>
              <a:rPr lang="it-IT" sz="2400" dirty="0"/>
              <a:t>.</a:t>
            </a:r>
          </a:p>
        </p:txBody>
      </p:sp>
      <p:sp>
        <p:nvSpPr>
          <p:cNvPr id="3" name="Content Placeholder 2">
            <a:extLst>
              <a:ext uri="{FF2B5EF4-FFF2-40B4-BE49-F238E27FC236}">
                <a16:creationId xmlns:a16="http://schemas.microsoft.com/office/drawing/2014/main" id="{07B70CDD-853E-D64E-BFC8-8D3A82728793}"/>
              </a:ext>
            </a:extLst>
          </p:cNvPr>
          <p:cNvSpPr>
            <a:spLocks noGrp="1"/>
          </p:cNvSpPr>
          <p:nvPr>
            <p:ph sz="half" idx="1"/>
          </p:nvPr>
        </p:nvSpPr>
        <p:spPr>
          <a:xfrm>
            <a:off x="4547698" y="2850776"/>
            <a:ext cx="7163955" cy="3259018"/>
          </a:xfrm>
        </p:spPr>
        <p:txBody>
          <a:bodyPr>
            <a:normAutofit/>
          </a:bodyPr>
          <a:lstStyle/>
          <a:p>
            <a:pPr marL="0" indent="0">
              <a:buNone/>
            </a:pPr>
            <a:r>
              <a:rPr lang="it-IT" sz="2000" dirty="0" err="1">
                <a:latin typeface="Consolas" panose="020B0609020204030204" pitchFamily="49" charset="0"/>
                <a:cs typeface="Consolas" panose="020B0609020204030204" pitchFamily="49" charset="0"/>
              </a:rPr>
              <a:t>marco@macbook</a:t>
            </a:r>
            <a:r>
              <a:rPr lang="it-IT" sz="2000" dirty="0">
                <a:latin typeface="Consolas" panose="020B0609020204030204" pitchFamily="49" charset="0"/>
                <a:cs typeface="Consolas" panose="020B0609020204030204" pitchFamily="49" charset="0"/>
              </a:rPr>
              <a:t> </a:t>
            </a:r>
            <a:r>
              <a:rPr lang="it-IT" sz="2000" dirty="0">
                <a:solidFill>
                  <a:srgbClr val="92D050"/>
                </a:solidFill>
                <a:latin typeface="Consolas" panose="020B0609020204030204" pitchFamily="49" charset="0"/>
                <a:cs typeface="Consolas" panose="020B0609020204030204" pitchFamily="49" charset="0"/>
              </a:rPr>
              <a:t>~/</a:t>
            </a:r>
            <a:r>
              <a:rPr lang="it-IT" sz="2000" dirty="0" err="1">
                <a:solidFill>
                  <a:srgbClr val="92D050"/>
                </a:solidFill>
                <a:latin typeface="Consolas" panose="020B0609020204030204" pitchFamily="49" charset="0"/>
                <a:cs typeface="Consolas" panose="020B0609020204030204" pitchFamily="49" charset="0"/>
              </a:rPr>
              <a:t>gittutorial</a:t>
            </a:r>
            <a:r>
              <a:rPr lang="it-IT" sz="2000" dirty="0">
                <a:latin typeface="Consolas" panose="020B0609020204030204" pitchFamily="49" charset="0"/>
                <a:cs typeface="Consolas" panose="020B0609020204030204" pitchFamily="49" charset="0"/>
              </a:rPr>
              <a:t>&gt; </a:t>
            </a:r>
            <a:r>
              <a:rPr lang="it-IT" sz="2000" dirty="0" err="1">
                <a:solidFill>
                  <a:srgbClr val="0070C0"/>
                </a:solidFill>
                <a:latin typeface="Consolas" panose="020B0609020204030204" pitchFamily="49" charset="0"/>
                <a:cs typeface="Consolas" panose="020B0609020204030204" pitchFamily="49" charset="0"/>
              </a:rPr>
              <a:t>git</a:t>
            </a:r>
            <a:r>
              <a:rPr lang="it-IT" sz="2000" dirty="0">
                <a:solidFill>
                  <a:srgbClr val="0070C0"/>
                </a:solidFill>
                <a:latin typeface="Consolas" panose="020B0609020204030204" pitchFamily="49" charset="0"/>
                <a:cs typeface="Consolas" panose="020B0609020204030204" pitchFamily="49" charset="0"/>
              </a:rPr>
              <a:t> </a:t>
            </a:r>
            <a:r>
              <a:rPr lang="it-IT" sz="2000" dirty="0" err="1">
                <a:solidFill>
                  <a:srgbClr val="00B0F0"/>
                </a:solidFill>
                <a:latin typeface="Consolas" panose="020B0609020204030204" pitchFamily="49" charset="0"/>
                <a:cs typeface="Consolas" panose="020B0609020204030204" pitchFamily="49" charset="0"/>
              </a:rPr>
              <a:t>init</a:t>
            </a:r>
            <a:endParaRPr lang="it-IT" sz="2000" dirty="0">
              <a:latin typeface="Consolas" panose="020B0609020204030204" pitchFamily="49" charset="0"/>
              <a:cs typeface="Consolas" panose="020B0609020204030204" pitchFamily="49" charset="0"/>
            </a:endParaRPr>
          </a:p>
          <a:p>
            <a:pPr marL="0" indent="0">
              <a:buNone/>
            </a:pPr>
            <a:r>
              <a:rPr lang="it-IT" sz="2000" dirty="0" err="1">
                <a:latin typeface="Consolas" panose="020B0609020204030204" pitchFamily="49" charset="0"/>
                <a:cs typeface="Consolas" panose="020B0609020204030204" pitchFamily="49" charset="0"/>
              </a:rPr>
              <a:t>Initialized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empty</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Git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repository</a:t>
            </a:r>
            <a:r>
              <a:rPr lang="it-IT" sz="2000" dirty="0">
                <a:latin typeface="Consolas" panose="020B0609020204030204" pitchFamily="49" charset="0"/>
                <a:cs typeface="Consolas" panose="020B0609020204030204" pitchFamily="49" charset="0"/>
              </a:rPr>
              <a:t> in /</a:t>
            </a:r>
            <a:r>
              <a:rPr lang="it-IT" sz="2000" dirty="0" err="1">
                <a:latin typeface="Consolas" panose="020B0609020204030204" pitchFamily="49" charset="0"/>
                <a:cs typeface="Consolas" panose="020B0609020204030204" pitchFamily="49" charset="0"/>
              </a:rPr>
              <a:t>Users</a:t>
            </a:r>
            <a:r>
              <a:rPr lang="it-IT" sz="2000" dirty="0">
                <a:latin typeface="Consolas" panose="020B0609020204030204" pitchFamily="49" charset="0"/>
                <a:cs typeface="Consolas" panose="020B0609020204030204" pitchFamily="49" charset="0"/>
              </a:rPr>
              <a:t>/marco/</a:t>
            </a:r>
            <a:r>
              <a:rPr lang="it-IT" sz="2000" dirty="0" err="1">
                <a:latin typeface="Consolas" panose="020B0609020204030204" pitchFamily="49" charset="0"/>
                <a:cs typeface="Consolas" panose="020B0609020204030204" pitchFamily="49" charset="0"/>
              </a:rPr>
              <a:t>gittutorial</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git</a:t>
            </a:r>
            <a:r>
              <a:rPr lang="it-IT"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380507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4209</Words>
  <Application>Microsoft Macintosh PowerPoint</Application>
  <PresentationFormat>Widescreen</PresentationFormat>
  <Paragraphs>442</Paragraphs>
  <Slides>59</Slides>
  <Notes>17</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Consolas</vt:lpstr>
      <vt:lpstr>Office Theme</vt:lpstr>
      <vt:lpstr>Initial commit</vt:lpstr>
      <vt:lpstr>What is git?</vt:lpstr>
      <vt:lpstr>PowerPoint Presentation</vt:lpstr>
      <vt:lpstr>Version Control</vt:lpstr>
      <vt:lpstr>Who made git?</vt:lpstr>
      <vt:lpstr>What is for</vt:lpstr>
      <vt:lpstr>What is NOT for</vt:lpstr>
      <vt:lpstr>Hands-on</vt:lpstr>
      <vt:lpstr>init</vt:lpstr>
      <vt:lpstr>Tracking changes</vt:lpstr>
      <vt:lpstr>Reviewing changes</vt:lpstr>
      <vt:lpstr>status</vt:lpstr>
      <vt:lpstr>add</vt:lpstr>
      <vt:lpstr>commit</vt:lpstr>
      <vt:lpstr>log</vt:lpstr>
      <vt:lpstr>log</vt:lpstr>
      <vt:lpstr>What is HEAD?</vt:lpstr>
      <vt:lpstr>checkout</vt:lpstr>
      <vt:lpstr>checkout</vt:lpstr>
      <vt:lpstr>Undoing changes</vt:lpstr>
      <vt:lpstr>Undoing Changes  –  Working Directory</vt:lpstr>
      <vt:lpstr>Undoing Changes  –  Working Directory</vt:lpstr>
      <vt:lpstr>Undoing Changes  –  Staging  Area</vt:lpstr>
      <vt:lpstr>Undoing Changes  –  Commit  History</vt:lpstr>
      <vt:lpstr>Undoing Changes  –  Commit  History</vt:lpstr>
      <vt:lpstr>Undoing Changes  –  Commit  History</vt:lpstr>
      <vt:lpstr>Undoing Changes  –  Commit  History</vt:lpstr>
      <vt:lpstr>Review of the commands</vt:lpstr>
      <vt:lpstr>Danger zone</vt:lpstr>
      <vt:lpstr>Cheats</vt:lpstr>
      <vt:lpstr>Parallel development</vt:lpstr>
      <vt:lpstr>Branching and merging</vt:lpstr>
      <vt:lpstr>branch</vt:lpstr>
      <vt:lpstr>checkout</vt:lpstr>
      <vt:lpstr>merge</vt:lpstr>
      <vt:lpstr>Fast-forward merge</vt:lpstr>
      <vt:lpstr>merge</vt:lpstr>
      <vt:lpstr>Non fast-forward merge</vt:lpstr>
      <vt:lpstr>3-way merge</vt:lpstr>
      <vt:lpstr>3-way merge</vt:lpstr>
      <vt:lpstr>Conflicts</vt:lpstr>
      <vt:lpstr>Rebasing</vt:lpstr>
      <vt:lpstr>rebase</vt:lpstr>
      <vt:lpstr>rebase</vt:lpstr>
      <vt:lpstr>Cheats</vt:lpstr>
      <vt:lpstr>Distributed</vt:lpstr>
      <vt:lpstr>Local vs Remote repositories</vt:lpstr>
      <vt:lpstr>Commit history</vt:lpstr>
      <vt:lpstr>remote</vt:lpstr>
      <vt:lpstr>push</vt:lpstr>
      <vt:lpstr>Pushing commits</vt:lpstr>
      <vt:lpstr>fetch</vt:lpstr>
      <vt:lpstr>pull</vt:lpstr>
      <vt:lpstr>clone</vt:lpstr>
      <vt:lpstr>Recommendations</vt:lpstr>
      <vt:lpstr>Useful resources</vt:lpstr>
      <vt:lpstr>Extra</vt:lpstr>
      <vt:lpstr>PowerPoint Presentation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commit</dc:title>
  <dc:creator>Marco Nazzari</dc:creator>
  <cp:lastModifiedBy>Marco Nazzari</cp:lastModifiedBy>
  <cp:revision>1</cp:revision>
  <dcterms:created xsi:type="dcterms:W3CDTF">2019-12-11T10:02:44Z</dcterms:created>
  <dcterms:modified xsi:type="dcterms:W3CDTF">2019-12-11T10:04:37Z</dcterms:modified>
</cp:coreProperties>
</file>