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91"/>
  </p:normalViewPr>
  <p:slideViewPr>
    <p:cSldViewPr snapToGrid="0" snapToObjects="1">
      <p:cViewPr>
        <p:scale>
          <a:sx n="70" d="100"/>
          <a:sy n="70" d="100"/>
        </p:scale>
        <p:origin x="16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4D7552-C99A-0F4C-A709-AEE5F5052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4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03B79-AC3F-E247-852B-0EA95879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InfoCOVID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 COVID-19 Database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6FCDA-FACA-5047-BE90-72FB0DA97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1769" y="4585109"/>
            <a:ext cx="2635726" cy="175089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>
                <a:solidFill>
                  <a:srgbClr val="FFFFFF"/>
                </a:solidFill>
              </a:rPr>
              <a:t>Group 7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Manasa</a:t>
            </a:r>
            <a:r>
              <a:rPr lang="en-US" sz="2200" dirty="0">
                <a:solidFill>
                  <a:srgbClr val="FFFFFF"/>
                </a:solidFill>
              </a:rPr>
              <a:t> Acharya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Jia </a:t>
            </a:r>
            <a:r>
              <a:rPr lang="en-US" sz="2200" dirty="0" err="1">
                <a:solidFill>
                  <a:srgbClr val="FFFFFF"/>
                </a:solidFill>
              </a:rPr>
              <a:t>Jin</a:t>
            </a:r>
            <a:r>
              <a:rPr lang="en-US" sz="2200" dirty="0">
                <a:solidFill>
                  <a:srgbClr val="FFFFFF"/>
                </a:solidFill>
              </a:rPr>
              <a:t> Koh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Cheick </a:t>
            </a:r>
            <a:r>
              <a:rPr lang="en-US" sz="2200" dirty="0" err="1">
                <a:solidFill>
                  <a:srgbClr val="FFFFFF"/>
                </a:solidFill>
              </a:rPr>
              <a:t>Konta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</a:p>
        </p:txBody>
      </p:sp>
      <p:grpSp>
        <p:nvGrpSpPr>
          <p:cNvPr id="114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0A4250-97BE-7A41-83BA-879459E19DA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AA669-D45F-7549-8BC6-A7670FDF4F6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3833-430D-F34E-A67E-9A3637FEBC2C}"/>
              </a:ext>
            </a:extLst>
          </p:cNvPr>
          <p:cNvSpPr/>
          <p:nvPr/>
        </p:nvSpPr>
        <p:spPr>
          <a:xfrm>
            <a:off x="-9788" y="673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Image: https://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www.ksby.com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/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8F11C5-046F-854F-B2F6-1440BDF0E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7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A43C0-5CAD-AA43-9429-8FFDDC97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Console View</a:t>
            </a:r>
          </a:p>
        </p:txBody>
      </p:sp>
      <p:grpSp>
        <p:nvGrpSpPr>
          <p:cNvPr id="103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85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Content Placeholder 9" descr="Chart, waterfall chart&#10;&#10;Description automatically generated">
            <a:extLst>
              <a:ext uri="{FF2B5EF4-FFF2-40B4-BE49-F238E27FC236}">
                <a16:creationId xmlns:a16="http://schemas.microsoft.com/office/drawing/2014/main" id="{5DBDEDA7-9ED8-F64C-8453-539810324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-1" b="815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0A943-972C-FD46-9860-E8547865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511570"/>
            <a:ext cx="10190071" cy="2076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GUI View</a:t>
            </a:r>
          </a:p>
        </p:txBody>
      </p:sp>
      <p:grpSp>
        <p:nvGrpSpPr>
          <p:cNvPr id="15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12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BA44D4-B455-4147-80EA-4566CDA9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3"/>
          <a:stretch/>
        </p:blipFill>
        <p:spPr>
          <a:xfrm>
            <a:off x="0" y="-44496"/>
            <a:ext cx="11766130" cy="69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2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DFEDB-4D7B-544E-AFB9-E281062A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Demo…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ADE643A4-EA1C-407E-8621-9655AE428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6153" y="2385716"/>
            <a:ext cx="3919694" cy="3919694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9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1CD9BA-C652-8149-88C5-2CCE5277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8849-51CA-9B44-AC9F-27FAB514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goal of our project is to combine publicly available data on the current infection rate and epidemiology on COVID-19  and create a database that allows the client to find trends and relationships based on their interest in the virus.</a:t>
            </a: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FB2FB5-8460-BF4C-BF05-3EEA66725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2903" y="1510217"/>
            <a:ext cx="6387190" cy="38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E850CB-77C4-564E-B5F1-08D85115E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3ABFB-4164-384D-9B8D-B66D4F2A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- too many sources of information</a:t>
            </a:r>
          </a:p>
        </p:txBody>
      </p:sp>
      <p:grpSp>
        <p:nvGrpSpPr>
          <p:cNvPr id="150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1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C20702B-5ABE-ED4C-B654-92F53EA46F5D}"/>
              </a:ext>
            </a:extLst>
          </p:cNvPr>
          <p:cNvSpPr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rgbClr val="FFFFFF"/>
                </a:solidFill>
              </a:rPr>
              <a:t>SARS-COV-2 (COVID-19) has not only devastated our economy and caused the deaths of over 200,000 Americans - it also has reshaped the way that we live our everyday lives. As the pandemic continues to affect us all, it has become imperative that data modeling and epidemiology come together. </a:t>
            </a:r>
          </a:p>
        </p:txBody>
      </p:sp>
    </p:spTree>
    <p:extLst>
      <p:ext uri="{BB962C8B-B14F-4D97-AF65-F5344CB8AC3E}">
        <p14:creationId xmlns:p14="http://schemas.microsoft.com/office/powerpoint/2010/main" val="177587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9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8" name="Bottom RIght">
            <a:extLst>
              <a:ext uri="{FF2B5EF4-FFF2-40B4-BE49-F238E27FC236}">
                <a16:creationId xmlns:a16="http://schemas.microsoft.com/office/drawing/2014/main" id="{F4436A75-A020-494B-B70E-85CBD21EA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9AC34A-4733-4246-B384-5BBE066AB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0" name="Graphic 157">
              <a:extLst>
                <a:ext uri="{FF2B5EF4-FFF2-40B4-BE49-F238E27FC236}">
                  <a16:creationId xmlns:a16="http://schemas.microsoft.com/office/drawing/2014/main" id="{C84724B9-1248-4CA6-931C-9B9E6300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C9DE4C6-CB01-4D68-93A6-8607C5D23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59DA521-D2B0-460E-983D-FAE00EFB20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9CECFA9-7A18-4264-BC92-C7C99477A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01834A6-ABDA-4C9E-A44A-7D52EEDBE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B3C39CA-57CB-43E8-89BC-497ECBAFB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B05384B-92F3-4CC1-8748-7BFCD27B7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7E4B4AC-919A-46C3-A98F-B36F103A2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B61039B-1FD3-401E-83AC-C05C971D1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1B629C-F56B-BD48-8C01-806896F89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2" r="-2" b="10710"/>
          <a:stretch/>
        </p:blipFill>
        <p:spPr bwMode="auto">
          <a:xfrm>
            <a:off x="619840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6" y="105743"/>
                </a:lnTo>
                <a:cubicBezTo>
                  <a:pt x="10536187" y="2244886"/>
                  <a:pt x="8264669" y="3854030"/>
                  <a:pt x="5542096" y="3854030"/>
                </a:cubicBezTo>
                <a:cubicBezTo>
                  <a:pt x="2819521" y="3854030"/>
                  <a:pt x="548003" y="2244886"/>
                  <a:pt x="22664" y="10574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Top Left">
            <a:extLst>
              <a:ext uri="{FF2B5EF4-FFF2-40B4-BE49-F238E27FC236}">
                <a16:creationId xmlns:a16="http://schemas.microsoft.com/office/drawing/2014/main" id="{DB8ED0A1-FF45-4EE6-ADE8-2F2ED0D3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A8A514-3FF4-4ADA-AF55-B44C969B5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EDA4578-CC87-43DF-B783-3B5D770C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B4F1C15-5B2E-483A-AA12-C47B50007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EF72001-4788-44E6-8592-7099340CA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A8C8919-696C-4290-B3EE-DDC5EDA43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37F8271-7580-41CA-B352-6393A3EA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E1B97F8-5B65-43A1-9BC3-FEF0AD7C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2EED-493D-A740-9F0D-66C89CA6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92" y="4225940"/>
            <a:ext cx="4977905" cy="203147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Currently have many dashboards and sites generating COVID information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Does not include more sophisticated relationships between the data 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E37AC4A-6013-FE4C-99CA-DC0B4AD81752}"/>
              </a:ext>
            </a:extLst>
          </p:cNvPr>
          <p:cNvSpPr txBox="1">
            <a:spLocks/>
          </p:cNvSpPr>
          <p:nvPr/>
        </p:nvSpPr>
        <p:spPr>
          <a:xfrm>
            <a:off x="6533402" y="4225941"/>
            <a:ext cx="4977905" cy="203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This project brings together information from different contributors to allow synergy between different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A657D-78C4-3E4D-BC88-C76BF6CBD473}"/>
              </a:ext>
            </a:extLst>
          </p:cNvPr>
          <p:cNvSpPr txBox="1"/>
          <p:nvPr/>
        </p:nvSpPr>
        <p:spPr>
          <a:xfrm>
            <a:off x="8518869" y="3445298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coronavirus.jhu.edu</a:t>
            </a:r>
            <a:r>
              <a:rPr lang="en-US" sz="1200" dirty="0"/>
              <a:t>/us-map</a:t>
            </a:r>
          </a:p>
        </p:txBody>
      </p:sp>
    </p:spTree>
    <p:extLst>
      <p:ext uri="{BB962C8B-B14F-4D97-AF65-F5344CB8AC3E}">
        <p14:creationId xmlns:p14="http://schemas.microsoft.com/office/powerpoint/2010/main" val="200267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2160187-EBF3-8F49-9B4F-6B06B0632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7188"/>
            <a:ext cx="8153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3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0" name="Freeform: Shape 1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2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2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2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2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01CC5D0-15A0-1A46-ADAF-75308F51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1" y="209202"/>
            <a:ext cx="7449615" cy="6127305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7" name="Freeform: Shape 26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8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9" name="Freeform: Shape 2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3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3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3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3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3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28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C53C37-F057-DC44-9ADA-9D5ECA4C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237199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Overall EER Diagram</a:t>
            </a:r>
          </a:p>
        </p:txBody>
      </p:sp>
    </p:spTree>
    <p:extLst>
      <p:ext uri="{BB962C8B-B14F-4D97-AF65-F5344CB8AC3E}">
        <p14:creationId xmlns:p14="http://schemas.microsoft.com/office/powerpoint/2010/main" val="8818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5130-EEFB-BD47-9B73-D3A499E2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B2D6-B0E1-8D43-A3D7-D42F70C2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504BB0-0887-8840-91A9-9D9DFBF0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0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2736-F1B3-1E43-AD72-663E6098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F993-0309-764D-AED3-22A74695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A8408DB-53D0-D044-8FBC-3DA7D732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5B84-7647-4E44-B0DF-64EA3C15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6A31-0A8B-A144-8B51-0DE1DCAA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B409962-3CDE-FA46-9466-D602FD46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3477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AvenirNext LT Pro Medium</vt:lpstr>
      <vt:lpstr>Sagona Book</vt:lpstr>
      <vt:lpstr>ExploreVTI</vt:lpstr>
      <vt:lpstr>InfoCOVID  A COVID-19 Database</vt:lpstr>
      <vt:lpstr>Mission Statement</vt:lpstr>
      <vt:lpstr>Problem - too many sources of information</vt:lpstr>
      <vt:lpstr>PowerPoint Presentation</vt:lpstr>
      <vt:lpstr>PowerPoint Presentation</vt:lpstr>
      <vt:lpstr>Overall EER Diagram</vt:lpstr>
      <vt:lpstr>PowerPoint Presentation</vt:lpstr>
      <vt:lpstr>PowerPoint Presentation</vt:lpstr>
      <vt:lpstr>PowerPoint Presentation</vt:lpstr>
      <vt:lpstr>Application Console View</vt:lpstr>
      <vt:lpstr>Application GUI View</vt:lpstr>
      <vt:lpstr>PowerPoint Presentation</vt:lpstr>
      <vt:lpstr>Demo…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InfoCOVID  A COVID-19 Database</dc:title>
  <dc:creator>Manasa Acharya</dc:creator>
  <cp:lastModifiedBy>Manasa Acharya</cp:lastModifiedBy>
  <cp:revision>1</cp:revision>
  <dcterms:created xsi:type="dcterms:W3CDTF">2020-11-12T04:36:40Z</dcterms:created>
  <dcterms:modified xsi:type="dcterms:W3CDTF">2020-11-12T04:37:55Z</dcterms:modified>
</cp:coreProperties>
</file>