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0" r:id="rId5"/>
    <p:sldId id="261" r:id="rId6"/>
    <p:sldId id="265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4654C-E017-40C5-9D43-E673A06143A5}" v="10" dt="2023-01-11T22:17:41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man Mason" userId="7985c621-86ca-457f-8e46-24ff51e3bb6f" providerId="ADAL" clId="{0184654C-E017-40C5-9D43-E673A06143A5}"/>
    <pc:docChg chg="custSel addSld modSld sldOrd">
      <pc:chgData name="Norman Mason" userId="7985c621-86ca-457f-8e46-24ff51e3bb6f" providerId="ADAL" clId="{0184654C-E017-40C5-9D43-E673A06143A5}" dt="2023-01-11T22:33:05.844" v="963" actId="1038"/>
      <pc:docMkLst>
        <pc:docMk/>
      </pc:docMkLst>
      <pc:sldChg chg="modSp mod">
        <pc:chgData name="Norman Mason" userId="7985c621-86ca-457f-8e46-24ff51e3bb6f" providerId="ADAL" clId="{0184654C-E017-40C5-9D43-E673A06143A5}" dt="2023-01-11T22:24:32.380" v="621" actId="20577"/>
        <pc:sldMkLst>
          <pc:docMk/>
          <pc:sldMk cId="2866963642" sldId="257"/>
        </pc:sldMkLst>
        <pc:spChg chg="mod">
          <ac:chgData name="Norman Mason" userId="7985c621-86ca-457f-8e46-24ff51e3bb6f" providerId="ADAL" clId="{0184654C-E017-40C5-9D43-E673A06143A5}" dt="2023-01-11T22:24:32.380" v="621" actId="20577"/>
          <ac:spMkLst>
            <pc:docMk/>
            <pc:sldMk cId="2866963642" sldId="257"/>
            <ac:spMk id="1040" creationId="{20F4A393-47D7-C40D-A2DD-A7BFE87C5BE2}"/>
          </ac:spMkLst>
        </pc:spChg>
        <pc:spChg chg="mod">
          <ac:chgData name="Norman Mason" userId="7985c621-86ca-457f-8e46-24ff51e3bb6f" providerId="ADAL" clId="{0184654C-E017-40C5-9D43-E673A06143A5}" dt="2023-01-11T02:01:08.261" v="23" actId="20577"/>
          <ac:spMkLst>
            <pc:docMk/>
            <pc:sldMk cId="2866963642" sldId="257"/>
            <ac:spMk id="1044" creationId="{23CA1172-6530-7FA1-07FC-F9B05C787C08}"/>
          </ac:spMkLst>
        </pc:spChg>
      </pc:sldChg>
      <pc:sldChg chg="delSp modSp mod">
        <pc:chgData name="Norman Mason" userId="7985c621-86ca-457f-8e46-24ff51e3bb6f" providerId="ADAL" clId="{0184654C-E017-40C5-9D43-E673A06143A5}" dt="2023-01-11T22:25:44.867" v="683" actId="1035"/>
        <pc:sldMkLst>
          <pc:docMk/>
          <pc:sldMk cId="1890483975" sldId="259"/>
        </pc:sldMkLst>
        <pc:spChg chg="del">
          <ac:chgData name="Norman Mason" userId="7985c621-86ca-457f-8e46-24ff51e3bb6f" providerId="ADAL" clId="{0184654C-E017-40C5-9D43-E673A06143A5}" dt="2023-01-11T22:22:56.214" v="603" actId="478"/>
          <ac:spMkLst>
            <pc:docMk/>
            <pc:sldMk cId="1890483975" sldId="259"/>
            <ac:spMk id="3" creationId="{D745AC85-C3D9-2D0D-3016-6A45E7A9C1AF}"/>
          </ac:spMkLst>
        </pc:spChg>
        <pc:spChg chg="del">
          <ac:chgData name="Norman Mason" userId="7985c621-86ca-457f-8e46-24ff51e3bb6f" providerId="ADAL" clId="{0184654C-E017-40C5-9D43-E673A06143A5}" dt="2023-01-11T22:22:56.214" v="603" actId="478"/>
          <ac:spMkLst>
            <pc:docMk/>
            <pc:sldMk cId="1890483975" sldId="259"/>
            <ac:spMk id="4" creationId="{FEC2154A-112B-AF37-6C94-68ED82D61183}"/>
          </ac:spMkLst>
        </pc:spChg>
        <pc:spChg chg="del">
          <ac:chgData name="Norman Mason" userId="7985c621-86ca-457f-8e46-24ff51e3bb6f" providerId="ADAL" clId="{0184654C-E017-40C5-9D43-E673A06143A5}" dt="2023-01-11T22:22:56.214" v="603" actId="478"/>
          <ac:spMkLst>
            <pc:docMk/>
            <pc:sldMk cId="1890483975" sldId="259"/>
            <ac:spMk id="5" creationId="{2C269CCF-5495-1AA1-0AC2-92AEE06046E3}"/>
          </ac:spMkLst>
        </pc:spChg>
        <pc:spChg chg="del">
          <ac:chgData name="Norman Mason" userId="7985c621-86ca-457f-8e46-24ff51e3bb6f" providerId="ADAL" clId="{0184654C-E017-40C5-9D43-E673A06143A5}" dt="2023-01-11T22:22:56.214" v="603" actId="478"/>
          <ac:spMkLst>
            <pc:docMk/>
            <pc:sldMk cId="1890483975" sldId="259"/>
            <ac:spMk id="6" creationId="{EB2CE026-2CA4-148B-360D-05ECB95D6DBA}"/>
          </ac:spMkLst>
        </pc:spChg>
        <pc:spChg chg="del">
          <ac:chgData name="Norman Mason" userId="7985c621-86ca-457f-8e46-24ff51e3bb6f" providerId="ADAL" clId="{0184654C-E017-40C5-9D43-E673A06143A5}" dt="2023-01-11T22:22:56.214" v="603" actId="478"/>
          <ac:spMkLst>
            <pc:docMk/>
            <pc:sldMk cId="1890483975" sldId="259"/>
            <ac:spMk id="7" creationId="{962B748B-7FDF-E24B-0096-D97BE6559942}"/>
          </ac:spMkLst>
        </pc:spChg>
        <pc:spChg chg="del">
          <ac:chgData name="Norman Mason" userId="7985c621-86ca-457f-8e46-24ff51e3bb6f" providerId="ADAL" clId="{0184654C-E017-40C5-9D43-E673A06143A5}" dt="2023-01-11T22:22:56.214" v="603" actId="478"/>
          <ac:spMkLst>
            <pc:docMk/>
            <pc:sldMk cId="1890483975" sldId="259"/>
            <ac:spMk id="8" creationId="{042AB09E-3BE6-8EF5-27E3-3326D2EE3A49}"/>
          </ac:spMkLst>
        </pc:spChg>
        <pc:spChg chg="mod">
          <ac:chgData name="Norman Mason" userId="7985c621-86ca-457f-8e46-24ff51e3bb6f" providerId="ADAL" clId="{0184654C-E017-40C5-9D43-E673A06143A5}" dt="2023-01-11T22:25:44.867" v="683" actId="1035"/>
          <ac:spMkLst>
            <pc:docMk/>
            <pc:sldMk cId="1890483975" sldId="259"/>
            <ac:spMk id="9" creationId="{A3DD84D4-D75B-8A65-D2F6-62D894C74E2E}"/>
          </ac:spMkLst>
        </pc:spChg>
        <pc:spChg chg="mod">
          <ac:chgData name="Norman Mason" userId="7985c621-86ca-457f-8e46-24ff51e3bb6f" providerId="ADAL" clId="{0184654C-E017-40C5-9D43-E673A06143A5}" dt="2023-01-11T22:25:44.867" v="683" actId="1035"/>
          <ac:spMkLst>
            <pc:docMk/>
            <pc:sldMk cId="1890483975" sldId="259"/>
            <ac:spMk id="10" creationId="{81D445D4-0446-D4DC-BB40-0A32A0C4E9C6}"/>
          </ac:spMkLst>
        </pc:spChg>
        <pc:spChg chg="mod">
          <ac:chgData name="Norman Mason" userId="7985c621-86ca-457f-8e46-24ff51e3bb6f" providerId="ADAL" clId="{0184654C-E017-40C5-9D43-E673A06143A5}" dt="2023-01-11T22:25:44.867" v="683" actId="1035"/>
          <ac:spMkLst>
            <pc:docMk/>
            <pc:sldMk cId="1890483975" sldId="259"/>
            <ac:spMk id="18" creationId="{AA1A1AA3-5606-800A-DA7E-9AAA5323DB74}"/>
          </ac:spMkLst>
        </pc:spChg>
        <pc:spChg chg="mod">
          <ac:chgData name="Norman Mason" userId="7985c621-86ca-457f-8e46-24ff51e3bb6f" providerId="ADAL" clId="{0184654C-E017-40C5-9D43-E673A06143A5}" dt="2023-01-11T22:25:44.867" v="683" actId="1035"/>
          <ac:spMkLst>
            <pc:docMk/>
            <pc:sldMk cId="1890483975" sldId="259"/>
            <ac:spMk id="19" creationId="{55F553A0-57DB-6C8B-F507-3500BEE52D50}"/>
          </ac:spMkLst>
        </pc:spChg>
        <pc:spChg chg="mod">
          <ac:chgData name="Norman Mason" userId="7985c621-86ca-457f-8e46-24ff51e3bb6f" providerId="ADAL" clId="{0184654C-E017-40C5-9D43-E673A06143A5}" dt="2023-01-11T22:25:44.867" v="683" actId="1035"/>
          <ac:spMkLst>
            <pc:docMk/>
            <pc:sldMk cId="1890483975" sldId="259"/>
            <ac:spMk id="20" creationId="{DAF3B1A7-E523-5DDA-28B7-DDD38CEDC78E}"/>
          </ac:spMkLst>
        </pc:spChg>
        <pc:spChg chg="mod">
          <ac:chgData name="Norman Mason" userId="7985c621-86ca-457f-8e46-24ff51e3bb6f" providerId="ADAL" clId="{0184654C-E017-40C5-9D43-E673A06143A5}" dt="2023-01-11T22:25:44.867" v="683" actId="1035"/>
          <ac:spMkLst>
            <pc:docMk/>
            <pc:sldMk cId="1890483975" sldId="259"/>
            <ac:spMk id="21" creationId="{596E7522-65AA-8ADE-5D39-5443EBC656B0}"/>
          </ac:spMkLst>
        </pc:spChg>
        <pc:spChg chg="mod">
          <ac:chgData name="Norman Mason" userId="7985c621-86ca-457f-8e46-24ff51e3bb6f" providerId="ADAL" clId="{0184654C-E017-40C5-9D43-E673A06143A5}" dt="2023-01-11T22:25:44.867" v="683" actId="1035"/>
          <ac:spMkLst>
            <pc:docMk/>
            <pc:sldMk cId="1890483975" sldId="259"/>
            <ac:spMk id="22" creationId="{CC0099BD-921D-68FF-79A4-E0127A724675}"/>
          </ac:spMkLst>
        </pc:spChg>
        <pc:spChg chg="mod">
          <ac:chgData name="Norman Mason" userId="7985c621-86ca-457f-8e46-24ff51e3bb6f" providerId="ADAL" clId="{0184654C-E017-40C5-9D43-E673A06143A5}" dt="2023-01-11T22:25:44.867" v="683" actId="1035"/>
          <ac:spMkLst>
            <pc:docMk/>
            <pc:sldMk cId="1890483975" sldId="259"/>
            <ac:spMk id="23" creationId="{362454BF-7846-757D-415A-705F873C861D}"/>
          </ac:spMkLst>
        </pc:spChg>
        <pc:spChg chg="mod">
          <ac:chgData name="Norman Mason" userId="7985c621-86ca-457f-8e46-24ff51e3bb6f" providerId="ADAL" clId="{0184654C-E017-40C5-9D43-E673A06143A5}" dt="2023-01-11T22:25:44.867" v="683" actId="1035"/>
          <ac:spMkLst>
            <pc:docMk/>
            <pc:sldMk cId="1890483975" sldId="259"/>
            <ac:spMk id="24" creationId="{CCF2FDEF-CBC6-7383-EC8C-067B64132A1B}"/>
          </ac:spMkLst>
        </pc:spChg>
        <pc:spChg chg="mod">
          <ac:chgData name="Norman Mason" userId="7985c621-86ca-457f-8e46-24ff51e3bb6f" providerId="ADAL" clId="{0184654C-E017-40C5-9D43-E673A06143A5}" dt="2023-01-11T22:25:44.867" v="683" actId="1035"/>
          <ac:spMkLst>
            <pc:docMk/>
            <pc:sldMk cId="1890483975" sldId="259"/>
            <ac:spMk id="25" creationId="{2C6D9D1E-B1B2-DBCD-65FF-617F332C5854}"/>
          </ac:spMkLst>
        </pc:spChg>
        <pc:spChg chg="mod">
          <ac:chgData name="Norman Mason" userId="7985c621-86ca-457f-8e46-24ff51e3bb6f" providerId="ADAL" clId="{0184654C-E017-40C5-9D43-E673A06143A5}" dt="2023-01-11T22:25:44.867" v="683" actId="1035"/>
          <ac:spMkLst>
            <pc:docMk/>
            <pc:sldMk cId="1890483975" sldId="259"/>
            <ac:spMk id="26" creationId="{1D4725D2-3EB7-D712-736C-3CDAC15C103C}"/>
          </ac:spMkLst>
        </pc:spChg>
        <pc:spChg chg="mod">
          <ac:chgData name="Norman Mason" userId="7985c621-86ca-457f-8e46-24ff51e3bb6f" providerId="ADAL" clId="{0184654C-E017-40C5-9D43-E673A06143A5}" dt="2023-01-11T22:25:44.867" v="683" actId="1035"/>
          <ac:spMkLst>
            <pc:docMk/>
            <pc:sldMk cId="1890483975" sldId="259"/>
            <ac:spMk id="27" creationId="{4D5AF505-1F9A-B0A1-DAD4-C6A1BB40AA2B}"/>
          </ac:spMkLst>
        </pc:spChg>
        <pc:cxnChg chg="del mod">
          <ac:chgData name="Norman Mason" userId="7985c621-86ca-457f-8e46-24ff51e3bb6f" providerId="ADAL" clId="{0184654C-E017-40C5-9D43-E673A06143A5}" dt="2023-01-11T22:22:56.214" v="603" actId="478"/>
          <ac:cxnSpMkLst>
            <pc:docMk/>
            <pc:sldMk cId="1890483975" sldId="259"/>
            <ac:cxnSpMk id="12" creationId="{0A74E743-8726-9887-33B3-3B78AF0246A4}"/>
          </ac:cxnSpMkLst>
        </pc:cxnChg>
        <pc:cxnChg chg="del mod">
          <ac:chgData name="Norman Mason" userId="7985c621-86ca-457f-8e46-24ff51e3bb6f" providerId="ADAL" clId="{0184654C-E017-40C5-9D43-E673A06143A5}" dt="2023-01-11T22:22:56.214" v="603" actId="478"/>
          <ac:cxnSpMkLst>
            <pc:docMk/>
            <pc:sldMk cId="1890483975" sldId="259"/>
            <ac:cxnSpMk id="14" creationId="{C0CDC386-EFDF-6A17-741D-B00052C622CB}"/>
          </ac:cxnSpMkLst>
        </pc:cxnChg>
        <pc:cxnChg chg="del mod">
          <ac:chgData name="Norman Mason" userId="7985c621-86ca-457f-8e46-24ff51e3bb6f" providerId="ADAL" clId="{0184654C-E017-40C5-9D43-E673A06143A5}" dt="2023-01-11T22:22:56.214" v="603" actId="478"/>
          <ac:cxnSpMkLst>
            <pc:docMk/>
            <pc:sldMk cId="1890483975" sldId="259"/>
            <ac:cxnSpMk id="16" creationId="{D77A9A59-2BA1-235B-7DF4-C1B4A48C80FF}"/>
          </ac:cxnSpMkLst>
        </pc:cxnChg>
        <pc:cxnChg chg="mod">
          <ac:chgData name="Norman Mason" userId="7985c621-86ca-457f-8e46-24ff51e3bb6f" providerId="ADAL" clId="{0184654C-E017-40C5-9D43-E673A06143A5}" dt="2023-01-11T22:25:44.867" v="683" actId="1035"/>
          <ac:cxnSpMkLst>
            <pc:docMk/>
            <pc:sldMk cId="1890483975" sldId="259"/>
            <ac:cxnSpMk id="29" creationId="{58F5A7C1-195D-6A71-EB18-8D279368B8FB}"/>
          </ac:cxnSpMkLst>
        </pc:cxnChg>
        <pc:cxnChg chg="mod">
          <ac:chgData name="Norman Mason" userId="7985c621-86ca-457f-8e46-24ff51e3bb6f" providerId="ADAL" clId="{0184654C-E017-40C5-9D43-E673A06143A5}" dt="2023-01-11T22:25:44.867" v="683" actId="1035"/>
          <ac:cxnSpMkLst>
            <pc:docMk/>
            <pc:sldMk cId="1890483975" sldId="259"/>
            <ac:cxnSpMk id="31" creationId="{4F0DD57E-1660-FBF6-FD2D-D581E40CCBCE}"/>
          </ac:cxnSpMkLst>
        </pc:cxnChg>
        <pc:cxnChg chg="mod">
          <ac:chgData name="Norman Mason" userId="7985c621-86ca-457f-8e46-24ff51e3bb6f" providerId="ADAL" clId="{0184654C-E017-40C5-9D43-E673A06143A5}" dt="2023-01-11T22:25:44.867" v="683" actId="1035"/>
          <ac:cxnSpMkLst>
            <pc:docMk/>
            <pc:sldMk cId="1890483975" sldId="259"/>
            <ac:cxnSpMk id="33" creationId="{D1DC5643-DA68-95E4-5718-C3305CABA1B1}"/>
          </ac:cxnSpMkLst>
        </pc:cxnChg>
        <pc:cxnChg chg="mod">
          <ac:chgData name="Norman Mason" userId="7985c621-86ca-457f-8e46-24ff51e3bb6f" providerId="ADAL" clId="{0184654C-E017-40C5-9D43-E673A06143A5}" dt="2023-01-11T22:25:44.867" v="683" actId="1035"/>
          <ac:cxnSpMkLst>
            <pc:docMk/>
            <pc:sldMk cId="1890483975" sldId="259"/>
            <ac:cxnSpMk id="35" creationId="{E3502059-861E-CEB1-E691-3775CA1A4C98}"/>
          </ac:cxnSpMkLst>
        </pc:cxnChg>
        <pc:cxnChg chg="mod">
          <ac:chgData name="Norman Mason" userId="7985c621-86ca-457f-8e46-24ff51e3bb6f" providerId="ADAL" clId="{0184654C-E017-40C5-9D43-E673A06143A5}" dt="2023-01-11T22:25:44.867" v="683" actId="1035"/>
          <ac:cxnSpMkLst>
            <pc:docMk/>
            <pc:sldMk cId="1890483975" sldId="259"/>
            <ac:cxnSpMk id="37" creationId="{2D5097E6-D263-9F11-F784-84045526C9E0}"/>
          </ac:cxnSpMkLst>
        </pc:cxnChg>
      </pc:sldChg>
      <pc:sldChg chg="modSp mod">
        <pc:chgData name="Norman Mason" userId="7985c621-86ca-457f-8e46-24ff51e3bb6f" providerId="ADAL" clId="{0184654C-E017-40C5-9D43-E673A06143A5}" dt="2023-01-11T22:18:10.392" v="447" actId="20577"/>
        <pc:sldMkLst>
          <pc:docMk/>
          <pc:sldMk cId="3380993092" sldId="261"/>
        </pc:sldMkLst>
        <pc:spChg chg="mod">
          <ac:chgData name="Norman Mason" userId="7985c621-86ca-457f-8e46-24ff51e3bb6f" providerId="ADAL" clId="{0184654C-E017-40C5-9D43-E673A06143A5}" dt="2023-01-11T02:03:12.814" v="97" actId="20577"/>
          <ac:spMkLst>
            <pc:docMk/>
            <pc:sldMk cId="3380993092" sldId="261"/>
            <ac:spMk id="25" creationId="{F86F6ED8-9E67-C1BF-0E6A-FDD64C4B6E28}"/>
          </ac:spMkLst>
        </pc:spChg>
        <pc:spChg chg="mod">
          <ac:chgData name="Norman Mason" userId="7985c621-86ca-457f-8e46-24ff51e3bb6f" providerId="ADAL" clId="{0184654C-E017-40C5-9D43-E673A06143A5}" dt="2023-01-11T22:13:09.059" v="242" actId="20577"/>
          <ac:spMkLst>
            <pc:docMk/>
            <pc:sldMk cId="3380993092" sldId="261"/>
            <ac:spMk id="27" creationId="{B7C488B8-692D-40B9-004E-C72AD20E0258}"/>
          </ac:spMkLst>
        </pc:spChg>
        <pc:spChg chg="mod">
          <ac:chgData name="Norman Mason" userId="7985c621-86ca-457f-8e46-24ff51e3bb6f" providerId="ADAL" clId="{0184654C-E017-40C5-9D43-E673A06143A5}" dt="2023-01-11T22:18:10.392" v="447" actId="20577"/>
          <ac:spMkLst>
            <pc:docMk/>
            <pc:sldMk cId="3380993092" sldId="261"/>
            <ac:spMk id="28" creationId="{0B3D56B2-80C5-B2D9-80B7-E8D6445FB15A}"/>
          </ac:spMkLst>
        </pc:spChg>
        <pc:spChg chg="mod">
          <ac:chgData name="Norman Mason" userId="7985c621-86ca-457f-8e46-24ff51e3bb6f" providerId="ADAL" clId="{0184654C-E017-40C5-9D43-E673A06143A5}" dt="2023-01-11T02:02:32.597" v="90" actId="6549"/>
          <ac:spMkLst>
            <pc:docMk/>
            <pc:sldMk cId="3380993092" sldId="261"/>
            <ac:spMk id="32" creationId="{18BB9094-921F-E55B-FC86-B7A815A16F29}"/>
          </ac:spMkLst>
        </pc:spChg>
      </pc:sldChg>
      <pc:sldChg chg="modSp mod">
        <pc:chgData name="Norman Mason" userId="7985c621-86ca-457f-8e46-24ff51e3bb6f" providerId="ADAL" clId="{0184654C-E017-40C5-9D43-E673A06143A5}" dt="2023-01-11T22:33:05.844" v="963" actId="1038"/>
        <pc:sldMkLst>
          <pc:docMk/>
          <pc:sldMk cId="4225372331" sldId="263"/>
        </pc:sldMkLst>
        <pc:spChg chg="mod">
          <ac:chgData name="Norman Mason" userId="7985c621-86ca-457f-8e46-24ff51e3bb6f" providerId="ADAL" clId="{0184654C-E017-40C5-9D43-E673A06143A5}" dt="2023-01-11T22:32:27.036" v="960" actId="1036"/>
          <ac:spMkLst>
            <pc:docMk/>
            <pc:sldMk cId="4225372331" sldId="263"/>
            <ac:spMk id="15" creationId="{0A8FE561-9608-D3C2-6B9C-9FD11AF2CE7C}"/>
          </ac:spMkLst>
        </pc:spChg>
        <pc:spChg chg="mod">
          <ac:chgData name="Norman Mason" userId="7985c621-86ca-457f-8e46-24ff51e3bb6f" providerId="ADAL" clId="{0184654C-E017-40C5-9D43-E673A06143A5}" dt="2023-01-11T22:33:05.844" v="963" actId="1038"/>
          <ac:spMkLst>
            <pc:docMk/>
            <pc:sldMk cId="4225372331" sldId="263"/>
            <ac:spMk id="17" creationId="{0A3E6A86-E54F-15C2-ABB4-B75601D24F6A}"/>
          </ac:spMkLst>
        </pc:spChg>
        <pc:spChg chg="mod">
          <ac:chgData name="Norman Mason" userId="7985c621-86ca-457f-8e46-24ff51e3bb6f" providerId="ADAL" clId="{0184654C-E017-40C5-9D43-E673A06143A5}" dt="2023-01-11T22:30:40.682" v="906" actId="14100"/>
          <ac:spMkLst>
            <pc:docMk/>
            <pc:sldMk cId="4225372331" sldId="263"/>
            <ac:spMk id="18" creationId="{75FB5CBD-3C9F-1EAF-BEAC-F8FEDEEA5F54}"/>
          </ac:spMkLst>
        </pc:spChg>
        <pc:spChg chg="mod">
          <ac:chgData name="Norman Mason" userId="7985c621-86ca-457f-8e46-24ff51e3bb6f" providerId="ADAL" clId="{0184654C-E017-40C5-9D43-E673A06143A5}" dt="2023-01-11T22:28:07.622" v="685" actId="20577"/>
          <ac:spMkLst>
            <pc:docMk/>
            <pc:sldMk cId="4225372331" sldId="263"/>
            <ac:spMk id="20" creationId="{4CD5B9CE-DAEF-D55B-CF34-3D0925046FF9}"/>
          </ac:spMkLst>
        </pc:spChg>
        <pc:spChg chg="mod">
          <ac:chgData name="Norman Mason" userId="7985c621-86ca-457f-8e46-24ff51e3bb6f" providerId="ADAL" clId="{0184654C-E017-40C5-9D43-E673A06143A5}" dt="2023-01-11T02:04:39.687" v="104" actId="14100"/>
          <ac:spMkLst>
            <pc:docMk/>
            <pc:sldMk cId="4225372331" sldId="263"/>
            <ac:spMk id="22" creationId="{82FAE493-DBB1-5977-BEFB-289A4AD9BDAB}"/>
          </ac:spMkLst>
        </pc:spChg>
        <pc:cxnChg chg="mod">
          <ac:chgData name="Norman Mason" userId="7985c621-86ca-457f-8e46-24ff51e3bb6f" providerId="ADAL" clId="{0184654C-E017-40C5-9D43-E673A06143A5}" dt="2023-01-11T22:33:05.844" v="963" actId="1038"/>
          <ac:cxnSpMkLst>
            <pc:docMk/>
            <pc:sldMk cId="4225372331" sldId="263"/>
            <ac:cxnSpMk id="8" creationId="{5FBB6AE4-2723-E7F7-89FB-32A77611D417}"/>
          </ac:cxnSpMkLst>
        </pc:cxnChg>
        <pc:cxnChg chg="mod">
          <ac:chgData name="Norman Mason" userId="7985c621-86ca-457f-8e46-24ff51e3bb6f" providerId="ADAL" clId="{0184654C-E017-40C5-9D43-E673A06143A5}" dt="2023-01-11T22:33:05.844" v="963" actId="1038"/>
          <ac:cxnSpMkLst>
            <pc:docMk/>
            <pc:sldMk cId="4225372331" sldId="263"/>
            <ac:cxnSpMk id="27" creationId="{FC19612E-1794-79D0-9BF7-2337B1E99DFB}"/>
          </ac:cxnSpMkLst>
        </pc:cxnChg>
        <pc:cxnChg chg="mod">
          <ac:chgData name="Norman Mason" userId="7985c621-86ca-457f-8e46-24ff51e3bb6f" providerId="ADAL" clId="{0184654C-E017-40C5-9D43-E673A06143A5}" dt="2023-01-11T22:33:05.844" v="963" actId="1038"/>
          <ac:cxnSpMkLst>
            <pc:docMk/>
            <pc:sldMk cId="4225372331" sldId="263"/>
            <ac:cxnSpMk id="29" creationId="{A6452BD3-9AF0-24E7-F403-C1B355016F5C}"/>
          </ac:cxnSpMkLst>
        </pc:cxnChg>
        <pc:cxnChg chg="mod">
          <ac:chgData name="Norman Mason" userId="7985c621-86ca-457f-8e46-24ff51e3bb6f" providerId="ADAL" clId="{0184654C-E017-40C5-9D43-E673A06143A5}" dt="2023-01-11T22:33:05.844" v="963" actId="1038"/>
          <ac:cxnSpMkLst>
            <pc:docMk/>
            <pc:sldMk cId="4225372331" sldId="263"/>
            <ac:cxnSpMk id="31" creationId="{F3CFC76C-B4A3-5233-9A60-EC7DACA032D9}"/>
          </ac:cxnSpMkLst>
        </pc:cxnChg>
      </pc:sldChg>
      <pc:sldChg chg="addSp delSp modSp new mod ord">
        <pc:chgData name="Norman Mason" userId="7985c621-86ca-457f-8e46-24ff51e3bb6f" providerId="ADAL" clId="{0184654C-E017-40C5-9D43-E673A06143A5}" dt="2023-01-11T02:12:15.282" v="237" actId="20577"/>
        <pc:sldMkLst>
          <pc:docMk/>
          <pc:sldMk cId="3921240942" sldId="264"/>
        </pc:sldMkLst>
        <pc:spChg chg="add mod">
          <ac:chgData name="Norman Mason" userId="7985c621-86ca-457f-8e46-24ff51e3bb6f" providerId="ADAL" clId="{0184654C-E017-40C5-9D43-E673A06143A5}" dt="2023-01-11T02:09:18.424" v="120" actId="20577"/>
          <ac:spMkLst>
            <pc:docMk/>
            <pc:sldMk cId="3921240942" sldId="264"/>
            <ac:spMk id="2" creationId="{C654B13F-267F-877B-2C79-70E3BFF7B97B}"/>
          </ac:spMkLst>
        </pc:spChg>
        <pc:spChg chg="add mod">
          <ac:chgData name="Norman Mason" userId="7985c621-86ca-457f-8e46-24ff51e3bb6f" providerId="ADAL" clId="{0184654C-E017-40C5-9D43-E673A06143A5}" dt="2023-01-11T02:09:30.744" v="122" actId="1076"/>
          <ac:spMkLst>
            <pc:docMk/>
            <pc:sldMk cId="3921240942" sldId="264"/>
            <ac:spMk id="3" creationId="{8E83A109-3B28-8863-336B-E5AE69FCEF61}"/>
          </ac:spMkLst>
        </pc:spChg>
        <pc:spChg chg="add mod">
          <ac:chgData name="Norman Mason" userId="7985c621-86ca-457f-8e46-24ff51e3bb6f" providerId="ADAL" clId="{0184654C-E017-40C5-9D43-E673A06143A5}" dt="2023-01-11T02:09:49.690" v="143" actId="20577"/>
          <ac:spMkLst>
            <pc:docMk/>
            <pc:sldMk cId="3921240942" sldId="264"/>
            <ac:spMk id="4" creationId="{77FAA4B5-66D4-45E3-0860-6715DA8688F7}"/>
          </ac:spMkLst>
        </pc:spChg>
        <pc:spChg chg="add mod">
          <ac:chgData name="Norman Mason" userId="7985c621-86ca-457f-8e46-24ff51e3bb6f" providerId="ADAL" clId="{0184654C-E017-40C5-9D43-E673A06143A5}" dt="2023-01-11T02:10:00.851" v="145" actId="1076"/>
          <ac:spMkLst>
            <pc:docMk/>
            <pc:sldMk cId="3921240942" sldId="264"/>
            <ac:spMk id="5" creationId="{CA8A9415-0FB7-10D4-49DD-4D01DCEB179A}"/>
          </ac:spMkLst>
        </pc:spChg>
        <pc:spChg chg="add mod">
          <ac:chgData name="Norman Mason" userId="7985c621-86ca-457f-8e46-24ff51e3bb6f" providerId="ADAL" clId="{0184654C-E017-40C5-9D43-E673A06143A5}" dt="2023-01-11T02:10:32.222" v="166" actId="20577"/>
          <ac:spMkLst>
            <pc:docMk/>
            <pc:sldMk cId="3921240942" sldId="264"/>
            <ac:spMk id="6" creationId="{AEB39DA2-D9AD-1035-DB82-D819B5206D89}"/>
          </ac:spMkLst>
        </pc:spChg>
        <pc:spChg chg="add mod">
          <ac:chgData name="Norman Mason" userId="7985c621-86ca-457f-8e46-24ff51e3bb6f" providerId="ADAL" clId="{0184654C-E017-40C5-9D43-E673A06143A5}" dt="2023-01-11T02:10:53.943" v="168" actId="1076"/>
          <ac:spMkLst>
            <pc:docMk/>
            <pc:sldMk cId="3921240942" sldId="264"/>
            <ac:spMk id="7" creationId="{7976BAAF-67A1-3F7E-FD2C-74EB40F1883F}"/>
          </ac:spMkLst>
        </pc:spChg>
        <pc:spChg chg="add mod">
          <ac:chgData name="Norman Mason" userId="7985c621-86ca-457f-8e46-24ff51e3bb6f" providerId="ADAL" clId="{0184654C-E017-40C5-9D43-E673A06143A5}" dt="2023-01-11T02:11:13.094" v="192" actId="20577"/>
          <ac:spMkLst>
            <pc:docMk/>
            <pc:sldMk cId="3921240942" sldId="264"/>
            <ac:spMk id="8" creationId="{60F1D5FC-843D-82DA-2F63-F47178EA1ADD}"/>
          </ac:spMkLst>
        </pc:spChg>
        <pc:spChg chg="add mod">
          <ac:chgData name="Norman Mason" userId="7985c621-86ca-457f-8e46-24ff51e3bb6f" providerId="ADAL" clId="{0184654C-E017-40C5-9D43-E673A06143A5}" dt="2023-01-11T02:11:30.865" v="194" actId="1076"/>
          <ac:spMkLst>
            <pc:docMk/>
            <pc:sldMk cId="3921240942" sldId="264"/>
            <ac:spMk id="9" creationId="{787077C5-F870-5BA2-A714-18F607673C30}"/>
          </ac:spMkLst>
        </pc:spChg>
        <pc:spChg chg="add del mod">
          <ac:chgData name="Norman Mason" userId="7985c621-86ca-457f-8e46-24ff51e3bb6f" providerId="ADAL" clId="{0184654C-E017-40C5-9D43-E673A06143A5}" dt="2023-01-11T02:11:33.903" v="195" actId="478"/>
          <ac:spMkLst>
            <pc:docMk/>
            <pc:sldMk cId="3921240942" sldId="264"/>
            <ac:spMk id="10" creationId="{376F50DE-CBE3-8EE1-E7E2-784AF0C639FF}"/>
          </ac:spMkLst>
        </pc:spChg>
        <pc:spChg chg="add mod">
          <ac:chgData name="Norman Mason" userId="7985c621-86ca-457f-8e46-24ff51e3bb6f" providerId="ADAL" clId="{0184654C-E017-40C5-9D43-E673A06143A5}" dt="2023-01-11T02:12:15.282" v="237" actId="20577"/>
          <ac:spMkLst>
            <pc:docMk/>
            <pc:sldMk cId="3921240942" sldId="264"/>
            <ac:spMk id="11" creationId="{9DFA228F-53D8-1D76-35E5-55056F490EC4}"/>
          </ac:spMkLst>
        </pc:spChg>
      </pc:sldChg>
      <pc:sldChg chg="addSp delSp modSp add mod">
        <pc:chgData name="Norman Mason" userId="7985c621-86ca-457f-8e46-24ff51e3bb6f" providerId="ADAL" clId="{0184654C-E017-40C5-9D43-E673A06143A5}" dt="2023-01-11T22:25:20.310" v="625" actId="20577"/>
        <pc:sldMkLst>
          <pc:docMk/>
          <pc:sldMk cId="2689531892" sldId="265"/>
        </pc:sldMkLst>
        <pc:spChg chg="mod">
          <ac:chgData name="Norman Mason" userId="7985c621-86ca-457f-8e46-24ff51e3bb6f" providerId="ADAL" clId="{0184654C-E017-40C5-9D43-E673A06143A5}" dt="2023-01-11T22:14:08.288" v="252" actId="20577"/>
          <ac:spMkLst>
            <pc:docMk/>
            <pc:sldMk cId="2689531892" sldId="265"/>
            <ac:spMk id="2" creationId="{CAE5E915-DEF1-198A-C265-3128F3ADE322}"/>
          </ac:spMkLst>
        </pc:spChg>
        <pc:spChg chg="mod">
          <ac:chgData name="Norman Mason" userId="7985c621-86ca-457f-8e46-24ff51e3bb6f" providerId="ADAL" clId="{0184654C-E017-40C5-9D43-E673A06143A5}" dt="2023-01-11T22:20:28.926" v="561" actId="1076"/>
          <ac:spMkLst>
            <pc:docMk/>
            <pc:sldMk cId="2689531892" sldId="265"/>
            <ac:spMk id="3" creationId="{D745AC85-C3D9-2D0D-3016-6A45E7A9C1AF}"/>
          </ac:spMkLst>
        </pc:spChg>
        <pc:spChg chg="mod">
          <ac:chgData name="Norman Mason" userId="7985c621-86ca-457f-8e46-24ff51e3bb6f" providerId="ADAL" clId="{0184654C-E017-40C5-9D43-E673A06143A5}" dt="2023-01-11T22:20:28.926" v="561" actId="1076"/>
          <ac:spMkLst>
            <pc:docMk/>
            <pc:sldMk cId="2689531892" sldId="265"/>
            <ac:spMk id="4" creationId="{FEC2154A-112B-AF37-6C94-68ED82D61183}"/>
          </ac:spMkLst>
        </pc:spChg>
        <pc:spChg chg="mod">
          <ac:chgData name="Norman Mason" userId="7985c621-86ca-457f-8e46-24ff51e3bb6f" providerId="ADAL" clId="{0184654C-E017-40C5-9D43-E673A06143A5}" dt="2023-01-11T22:20:47.875" v="564" actId="1037"/>
          <ac:spMkLst>
            <pc:docMk/>
            <pc:sldMk cId="2689531892" sldId="265"/>
            <ac:spMk id="5" creationId="{2C269CCF-5495-1AA1-0AC2-92AEE06046E3}"/>
          </ac:spMkLst>
        </pc:spChg>
        <pc:spChg chg="mod">
          <ac:chgData name="Norman Mason" userId="7985c621-86ca-457f-8e46-24ff51e3bb6f" providerId="ADAL" clId="{0184654C-E017-40C5-9D43-E673A06143A5}" dt="2023-01-11T22:15:28.871" v="259" actId="20577"/>
          <ac:spMkLst>
            <pc:docMk/>
            <pc:sldMk cId="2689531892" sldId="265"/>
            <ac:spMk id="6" creationId="{EB2CE026-2CA4-148B-360D-05ECB95D6DBA}"/>
          </ac:spMkLst>
        </pc:spChg>
        <pc:spChg chg="mod">
          <ac:chgData name="Norman Mason" userId="7985c621-86ca-457f-8e46-24ff51e3bb6f" providerId="ADAL" clId="{0184654C-E017-40C5-9D43-E673A06143A5}" dt="2023-01-11T22:15:50.542" v="309" actId="1035"/>
          <ac:spMkLst>
            <pc:docMk/>
            <pc:sldMk cId="2689531892" sldId="265"/>
            <ac:spMk id="7" creationId="{962B748B-7FDF-E24B-0096-D97BE6559942}"/>
          </ac:spMkLst>
        </pc:spChg>
        <pc:spChg chg="mod">
          <ac:chgData name="Norman Mason" userId="7985c621-86ca-457f-8e46-24ff51e3bb6f" providerId="ADAL" clId="{0184654C-E017-40C5-9D43-E673A06143A5}" dt="2023-01-11T22:22:11.005" v="602" actId="20577"/>
          <ac:spMkLst>
            <pc:docMk/>
            <pc:sldMk cId="2689531892" sldId="265"/>
            <ac:spMk id="8" creationId="{042AB09E-3BE6-8EF5-27E3-3326D2EE3A49}"/>
          </ac:spMkLst>
        </pc:spChg>
        <pc:spChg chg="mod">
          <ac:chgData name="Norman Mason" userId="7985c621-86ca-457f-8e46-24ff51e3bb6f" providerId="ADAL" clId="{0184654C-E017-40C5-9D43-E673A06143A5}" dt="2023-01-11T22:15:50.542" v="309" actId="1035"/>
          <ac:spMkLst>
            <pc:docMk/>
            <pc:sldMk cId="2689531892" sldId="265"/>
            <ac:spMk id="9" creationId="{A3DD84D4-D75B-8A65-D2F6-62D894C74E2E}"/>
          </ac:spMkLst>
        </pc:spChg>
        <pc:spChg chg="mod">
          <ac:chgData name="Norman Mason" userId="7985c621-86ca-457f-8e46-24ff51e3bb6f" providerId="ADAL" clId="{0184654C-E017-40C5-9D43-E673A06143A5}" dt="2023-01-11T22:15:50.542" v="309" actId="1035"/>
          <ac:spMkLst>
            <pc:docMk/>
            <pc:sldMk cId="2689531892" sldId="265"/>
            <ac:spMk id="10" creationId="{81D445D4-0446-D4DC-BB40-0A32A0C4E9C6}"/>
          </ac:spMkLst>
        </pc:spChg>
        <pc:spChg chg="add mod">
          <ac:chgData name="Norman Mason" userId="7985c621-86ca-457f-8e46-24ff51e3bb6f" providerId="ADAL" clId="{0184654C-E017-40C5-9D43-E673A06143A5}" dt="2023-01-11T22:16:07.967" v="312" actId="1076"/>
          <ac:spMkLst>
            <pc:docMk/>
            <pc:sldMk cId="2689531892" sldId="265"/>
            <ac:spMk id="15" creationId="{4D91CDA5-A6C6-764A-E302-060D15B4A8BB}"/>
          </ac:spMkLst>
        </pc:spChg>
        <pc:spChg chg="add mod">
          <ac:chgData name="Norman Mason" userId="7985c621-86ca-457f-8e46-24ff51e3bb6f" providerId="ADAL" clId="{0184654C-E017-40C5-9D43-E673A06143A5}" dt="2023-01-11T22:25:20.310" v="625" actId="20577"/>
          <ac:spMkLst>
            <pc:docMk/>
            <pc:sldMk cId="2689531892" sldId="265"/>
            <ac:spMk id="17" creationId="{458F1CD5-A7F3-10FB-16EE-ACD5C5016305}"/>
          </ac:spMkLst>
        </pc:spChg>
        <pc:spChg chg="del">
          <ac:chgData name="Norman Mason" userId="7985c621-86ca-457f-8e46-24ff51e3bb6f" providerId="ADAL" clId="{0184654C-E017-40C5-9D43-E673A06143A5}" dt="2023-01-11T22:15:08.019" v="253" actId="478"/>
          <ac:spMkLst>
            <pc:docMk/>
            <pc:sldMk cId="2689531892" sldId="265"/>
            <ac:spMk id="18" creationId="{AA1A1AA3-5606-800A-DA7E-9AAA5323DB74}"/>
          </ac:spMkLst>
        </pc:spChg>
        <pc:spChg chg="del">
          <ac:chgData name="Norman Mason" userId="7985c621-86ca-457f-8e46-24ff51e3bb6f" providerId="ADAL" clId="{0184654C-E017-40C5-9D43-E673A06143A5}" dt="2023-01-11T22:15:12.528" v="254" actId="478"/>
          <ac:spMkLst>
            <pc:docMk/>
            <pc:sldMk cId="2689531892" sldId="265"/>
            <ac:spMk id="19" creationId="{55F553A0-57DB-6C8B-F507-3500BEE52D50}"/>
          </ac:spMkLst>
        </pc:spChg>
        <pc:spChg chg="del">
          <ac:chgData name="Norman Mason" userId="7985c621-86ca-457f-8e46-24ff51e3bb6f" providerId="ADAL" clId="{0184654C-E017-40C5-9D43-E673A06143A5}" dt="2023-01-11T22:15:08.019" v="253" actId="478"/>
          <ac:spMkLst>
            <pc:docMk/>
            <pc:sldMk cId="2689531892" sldId="265"/>
            <ac:spMk id="20" creationId="{DAF3B1A7-E523-5DDA-28B7-DDD38CEDC78E}"/>
          </ac:spMkLst>
        </pc:spChg>
        <pc:spChg chg="del">
          <ac:chgData name="Norman Mason" userId="7985c621-86ca-457f-8e46-24ff51e3bb6f" providerId="ADAL" clId="{0184654C-E017-40C5-9D43-E673A06143A5}" dt="2023-01-11T22:15:08.019" v="253" actId="478"/>
          <ac:spMkLst>
            <pc:docMk/>
            <pc:sldMk cId="2689531892" sldId="265"/>
            <ac:spMk id="21" creationId="{596E7522-65AA-8ADE-5D39-5443EBC656B0}"/>
          </ac:spMkLst>
        </pc:spChg>
        <pc:spChg chg="del">
          <ac:chgData name="Norman Mason" userId="7985c621-86ca-457f-8e46-24ff51e3bb6f" providerId="ADAL" clId="{0184654C-E017-40C5-9D43-E673A06143A5}" dt="2023-01-11T22:15:08.019" v="253" actId="478"/>
          <ac:spMkLst>
            <pc:docMk/>
            <pc:sldMk cId="2689531892" sldId="265"/>
            <ac:spMk id="22" creationId="{CC0099BD-921D-68FF-79A4-E0127A724675}"/>
          </ac:spMkLst>
        </pc:spChg>
        <pc:spChg chg="del">
          <ac:chgData name="Norman Mason" userId="7985c621-86ca-457f-8e46-24ff51e3bb6f" providerId="ADAL" clId="{0184654C-E017-40C5-9D43-E673A06143A5}" dt="2023-01-11T22:15:08.019" v="253" actId="478"/>
          <ac:spMkLst>
            <pc:docMk/>
            <pc:sldMk cId="2689531892" sldId="265"/>
            <ac:spMk id="23" creationId="{362454BF-7846-757D-415A-705F873C861D}"/>
          </ac:spMkLst>
        </pc:spChg>
        <pc:spChg chg="del">
          <ac:chgData name="Norman Mason" userId="7985c621-86ca-457f-8e46-24ff51e3bb6f" providerId="ADAL" clId="{0184654C-E017-40C5-9D43-E673A06143A5}" dt="2023-01-11T22:15:08.019" v="253" actId="478"/>
          <ac:spMkLst>
            <pc:docMk/>
            <pc:sldMk cId="2689531892" sldId="265"/>
            <ac:spMk id="24" creationId="{CCF2FDEF-CBC6-7383-EC8C-067B64132A1B}"/>
          </ac:spMkLst>
        </pc:spChg>
        <pc:spChg chg="del">
          <ac:chgData name="Norman Mason" userId="7985c621-86ca-457f-8e46-24ff51e3bb6f" providerId="ADAL" clId="{0184654C-E017-40C5-9D43-E673A06143A5}" dt="2023-01-11T22:15:08.019" v="253" actId="478"/>
          <ac:spMkLst>
            <pc:docMk/>
            <pc:sldMk cId="2689531892" sldId="265"/>
            <ac:spMk id="25" creationId="{2C6D9D1E-B1B2-DBCD-65FF-617F332C5854}"/>
          </ac:spMkLst>
        </pc:spChg>
        <pc:spChg chg="del">
          <ac:chgData name="Norman Mason" userId="7985c621-86ca-457f-8e46-24ff51e3bb6f" providerId="ADAL" clId="{0184654C-E017-40C5-9D43-E673A06143A5}" dt="2023-01-11T22:15:08.019" v="253" actId="478"/>
          <ac:spMkLst>
            <pc:docMk/>
            <pc:sldMk cId="2689531892" sldId="265"/>
            <ac:spMk id="26" creationId="{1D4725D2-3EB7-D712-736C-3CDAC15C103C}"/>
          </ac:spMkLst>
        </pc:spChg>
        <pc:spChg chg="del">
          <ac:chgData name="Norman Mason" userId="7985c621-86ca-457f-8e46-24ff51e3bb6f" providerId="ADAL" clId="{0184654C-E017-40C5-9D43-E673A06143A5}" dt="2023-01-11T22:15:08.019" v="253" actId="478"/>
          <ac:spMkLst>
            <pc:docMk/>
            <pc:sldMk cId="2689531892" sldId="265"/>
            <ac:spMk id="27" creationId="{4D5AF505-1F9A-B0A1-DAD4-C6A1BB40AA2B}"/>
          </ac:spMkLst>
        </pc:spChg>
        <pc:spChg chg="add mod">
          <ac:chgData name="Norman Mason" userId="7985c621-86ca-457f-8e46-24ff51e3bb6f" providerId="ADAL" clId="{0184654C-E017-40C5-9D43-E673A06143A5}" dt="2023-01-11T22:20:55.024" v="568" actId="1038"/>
          <ac:spMkLst>
            <pc:docMk/>
            <pc:sldMk cId="2689531892" sldId="265"/>
            <ac:spMk id="30" creationId="{07E66DDB-A196-842E-1BA4-53591C6685C2}"/>
          </ac:spMkLst>
        </pc:spChg>
        <pc:spChg chg="add mod">
          <ac:chgData name="Norman Mason" userId="7985c621-86ca-457f-8e46-24ff51e3bb6f" providerId="ADAL" clId="{0184654C-E017-40C5-9D43-E673A06143A5}" dt="2023-01-11T22:18:45.976" v="469" actId="20577"/>
          <ac:spMkLst>
            <pc:docMk/>
            <pc:sldMk cId="2689531892" sldId="265"/>
            <ac:spMk id="32" creationId="{D6F4387F-08FE-B709-D5B4-0B649842FCD9}"/>
          </ac:spMkLst>
        </pc:spChg>
        <pc:cxnChg chg="mod">
          <ac:chgData name="Norman Mason" userId="7985c621-86ca-457f-8e46-24ff51e3bb6f" providerId="ADAL" clId="{0184654C-E017-40C5-9D43-E673A06143A5}" dt="2023-01-11T22:15:50.542" v="309" actId="1035"/>
          <ac:cxnSpMkLst>
            <pc:docMk/>
            <pc:sldMk cId="2689531892" sldId="265"/>
            <ac:cxnSpMk id="12" creationId="{0A74E743-8726-9887-33B3-3B78AF0246A4}"/>
          </ac:cxnSpMkLst>
        </pc:cxnChg>
        <pc:cxnChg chg="add mod">
          <ac:chgData name="Norman Mason" userId="7985c621-86ca-457f-8e46-24ff51e3bb6f" providerId="ADAL" clId="{0184654C-E017-40C5-9D43-E673A06143A5}" dt="2023-01-11T22:20:47.875" v="564" actId="1037"/>
          <ac:cxnSpMkLst>
            <pc:docMk/>
            <pc:sldMk cId="2689531892" sldId="265"/>
            <ac:cxnSpMk id="13" creationId="{0682FDA4-E2AC-C355-EC56-B8A0570C8E1C}"/>
          </ac:cxnSpMkLst>
        </pc:cxnChg>
        <pc:cxnChg chg="del mod">
          <ac:chgData name="Norman Mason" userId="7985c621-86ca-457f-8e46-24ff51e3bb6f" providerId="ADAL" clId="{0184654C-E017-40C5-9D43-E673A06143A5}" dt="2023-01-11T22:15:39.349" v="260" actId="478"/>
          <ac:cxnSpMkLst>
            <pc:docMk/>
            <pc:sldMk cId="2689531892" sldId="265"/>
            <ac:cxnSpMk id="14" creationId="{C0CDC386-EFDF-6A17-741D-B00052C622CB}"/>
          </ac:cxnSpMkLst>
        </pc:cxnChg>
        <pc:cxnChg chg="del mod">
          <ac:chgData name="Norman Mason" userId="7985c621-86ca-457f-8e46-24ff51e3bb6f" providerId="ADAL" clId="{0184654C-E017-40C5-9D43-E673A06143A5}" dt="2023-01-11T22:15:40.536" v="261" actId="478"/>
          <ac:cxnSpMkLst>
            <pc:docMk/>
            <pc:sldMk cId="2689531892" sldId="265"/>
            <ac:cxnSpMk id="16" creationId="{D77A9A59-2BA1-235B-7DF4-C1B4A48C80FF}"/>
          </ac:cxnSpMkLst>
        </pc:cxnChg>
        <pc:cxnChg chg="del mod">
          <ac:chgData name="Norman Mason" userId="7985c621-86ca-457f-8e46-24ff51e3bb6f" providerId="ADAL" clId="{0184654C-E017-40C5-9D43-E673A06143A5}" dt="2023-01-11T22:15:08.019" v="253" actId="478"/>
          <ac:cxnSpMkLst>
            <pc:docMk/>
            <pc:sldMk cId="2689531892" sldId="265"/>
            <ac:cxnSpMk id="29" creationId="{58F5A7C1-195D-6A71-EB18-8D279368B8FB}"/>
          </ac:cxnSpMkLst>
        </pc:cxnChg>
        <pc:cxnChg chg="del mod">
          <ac:chgData name="Norman Mason" userId="7985c621-86ca-457f-8e46-24ff51e3bb6f" providerId="ADAL" clId="{0184654C-E017-40C5-9D43-E673A06143A5}" dt="2023-01-11T22:15:08.019" v="253" actId="478"/>
          <ac:cxnSpMkLst>
            <pc:docMk/>
            <pc:sldMk cId="2689531892" sldId="265"/>
            <ac:cxnSpMk id="31" creationId="{4F0DD57E-1660-FBF6-FD2D-D581E40CCBCE}"/>
          </ac:cxnSpMkLst>
        </pc:cxnChg>
        <pc:cxnChg chg="del mod">
          <ac:chgData name="Norman Mason" userId="7985c621-86ca-457f-8e46-24ff51e3bb6f" providerId="ADAL" clId="{0184654C-E017-40C5-9D43-E673A06143A5}" dt="2023-01-11T22:15:08.019" v="253" actId="478"/>
          <ac:cxnSpMkLst>
            <pc:docMk/>
            <pc:sldMk cId="2689531892" sldId="265"/>
            <ac:cxnSpMk id="33" creationId="{D1DC5643-DA68-95E4-5718-C3305CABA1B1}"/>
          </ac:cxnSpMkLst>
        </pc:cxnChg>
        <pc:cxnChg chg="del mod">
          <ac:chgData name="Norman Mason" userId="7985c621-86ca-457f-8e46-24ff51e3bb6f" providerId="ADAL" clId="{0184654C-E017-40C5-9D43-E673A06143A5}" dt="2023-01-11T22:15:08.019" v="253" actId="478"/>
          <ac:cxnSpMkLst>
            <pc:docMk/>
            <pc:sldMk cId="2689531892" sldId="265"/>
            <ac:cxnSpMk id="35" creationId="{E3502059-861E-CEB1-E691-3775CA1A4C98}"/>
          </ac:cxnSpMkLst>
        </pc:cxnChg>
        <pc:cxnChg chg="add mod">
          <ac:chgData name="Norman Mason" userId="7985c621-86ca-457f-8e46-24ff51e3bb6f" providerId="ADAL" clId="{0184654C-E017-40C5-9D43-E673A06143A5}" dt="2023-01-11T22:20:55.024" v="568" actId="1038"/>
          <ac:cxnSpMkLst>
            <pc:docMk/>
            <pc:sldMk cId="2689531892" sldId="265"/>
            <ac:cxnSpMk id="36" creationId="{C22A0FF8-C648-E219-2B1C-3784C9274265}"/>
          </ac:cxnSpMkLst>
        </pc:cxnChg>
        <pc:cxnChg chg="del mod">
          <ac:chgData name="Norman Mason" userId="7985c621-86ca-457f-8e46-24ff51e3bb6f" providerId="ADAL" clId="{0184654C-E017-40C5-9D43-E673A06143A5}" dt="2023-01-11T22:15:08.019" v="253" actId="478"/>
          <ac:cxnSpMkLst>
            <pc:docMk/>
            <pc:sldMk cId="2689531892" sldId="265"/>
            <ac:cxnSpMk id="37" creationId="{2D5097E6-D263-9F11-F784-84045526C9E0}"/>
          </ac:cxnSpMkLst>
        </pc:cxnChg>
        <pc:cxnChg chg="add mod">
          <ac:chgData name="Norman Mason" userId="7985c621-86ca-457f-8e46-24ff51e3bb6f" providerId="ADAL" clId="{0184654C-E017-40C5-9D43-E673A06143A5}" dt="2023-01-11T22:20:55.024" v="568" actId="1038"/>
          <ac:cxnSpMkLst>
            <pc:docMk/>
            <pc:sldMk cId="2689531892" sldId="265"/>
            <ac:cxnSpMk id="39" creationId="{31663588-5559-6CA7-E3FE-37A21506BBB6}"/>
          </ac:cxnSpMkLst>
        </pc:cxnChg>
        <pc:cxnChg chg="add">
          <ac:chgData name="Norman Mason" userId="7985c621-86ca-457f-8e46-24ff51e3bb6f" providerId="ADAL" clId="{0184654C-E017-40C5-9D43-E673A06143A5}" dt="2023-01-11T22:20:35.096" v="562" actId="11529"/>
          <ac:cxnSpMkLst>
            <pc:docMk/>
            <pc:sldMk cId="2689531892" sldId="265"/>
            <ac:cxnSpMk id="41" creationId="{E70D8D12-2FD2-6828-DDDE-8E58134D479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F2AD-83A0-5214-AB1F-8279C66DE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FEC54-7F8E-AEAB-2979-F518E1C29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609B-8B63-D6CE-F07D-B5F2D1CB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94B-6FCC-40A5-8E35-D9084CE66F9E}" type="datetimeFigureOut">
              <a:rPr lang="en-NZ" smtClean="0"/>
              <a:t>12/01/2023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07866-B200-C0ED-CD42-E77E3B27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BD99F-E6B9-8F62-0AB8-6AA5B76D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AF4-65F8-4D58-9BF3-37E08A3D131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898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57A1-4375-9C58-F40B-D7B1437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97381-7AD4-1873-9CE0-5265A87DF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E850-5181-EC52-459E-44F06791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94B-6FCC-40A5-8E35-D9084CE66F9E}" type="datetimeFigureOut">
              <a:rPr lang="en-NZ" smtClean="0"/>
              <a:t>12/01/2023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9B7A6-6902-40D7-D421-399D182D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AD6F4-60C9-428F-269B-852BF8B4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AF4-65F8-4D58-9BF3-37E08A3D131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966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B017E-A3A8-61FA-EC64-5E93607CA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9D170-8E4C-44A9-42E5-082A3A3B6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35B51-B924-07A3-3675-00ECBC76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94B-6FCC-40A5-8E35-D9084CE66F9E}" type="datetimeFigureOut">
              <a:rPr lang="en-NZ" smtClean="0"/>
              <a:t>12/01/2023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6EF1-A02B-920A-F36F-7574EAD8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4D1FB-735A-36BF-007E-C923CA06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AF4-65F8-4D58-9BF3-37E08A3D131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853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210E-82CC-2B28-F8BF-485ECC92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22283-6392-9E94-5813-D51F44AE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D6441-D47C-76EC-711E-E709C82C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94B-6FCC-40A5-8E35-D9084CE66F9E}" type="datetimeFigureOut">
              <a:rPr lang="en-NZ" smtClean="0"/>
              <a:t>12/01/2023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B6669-847E-9A98-989A-7C43E33F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09716-D55D-1FE9-4655-4190719D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AF4-65F8-4D58-9BF3-37E08A3D131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314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CC94-7847-ACE2-CE1D-EED3130E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D0426-11DB-30A8-2D75-B9D55CB2D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F2FA-9842-7F73-B06D-4F98186C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94B-6FCC-40A5-8E35-D9084CE66F9E}" type="datetimeFigureOut">
              <a:rPr lang="en-NZ" smtClean="0"/>
              <a:t>12/01/2023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DA5D3-78C8-0F6F-28C4-B54833BB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BC20-A6C6-4333-8FB3-D2CC10C6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AF4-65F8-4D58-9BF3-37E08A3D131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186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2CA9-0720-EFEB-D9EB-B7D6D6EE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DADAC-041B-D798-CE72-2D57D6EA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77074-350E-F65E-D01D-B5B7B8BC3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6BFE6-48E2-DC09-77DA-F6639FD1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94B-6FCC-40A5-8E35-D9084CE66F9E}" type="datetimeFigureOut">
              <a:rPr lang="en-NZ" smtClean="0"/>
              <a:t>12/01/2023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A3D47-B135-8C08-DA5E-D102C66C5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0FCF9-54CC-3916-ED17-CA847285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AF4-65F8-4D58-9BF3-37E08A3D131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184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5B73-9C8B-94D6-68C3-5FFF47E5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DE9F0-5236-54B9-2887-532356917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3D800-B63B-6820-56E7-DC1B185F7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4519D-9221-E347-DF1C-A42971D17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46E38-BBB9-311C-70DD-0FC3EA3A2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677B6-33DF-131A-2698-BAB22034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94B-6FCC-40A5-8E35-D9084CE66F9E}" type="datetimeFigureOut">
              <a:rPr lang="en-NZ" smtClean="0"/>
              <a:t>12/01/2023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3D445-D058-30E6-38EB-6BAF61FF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8C9C3-39F7-1AC0-61D1-39AAF305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AF4-65F8-4D58-9BF3-37E08A3D131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773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41B1-67D2-126E-88AE-567CB554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D4E82-3618-C466-C321-8ADB2869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94B-6FCC-40A5-8E35-D9084CE66F9E}" type="datetimeFigureOut">
              <a:rPr lang="en-NZ" smtClean="0"/>
              <a:t>12/01/2023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3061F-8760-50D9-6EE1-5FEE177C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FEB12-EC07-C612-6CDF-515DA60C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AF4-65F8-4D58-9BF3-37E08A3D131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9540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AFDCF-E4CB-6B54-FAE3-909594AE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94B-6FCC-40A5-8E35-D9084CE66F9E}" type="datetimeFigureOut">
              <a:rPr lang="en-NZ" smtClean="0"/>
              <a:t>12/01/2023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B93F0-4E9B-E5F4-0FCC-FB15CFA2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58271-2E59-7558-5A3F-1AAF821C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AF4-65F8-4D58-9BF3-37E08A3D131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909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E040-2A83-D88F-093C-86A7B8BF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A975-ED48-E264-7935-A003DD461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1432C-4125-435C-D7F7-A95A19603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06A60-1B32-61D7-E5CC-6EC16AE3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94B-6FCC-40A5-8E35-D9084CE66F9E}" type="datetimeFigureOut">
              <a:rPr lang="en-NZ" smtClean="0"/>
              <a:t>12/01/2023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3D567-2BFC-04C9-1658-603F0D60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D3BCB-EA61-10DC-7649-39DDE904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AF4-65F8-4D58-9BF3-37E08A3D131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9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8718-C374-61FD-FE8B-04C2682A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4EF4E-3823-56DA-C5B1-43CEA9DAE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5FB60-AF35-2922-CDA0-27D27F722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00BBA-5398-11E7-74AE-DFDA3560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A94B-6FCC-40A5-8E35-D9084CE66F9E}" type="datetimeFigureOut">
              <a:rPr lang="en-NZ" smtClean="0"/>
              <a:t>12/01/2023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43F45-E422-0E38-13E6-1E06F622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FB72F-64ED-8DA8-BC8C-48E1D425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FAF4-65F8-4D58-9BF3-37E08A3D131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157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2AE8E-A5D4-D9F6-3390-CAE640D4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ACD2C-BB56-6C89-57F0-EBE519383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3F2DF-F8D5-5916-0185-B0C512BFA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6A94B-6FCC-40A5-8E35-D9084CE66F9E}" type="datetimeFigureOut">
              <a:rPr lang="en-NZ" smtClean="0"/>
              <a:t>12/01/2023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FED2C-C677-7BAC-B7FD-871A48B76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EAD3-810A-4D7C-899B-22B2DD300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5FAF4-65F8-4D58-9BF3-37E08A3D131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756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54B13F-267F-877B-2C79-70E3BFF7B97B}"/>
              </a:ext>
            </a:extLst>
          </p:cNvPr>
          <p:cNvSpPr txBox="1"/>
          <p:nvPr/>
        </p:nvSpPr>
        <p:spPr>
          <a:xfrm>
            <a:off x="4788211" y="-64748"/>
            <a:ext cx="2893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/>
              <a:t>Symbol key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8E83A109-3B28-8863-336B-E5AE69FCEF61}"/>
              </a:ext>
            </a:extLst>
          </p:cNvPr>
          <p:cNvSpPr/>
          <p:nvPr/>
        </p:nvSpPr>
        <p:spPr>
          <a:xfrm>
            <a:off x="2217831" y="881473"/>
            <a:ext cx="809897" cy="670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AA4B5-66D4-45E3-0860-6715DA8688F7}"/>
              </a:ext>
            </a:extLst>
          </p:cNvPr>
          <p:cNvSpPr txBox="1"/>
          <p:nvPr/>
        </p:nvSpPr>
        <p:spPr>
          <a:xfrm>
            <a:off x="3213915" y="905702"/>
            <a:ext cx="135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External data source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CA8A9415-0FB7-10D4-49DD-4D01DCEB179A}"/>
              </a:ext>
            </a:extLst>
          </p:cNvPr>
          <p:cNvSpPr/>
          <p:nvPr/>
        </p:nvSpPr>
        <p:spPr>
          <a:xfrm>
            <a:off x="2156599" y="1975442"/>
            <a:ext cx="871129" cy="7576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39DA2-D9AD-1035-DB82-D819B5206D89}"/>
              </a:ext>
            </a:extLst>
          </p:cNvPr>
          <p:cNvSpPr txBox="1"/>
          <p:nvPr/>
        </p:nvSpPr>
        <p:spPr>
          <a:xfrm>
            <a:off x="3213915" y="2031099"/>
            <a:ext cx="135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Logic operation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76BAAF-67A1-3F7E-FD2C-74EB40F1883F}"/>
              </a:ext>
            </a:extLst>
          </p:cNvPr>
          <p:cNvSpPr/>
          <p:nvPr/>
        </p:nvSpPr>
        <p:spPr>
          <a:xfrm>
            <a:off x="1929401" y="3156496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1D5FC-843D-82DA-2F63-F47178EA1ADD}"/>
              </a:ext>
            </a:extLst>
          </p:cNvPr>
          <p:cNvSpPr txBox="1"/>
          <p:nvPr/>
        </p:nvSpPr>
        <p:spPr>
          <a:xfrm>
            <a:off x="3318183" y="3125968"/>
            <a:ext cx="1351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Data processing or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7077C5-F870-5BA2-A714-18F607673C30}"/>
              </a:ext>
            </a:extLst>
          </p:cNvPr>
          <p:cNvSpPr/>
          <p:nvPr/>
        </p:nvSpPr>
        <p:spPr>
          <a:xfrm>
            <a:off x="1929401" y="4337551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A228F-53D8-1D76-35E5-55056F490EC4}"/>
              </a:ext>
            </a:extLst>
          </p:cNvPr>
          <p:cNvSpPr txBox="1"/>
          <p:nvPr/>
        </p:nvSpPr>
        <p:spPr>
          <a:xfrm>
            <a:off x="3432794" y="4251365"/>
            <a:ext cx="1351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Stored array, matrix or vector</a:t>
            </a:r>
          </a:p>
        </p:txBody>
      </p:sp>
    </p:spTree>
    <p:extLst>
      <p:ext uri="{BB962C8B-B14F-4D97-AF65-F5344CB8AC3E}">
        <p14:creationId xmlns:p14="http://schemas.microsoft.com/office/powerpoint/2010/main" val="392124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A2030137-045F-3BD2-695A-740F771A850C}"/>
              </a:ext>
            </a:extLst>
          </p:cNvPr>
          <p:cNvSpPr/>
          <p:nvPr/>
        </p:nvSpPr>
        <p:spPr>
          <a:xfrm>
            <a:off x="3507195" y="250919"/>
            <a:ext cx="809897" cy="670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82C826C2-2595-FC50-9405-C298D1F0B6B8}"/>
              </a:ext>
            </a:extLst>
          </p:cNvPr>
          <p:cNvSpPr/>
          <p:nvPr/>
        </p:nvSpPr>
        <p:spPr>
          <a:xfrm>
            <a:off x="8081603" y="300902"/>
            <a:ext cx="809897" cy="670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7E451D1-978D-5705-43D8-32F7C81555F3}"/>
              </a:ext>
            </a:extLst>
          </p:cNvPr>
          <p:cNvSpPr/>
          <p:nvPr/>
        </p:nvSpPr>
        <p:spPr>
          <a:xfrm>
            <a:off x="3476578" y="1786756"/>
            <a:ext cx="871129" cy="7576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FC12BBD-B89E-F6FE-0FF1-14579F79D830}"/>
              </a:ext>
            </a:extLst>
          </p:cNvPr>
          <p:cNvSpPr/>
          <p:nvPr/>
        </p:nvSpPr>
        <p:spPr>
          <a:xfrm>
            <a:off x="5614714" y="6858000"/>
            <a:ext cx="871129" cy="75764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EE24FC-F8C4-D9AB-47BC-524731CC85D1}"/>
              </a:ext>
            </a:extLst>
          </p:cNvPr>
          <p:cNvSpPr/>
          <p:nvPr/>
        </p:nvSpPr>
        <p:spPr>
          <a:xfrm>
            <a:off x="7847972" y="1817284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6CA86-982F-5125-C103-8EA0845BF29F}"/>
              </a:ext>
            </a:extLst>
          </p:cNvPr>
          <p:cNvSpPr/>
          <p:nvPr/>
        </p:nvSpPr>
        <p:spPr>
          <a:xfrm>
            <a:off x="3306896" y="3069228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1BE375-20C2-0003-D491-1615DE4557EC}"/>
              </a:ext>
            </a:extLst>
          </p:cNvPr>
          <p:cNvSpPr/>
          <p:nvPr/>
        </p:nvSpPr>
        <p:spPr>
          <a:xfrm>
            <a:off x="7881306" y="3103881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328A7C-A6F2-0A0B-E5A9-0746B1BC3152}"/>
              </a:ext>
            </a:extLst>
          </p:cNvPr>
          <p:cNvSpPr/>
          <p:nvPr/>
        </p:nvSpPr>
        <p:spPr>
          <a:xfrm>
            <a:off x="5452653" y="5577431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948A56-86A2-B4D9-D67B-A402F2B98345}"/>
              </a:ext>
            </a:extLst>
          </p:cNvPr>
          <p:cNvSpPr/>
          <p:nvPr/>
        </p:nvSpPr>
        <p:spPr>
          <a:xfrm>
            <a:off x="5416731" y="4360409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975983-D545-D143-55EB-3C2F6463A2FB}"/>
              </a:ext>
            </a:extLst>
          </p:cNvPr>
          <p:cNvSpPr/>
          <p:nvPr/>
        </p:nvSpPr>
        <p:spPr>
          <a:xfrm>
            <a:off x="5445033" y="8134078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672ED9-598C-5AA0-F66B-9AA8195F1413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3912143" y="921479"/>
            <a:ext cx="1" cy="86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CAC5C3-6621-9CFE-42C0-B5BA69F9E0B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3912142" y="2544402"/>
            <a:ext cx="1" cy="52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804867-6438-09FB-493C-4ED9F0ED0CB0}"/>
              </a:ext>
            </a:extLst>
          </p:cNvPr>
          <p:cNvCxnSpPr>
            <a:stCxn id="8" idx="2"/>
            <a:endCxn id="11" idx="2"/>
          </p:cNvCxnSpPr>
          <p:nvPr/>
        </p:nvCxnSpPr>
        <p:spPr>
          <a:xfrm>
            <a:off x="3912142" y="3750130"/>
            <a:ext cx="1504589" cy="94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11EA95-E1B0-5A12-348A-4C756FA5599B}"/>
              </a:ext>
            </a:extLst>
          </p:cNvPr>
          <p:cNvCxnSpPr>
            <a:stCxn id="9" idx="2"/>
            <a:endCxn id="11" idx="6"/>
          </p:cNvCxnSpPr>
          <p:nvPr/>
        </p:nvCxnSpPr>
        <p:spPr>
          <a:xfrm flipH="1">
            <a:off x="6701245" y="3784783"/>
            <a:ext cx="1785307" cy="910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328BA8-44CD-E70B-C87B-065B8DAB9A05}"/>
              </a:ext>
            </a:extLst>
          </p:cNvPr>
          <p:cNvCxnSpPr>
            <a:stCxn id="4" idx="3"/>
            <a:endCxn id="7" idx="0"/>
          </p:cNvCxnSpPr>
          <p:nvPr/>
        </p:nvCxnSpPr>
        <p:spPr>
          <a:xfrm>
            <a:off x="8486552" y="971462"/>
            <a:ext cx="3677" cy="84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D82AEE-8478-8786-C854-6F02C9D1BCE7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8486552" y="2487844"/>
            <a:ext cx="3677" cy="61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FDB89CF-56F8-4E56-9297-D65FCCC1EF0F}"/>
              </a:ext>
            </a:extLst>
          </p:cNvPr>
          <p:cNvSpPr txBox="1"/>
          <p:nvPr/>
        </p:nvSpPr>
        <p:spPr>
          <a:xfrm>
            <a:off x="2443570" y="377309"/>
            <a:ext cx="106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Agribase</a:t>
            </a:r>
            <a:endParaRPr lang="en-NZ" dirty="0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71FE423B-FFDB-F09D-D2E9-22FA90E50023}"/>
              </a:ext>
            </a:extLst>
          </p:cNvPr>
          <p:cNvSpPr txBox="1"/>
          <p:nvPr/>
        </p:nvSpPr>
        <p:spPr>
          <a:xfrm>
            <a:off x="2279651" y="1829398"/>
            <a:ext cx="1275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Is at-risk land use?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4EE30019-90AB-2A4F-1495-B29BF9E16847}"/>
              </a:ext>
            </a:extLst>
          </p:cNvPr>
          <p:cNvSpPr txBox="1"/>
          <p:nvPr/>
        </p:nvSpPr>
        <p:spPr>
          <a:xfrm>
            <a:off x="2143126" y="3069228"/>
            <a:ext cx="1275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At-risk properties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83758DEF-C0D1-FF8A-869B-1B7FC96944ED}"/>
              </a:ext>
            </a:extLst>
          </p:cNvPr>
          <p:cNvSpPr txBox="1"/>
          <p:nvPr/>
        </p:nvSpPr>
        <p:spPr>
          <a:xfrm>
            <a:off x="5493981" y="2779531"/>
            <a:ext cx="1275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Calculate mean EI values for at-risk properties</a:t>
            </a: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9C566B95-2850-9F81-5BA7-5DC552D07C7D}"/>
              </a:ext>
            </a:extLst>
          </p:cNvPr>
          <p:cNvCxnSpPr>
            <a:stCxn id="11" idx="4"/>
            <a:endCxn id="10" idx="0"/>
          </p:cNvCxnSpPr>
          <p:nvPr/>
        </p:nvCxnSpPr>
        <p:spPr>
          <a:xfrm flipH="1">
            <a:off x="6057899" y="5030969"/>
            <a:ext cx="1089" cy="54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3E233156-77E4-8F7F-A9FB-E5BA7EEC8223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flipH="1">
            <a:off x="6050279" y="6258333"/>
            <a:ext cx="7620" cy="59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861BF6EE-97C0-F213-9674-C046AC036559}"/>
              </a:ext>
            </a:extLst>
          </p:cNvPr>
          <p:cNvSpPr txBox="1"/>
          <p:nvPr/>
        </p:nvSpPr>
        <p:spPr>
          <a:xfrm>
            <a:off x="9019630" y="339209"/>
            <a:ext cx="135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VCSN climate data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495E62E9-CB18-2F57-33EA-0C95EB4CCAEC}"/>
              </a:ext>
            </a:extLst>
          </p:cNvPr>
          <p:cNvSpPr txBox="1"/>
          <p:nvPr/>
        </p:nvSpPr>
        <p:spPr>
          <a:xfrm>
            <a:off x="9236754" y="1786756"/>
            <a:ext cx="135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Climex</a:t>
            </a:r>
            <a:r>
              <a:rPr lang="en-NZ" dirty="0"/>
              <a:t> model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A0E67FFC-10A8-3B49-DF2C-FA548EDE2FC9}"/>
              </a:ext>
            </a:extLst>
          </p:cNvPr>
          <p:cNvSpPr txBox="1"/>
          <p:nvPr/>
        </p:nvSpPr>
        <p:spPr>
          <a:xfrm>
            <a:off x="9227863" y="2844167"/>
            <a:ext cx="1351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Ecoclimatic index (EI) values for VCSN locations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BD3E13C-1DF4-DDF9-716A-7798C9A1C542}"/>
              </a:ext>
            </a:extLst>
          </p:cNvPr>
          <p:cNvSpPr txBox="1"/>
          <p:nvPr/>
        </p:nvSpPr>
        <p:spPr>
          <a:xfrm>
            <a:off x="6806433" y="5491553"/>
            <a:ext cx="127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EI values for at-risk properties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20F4A393-47D7-C40D-A2DD-A7BFE87C5BE2}"/>
              </a:ext>
            </a:extLst>
          </p:cNvPr>
          <p:cNvSpPr txBox="1"/>
          <p:nvPr/>
        </p:nvSpPr>
        <p:spPr>
          <a:xfrm>
            <a:off x="6769150" y="6749082"/>
            <a:ext cx="1717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Is climatically suitable?</a:t>
            </a:r>
          </a:p>
          <a:p>
            <a:r>
              <a:rPr lang="en-NZ" dirty="0"/>
              <a:t>Property EI &gt;=6?</a:t>
            </a:r>
          </a:p>
        </p:txBody>
      </p: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012AEF26-2223-A831-67F1-254D0B907DAA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6050279" y="7615646"/>
            <a:ext cx="0" cy="51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1156D4F2-8F6B-BCFB-A11D-043DFE8E4397}"/>
              </a:ext>
            </a:extLst>
          </p:cNvPr>
          <p:cNvSpPr txBox="1"/>
          <p:nvPr/>
        </p:nvSpPr>
        <p:spPr>
          <a:xfrm>
            <a:off x="6759624" y="8006611"/>
            <a:ext cx="127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Potentially invaded properties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23CA1172-6530-7FA1-07FC-F9B05C787C08}"/>
              </a:ext>
            </a:extLst>
          </p:cNvPr>
          <p:cNvSpPr txBox="1"/>
          <p:nvPr/>
        </p:nvSpPr>
        <p:spPr>
          <a:xfrm>
            <a:off x="4788211" y="-64748"/>
            <a:ext cx="28937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/>
              <a:t>Identify potentially invaded  properties</a:t>
            </a:r>
          </a:p>
        </p:txBody>
      </p:sp>
    </p:spTree>
    <p:extLst>
      <p:ext uri="{BB962C8B-B14F-4D97-AF65-F5344CB8AC3E}">
        <p14:creationId xmlns:p14="http://schemas.microsoft.com/office/powerpoint/2010/main" val="286696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255AED-B1BE-3FAB-8545-44DBD6763E6D}"/>
              </a:ext>
            </a:extLst>
          </p:cNvPr>
          <p:cNvSpPr/>
          <p:nvPr/>
        </p:nvSpPr>
        <p:spPr>
          <a:xfrm>
            <a:off x="5258343" y="1744980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EA83C-D261-B349-C479-61498E62D674}"/>
              </a:ext>
            </a:extLst>
          </p:cNvPr>
          <p:cNvSpPr txBox="1"/>
          <p:nvPr/>
        </p:nvSpPr>
        <p:spPr>
          <a:xfrm>
            <a:off x="6572934" y="1617513"/>
            <a:ext cx="127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Potentially invaded properties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6846FE-BFEF-1B51-EBDD-96DA500C10D1}"/>
              </a:ext>
            </a:extLst>
          </p:cNvPr>
          <p:cNvSpPr/>
          <p:nvPr/>
        </p:nvSpPr>
        <p:spPr>
          <a:xfrm>
            <a:off x="5207181" y="2929804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F4BF1-D60C-F021-C2EB-17A43B856D01}"/>
              </a:ext>
            </a:extLst>
          </p:cNvPr>
          <p:cNvSpPr txBox="1"/>
          <p:nvPr/>
        </p:nvSpPr>
        <p:spPr>
          <a:xfrm>
            <a:off x="6595794" y="2664919"/>
            <a:ext cx="2361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Calculate minimum Euclidean distance between property 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76B2E8-EBB8-ACCD-7500-86EFB1720ECD}"/>
              </a:ext>
            </a:extLst>
          </p:cNvPr>
          <p:cNvSpPr/>
          <p:nvPr/>
        </p:nvSpPr>
        <p:spPr>
          <a:xfrm>
            <a:off x="5244192" y="4269343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0C969-2279-6728-B635-950F3FE213AE}"/>
              </a:ext>
            </a:extLst>
          </p:cNvPr>
          <p:cNvSpPr txBox="1"/>
          <p:nvPr/>
        </p:nvSpPr>
        <p:spPr>
          <a:xfrm>
            <a:off x="6675050" y="4269343"/>
            <a:ext cx="236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distance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5F352-9D97-BFFD-E4AD-8EB7CA47BFE5}"/>
              </a:ext>
            </a:extLst>
          </p:cNvPr>
          <p:cNvSpPr txBox="1"/>
          <p:nvPr/>
        </p:nvSpPr>
        <p:spPr>
          <a:xfrm>
            <a:off x="3958956" y="729266"/>
            <a:ext cx="38549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/>
              <a:t>Property distance matrix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A4D019-A946-EC4E-E416-45AE973058B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63589" y="2425882"/>
            <a:ext cx="5988" cy="50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B3BDAD-F739-5D44-277A-183E99400BC1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849438" y="3600364"/>
            <a:ext cx="0" cy="66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6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76B2E8-EBB8-ACCD-7500-86EFB1720ECD}"/>
              </a:ext>
            </a:extLst>
          </p:cNvPr>
          <p:cNvSpPr/>
          <p:nvPr/>
        </p:nvSpPr>
        <p:spPr>
          <a:xfrm>
            <a:off x="5305152" y="1663022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0C969-2279-6728-B635-950F3FE213AE}"/>
              </a:ext>
            </a:extLst>
          </p:cNvPr>
          <p:cNvSpPr txBox="1"/>
          <p:nvPr/>
        </p:nvSpPr>
        <p:spPr>
          <a:xfrm>
            <a:off x="6751250" y="1697593"/>
            <a:ext cx="236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distance matrix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BF5CF4-8B71-957B-890E-5483832FB030}"/>
              </a:ext>
            </a:extLst>
          </p:cNvPr>
          <p:cNvSpPr/>
          <p:nvPr/>
        </p:nvSpPr>
        <p:spPr>
          <a:xfrm>
            <a:off x="5268141" y="3091020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BE6BC-A1D4-29D2-4D43-7A8FB1EA7A39}"/>
              </a:ext>
            </a:extLst>
          </p:cNvPr>
          <p:cNvSpPr txBox="1"/>
          <p:nvPr/>
        </p:nvSpPr>
        <p:spPr>
          <a:xfrm>
            <a:off x="6751249" y="2790355"/>
            <a:ext cx="2361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Pareto kernel to convert distance to short-distance dispersal (SDD) probability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5F352-9D97-BFFD-E4AD-8EB7CA47BFE5}"/>
              </a:ext>
            </a:extLst>
          </p:cNvPr>
          <p:cNvSpPr txBox="1"/>
          <p:nvPr/>
        </p:nvSpPr>
        <p:spPr>
          <a:xfrm>
            <a:off x="3386261" y="287049"/>
            <a:ext cx="61756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/>
              <a:t>Short-distance dispersal probability between properties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C8D0DD-63B8-888E-4955-72C7074DC7F9}"/>
              </a:ext>
            </a:extLst>
          </p:cNvPr>
          <p:cNvSpPr/>
          <p:nvPr/>
        </p:nvSpPr>
        <p:spPr>
          <a:xfrm>
            <a:off x="5305152" y="4508676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45ADA3-6D33-0E95-8610-E09D850A038F}"/>
              </a:ext>
            </a:extLst>
          </p:cNvPr>
          <p:cNvSpPr txBox="1"/>
          <p:nvPr/>
        </p:nvSpPr>
        <p:spPr>
          <a:xfrm>
            <a:off x="6799551" y="4525961"/>
            <a:ext cx="231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SDD probability matrix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D2D67B-067A-FE32-121C-914630D02CE0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910398" y="2343924"/>
            <a:ext cx="0" cy="74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F28498A-015F-8BCE-9370-5888DA0ABBC2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5910398" y="3761580"/>
            <a:ext cx="0" cy="74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28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76B2E8-EBB8-ACCD-7500-86EFB1720ECD}"/>
              </a:ext>
            </a:extLst>
          </p:cNvPr>
          <p:cNvSpPr/>
          <p:nvPr/>
        </p:nvSpPr>
        <p:spPr>
          <a:xfrm>
            <a:off x="1680350" y="947746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0C969-2279-6728-B635-950F3FE213AE}"/>
              </a:ext>
            </a:extLst>
          </p:cNvPr>
          <p:cNvSpPr txBox="1"/>
          <p:nvPr/>
        </p:nvSpPr>
        <p:spPr>
          <a:xfrm>
            <a:off x="3126448" y="982317"/>
            <a:ext cx="236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distance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05F352-9D97-BFFD-E4AD-8EB7CA47BFE5}"/>
              </a:ext>
            </a:extLst>
          </p:cNvPr>
          <p:cNvSpPr txBox="1"/>
          <p:nvPr/>
        </p:nvSpPr>
        <p:spPr>
          <a:xfrm>
            <a:off x="2990216" y="-795654"/>
            <a:ext cx="6137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/>
              <a:t>Long-distance dispersal probability between properties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E69E4762-D32B-2646-AC28-6CD826660880}"/>
              </a:ext>
            </a:extLst>
          </p:cNvPr>
          <p:cNvSpPr/>
          <p:nvPr/>
        </p:nvSpPr>
        <p:spPr>
          <a:xfrm>
            <a:off x="6299258" y="957235"/>
            <a:ext cx="809897" cy="670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E06FBF-678E-7C59-B61E-11DA869E07F7}"/>
              </a:ext>
            </a:extLst>
          </p:cNvPr>
          <p:cNvSpPr txBox="1"/>
          <p:nvPr/>
        </p:nvSpPr>
        <p:spPr>
          <a:xfrm>
            <a:off x="7237285" y="683122"/>
            <a:ext cx="1351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NAIT data on cattle movement vs. distance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EE8A1E7-F4EE-C91D-0901-B488C7F28796}"/>
              </a:ext>
            </a:extLst>
          </p:cNvPr>
          <p:cNvSpPr/>
          <p:nvPr/>
        </p:nvSpPr>
        <p:spPr>
          <a:xfrm>
            <a:off x="4140352" y="6901150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F6ED8-9E67-C1BF-0E6A-FDD64C4B6E28}"/>
              </a:ext>
            </a:extLst>
          </p:cNvPr>
          <p:cNvSpPr txBox="1"/>
          <p:nvPr/>
        </p:nvSpPr>
        <p:spPr>
          <a:xfrm>
            <a:off x="5850136" y="6926116"/>
            <a:ext cx="2361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Multiply LDD weight matrix by annual per-farm LDD rate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B263FC-17FE-2B11-8F43-049826043B78}"/>
              </a:ext>
            </a:extLst>
          </p:cNvPr>
          <p:cNvSpPr/>
          <p:nvPr/>
        </p:nvSpPr>
        <p:spPr>
          <a:xfrm>
            <a:off x="4163934" y="8195574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C488B8-692D-40B9-004E-C72AD20E0258}"/>
              </a:ext>
            </a:extLst>
          </p:cNvPr>
          <p:cNvSpPr txBox="1"/>
          <p:nvPr/>
        </p:nvSpPr>
        <p:spPr>
          <a:xfrm>
            <a:off x="5819042" y="8230145"/>
            <a:ext cx="236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LDD rate matrix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785E2C-9C27-BF4D-3A5A-B15836A5B63F}"/>
              </a:ext>
            </a:extLst>
          </p:cNvPr>
          <p:cNvSpPr/>
          <p:nvPr/>
        </p:nvSpPr>
        <p:spPr>
          <a:xfrm>
            <a:off x="4158496" y="2415813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3D56B2-80C5-B2D9-80B7-E8D6445FB15A}"/>
              </a:ext>
            </a:extLst>
          </p:cNvPr>
          <p:cNvSpPr txBox="1"/>
          <p:nvPr/>
        </p:nvSpPr>
        <p:spPr>
          <a:xfrm>
            <a:off x="5636566" y="2289428"/>
            <a:ext cx="2741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Calculate relative long-distance dispersal (LDD) probability using cattle movements scaling factor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A09536-9B87-B77C-EE69-C9EB2F56B2C3}"/>
              </a:ext>
            </a:extLst>
          </p:cNvPr>
          <p:cNvSpPr/>
          <p:nvPr/>
        </p:nvSpPr>
        <p:spPr>
          <a:xfrm>
            <a:off x="4198136" y="3653700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546D2A-931B-D1FC-D461-BB8328F4DCD4}"/>
              </a:ext>
            </a:extLst>
          </p:cNvPr>
          <p:cNvSpPr txBox="1"/>
          <p:nvPr/>
        </p:nvSpPr>
        <p:spPr>
          <a:xfrm>
            <a:off x="5748738" y="3688271"/>
            <a:ext cx="236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LDD matrix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88591C-D015-DD0D-D01F-D273BE95904D}"/>
              </a:ext>
            </a:extLst>
          </p:cNvPr>
          <p:cNvSpPr/>
          <p:nvPr/>
        </p:nvSpPr>
        <p:spPr>
          <a:xfrm>
            <a:off x="4159583" y="4721518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BB9094-921F-E55B-FC86-B7A815A16F29}"/>
              </a:ext>
            </a:extLst>
          </p:cNvPr>
          <p:cNvSpPr txBox="1"/>
          <p:nvPr/>
        </p:nvSpPr>
        <p:spPr>
          <a:xfrm>
            <a:off x="5776992" y="4595133"/>
            <a:ext cx="2361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Re-weight probabilities so that all row sums = 1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096CEE-B741-C4ED-BAE4-0A14828BE938}"/>
              </a:ext>
            </a:extLst>
          </p:cNvPr>
          <p:cNvSpPr/>
          <p:nvPr/>
        </p:nvSpPr>
        <p:spPr>
          <a:xfrm>
            <a:off x="4190059" y="5839549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DAF5FC-0F04-F881-CD33-3020776BEB79}"/>
              </a:ext>
            </a:extLst>
          </p:cNvPr>
          <p:cNvSpPr txBox="1"/>
          <p:nvPr/>
        </p:nvSpPr>
        <p:spPr>
          <a:xfrm>
            <a:off x="5819042" y="5874120"/>
            <a:ext cx="236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LDD weight matrix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368760-19F5-3BCE-5E31-7C8BA576BAF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85596" y="1628648"/>
            <a:ext cx="2515157" cy="78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FF2B64-F06C-CB30-C570-BD0E2B8BE353}"/>
              </a:ext>
            </a:extLst>
          </p:cNvPr>
          <p:cNvCxnSpPr>
            <a:stCxn id="14" idx="3"/>
            <a:endCxn id="7" idx="0"/>
          </p:cNvCxnSpPr>
          <p:nvPr/>
        </p:nvCxnSpPr>
        <p:spPr>
          <a:xfrm flipH="1">
            <a:off x="4800753" y="1627795"/>
            <a:ext cx="1903454" cy="788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3D56841-9192-C548-509A-503255207667}"/>
              </a:ext>
            </a:extLst>
          </p:cNvPr>
          <p:cNvCxnSpPr>
            <a:stCxn id="7" idx="4"/>
            <a:endCxn id="29" idx="0"/>
          </p:cNvCxnSpPr>
          <p:nvPr/>
        </p:nvCxnSpPr>
        <p:spPr>
          <a:xfrm>
            <a:off x="4800753" y="3086373"/>
            <a:ext cx="2629" cy="56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487B2F-8791-5235-E2BB-928B10112DF8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4801840" y="4334602"/>
            <a:ext cx="1542" cy="38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A82A12-074F-7C53-9375-7BFE9040F120}"/>
              </a:ext>
            </a:extLst>
          </p:cNvPr>
          <p:cNvCxnSpPr>
            <a:stCxn id="31" idx="4"/>
            <a:endCxn id="33" idx="0"/>
          </p:cNvCxnSpPr>
          <p:nvPr/>
        </p:nvCxnSpPr>
        <p:spPr>
          <a:xfrm flipH="1">
            <a:off x="4795305" y="5392078"/>
            <a:ext cx="6535" cy="44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95CD3CA-E075-7B60-A029-9EFE78F7D67D}"/>
              </a:ext>
            </a:extLst>
          </p:cNvPr>
          <p:cNvCxnSpPr>
            <a:stCxn id="33" idx="2"/>
            <a:endCxn id="24" idx="0"/>
          </p:cNvCxnSpPr>
          <p:nvPr/>
        </p:nvCxnSpPr>
        <p:spPr>
          <a:xfrm flipH="1">
            <a:off x="4782609" y="6520451"/>
            <a:ext cx="12696" cy="38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57FDA4-1C78-C7CF-98CB-623908F1EF50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 flipH="1">
            <a:off x="4769180" y="7571710"/>
            <a:ext cx="13429" cy="62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99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E5E915-DEF1-198A-C265-3128F3ADE322}"/>
              </a:ext>
            </a:extLst>
          </p:cNvPr>
          <p:cNvSpPr txBox="1"/>
          <p:nvPr/>
        </p:nvSpPr>
        <p:spPr>
          <a:xfrm>
            <a:off x="4168506" y="0"/>
            <a:ext cx="38549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/>
              <a:t>Dispersal probability between properties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45AC85-C3D9-2D0D-3016-6A45E7A9C1AF}"/>
              </a:ext>
            </a:extLst>
          </p:cNvPr>
          <p:cNvSpPr/>
          <p:nvPr/>
        </p:nvSpPr>
        <p:spPr>
          <a:xfrm>
            <a:off x="2912775" y="4129656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2154A-112B-AF37-6C94-68ED82D61183}"/>
              </a:ext>
            </a:extLst>
          </p:cNvPr>
          <p:cNvSpPr txBox="1"/>
          <p:nvPr/>
        </p:nvSpPr>
        <p:spPr>
          <a:xfrm>
            <a:off x="957558" y="4179140"/>
            <a:ext cx="236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SDD probability matrix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269CCF-5495-1AA1-0AC2-92AEE06046E3}"/>
              </a:ext>
            </a:extLst>
          </p:cNvPr>
          <p:cNvSpPr/>
          <p:nvPr/>
        </p:nvSpPr>
        <p:spPr>
          <a:xfrm>
            <a:off x="7060545" y="1483676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CE026-2CA4-148B-360D-05ECB95D6DBA}"/>
              </a:ext>
            </a:extLst>
          </p:cNvPr>
          <p:cNvSpPr txBox="1"/>
          <p:nvPr/>
        </p:nvSpPr>
        <p:spPr>
          <a:xfrm>
            <a:off x="8484815" y="1501966"/>
            <a:ext cx="236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LDD rate matrix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2B748B-7FDF-E24B-0096-D97BE6559942}"/>
              </a:ext>
            </a:extLst>
          </p:cNvPr>
          <p:cNvSpPr/>
          <p:nvPr/>
        </p:nvSpPr>
        <p:spPr>
          <a:xfrm>
            <a:off x="4910420" y="5844069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AB09E-3BE6-8EF5-27E3-3326D2EE3A49}"/>
              </a:ext>
            </a:extLst>
          </p:cNvPr>
          <p:cNvSpPr txBox="1"/>
          <p:nvPr/>
        </p:nvSpPr>
        <p:spPr>
          <a:xfrm>
            <a:off x="6304219" y="5564669"/>
            <a:ext cx="3208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Combine SDD and LDD probability as separate “trials”:</a:t>
            </a:r>
          </a:p>
          <a:p>
            <a:r>
              <a:rPr lang="en-NZ" dirty="0"/>
              <a:t>Dispersal = 1-(1-SDD)*(1-LDD)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DD84D4-D75B-8A65-D2F6-62D894C74E2E}"/>
              </a:ext>
            </a:extLst>
          </p:cNvPr>
          <p:cNvSpPr/>
          <p:nvPr/>
        </p:nvSpPr>
        <p:spPr>
          <a:xfrm>
            <a:off x="4947431" y="7261725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445D4-0446-D4DC-BB40-0A32A0C4E9C6}"/>
              </a:ext>
            </a:extLst>
          </p:cNvPr>
          <p:cNvSpPr txBox="1"/>
          <p:nvPr/>
        </p:nvSpPr>
        <p:spPr>
          <a:xfrm>
            <a:off x="6441830" y="7279010"/>
            <a:ext cx="231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dispersal probability matrix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74E743-8726-9887-33B3-3B78AF0246A4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5552677" y="6514629"/>
            <a:ext cx="0" cy="74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82FDA4-E2AC-C355-EC56-B8A0570C8E1C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7665791" y="2164578"/>
            <a:ext cx="5009" cy="59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D91CDA5-A6C6-764A-E302-060D15B4A8BB}"/>
              </a:ext>
            </a:extLst>
          </p:cNvPr>
          <p:cNvSpPr/>
          <p:nvPr/>
        </p:nvSpPr>
        <p:spPr>
          <a:xfrm>
            <a:off x="7028543" y="2758440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8F1CD5-A7F3-10FB-16EE-ACD5C5016305}"/>
              </a:ext>
            </a:extLst>
          </p:cNvPr>
          <p:cNvSpPr txBox="1"/>
          <p:nvPr/>
        </p:nvSpPr>
        <p:spPr>
          <a:xfrm>
            <a:off x="8498542" y="2263140"/>
            <a:ext cx="2880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Convert LDD rates to probability</a:t>
            </a:r>
          </a:p>
          <a:p>
            <a:r>
              <a:rPr lang="en-NZ" dirty="0" err="1"/>
              <a:t>rpois</a:t>
            </a:r>
            <a:r>
              <a:rPr lang="en-NZ" dirty="0"/>
              <a:t>(x=0,lambda = </a:t>
            </a:r>
            <a:r>
              <a:rPr lang="en-NZ" dirty="0" err="1"/>
              <a:t>LDDrate</a:t>
            </a:r>
            <a:r>
              <a:rPr lang="en-NZ" dirty="0"/>
              <a:t>, </a:t>
            </a:r>
            <a:r>
              <a:rPr lang="en-NZ" dirty="0" err="1"/>
              <a:t>lower.tail</a:t>
            </a:r>
            <a:r>
              <a:rPr lang="en-NZ" dirty="0"/>
              <a:t> = F)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E66DDB-A196-842E-1BA4-53591C6685C2}"/>
              </a:ext>
            </a:extLst>
          </p:cNvPr>
          <p:cNvSpPr/>
          <p:nvPr/>
        </p:nvSpPr>
        <p:spPr>
          <a:xfrm>
            <a:off x="7070250" y="4111366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F4387F-08FE-B709-D5B4-0B649842FCD9}"/>
              </a:ext>
            </a:extLst>
          </p:cNvPr>
          <p:cNvSpPr txBox="1"/>
          <p:nvPr/>
        </p:nvSpPr>
        <p:spPr>
          <a:xfrm>
            <a:off x="8431020" y="4129656"/>
            <a:ext cx="236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LDD probability matrix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22A0FF8-C648-E219-2B1C-3784C9274265}"/>
              </a:ext>
            </a:extLst>
          </p:cNvPr>
          <p:cNvCxnSpPr>
            <a:stCxn id="15" idx="4"/>
            <a:endCxn id="30" idx="0"/>
          </p:cNvCxnSpPr>
          <p:nvPr/>
        </p:nvCxnSpPr>
        <p:spPr>
          <a:xfrm>
            <a:off x="7670800" y="3429000"/>
            <a:ext cx="4696" cy="68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663588-5559-6CA7-E3FE-37A21506BBB6}"/>
              </a:ext>
            </a:extLst>
          </p:cNvPr>
          <p:cNvCxnSpPr>
            <a:cxnSpLocks/>
            <a:stCxn id="30" idx="2"/>
            <a:endCxn id="7" idx="0"/>
          </p:cNvCxnSpPr>
          <p:nvPr/>
        </p:nvCxnSpPr>
        <p:spPr>
          <a:xfrm flipH="1">
            <a:off x="5552677" y="4792268"/>
            <a:ext cx="2122819" cy="105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0D8D12-2FD2-6828-DDDE-8E58134D4798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3518021" y="4810558"/>
            <a:ext cx="2034656" cy="103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3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E5E915-DEF1-198A-C265-3128F3ADE322}"/>
              </a:ext>
            </a:extLst>
          </p:cNvPr>
          <p:cNvSpPr txBox="1"/>
          <p:nvPr/>
        </p:nvSpPr>
        <p:spPr>
          <a:xfrm>
            <a:off x="4168506" y="0"/>
            <a:ext cx="38549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/>
              <a:t>Invasion probability between properties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DD84D4-D75B-8A65-D2F6-62D894C74E2E}"/>
              </a:ext>
            </a:extLst>
          </p:cNvPr>
          <p:cNvSpPr/>
          <p:nvPr/>
        </p:nvSpPr>
        <p:spPr>
          <a:xfrm>
            <a:off x="1886731" y="3197725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445D4-0446-D4DC-BB40-0A32A0C4E9C6}"/>
              </a:ext>
            </a:extLst>
          </p:cNvPr>
          <p:cNvSpPr txBox="1"/>
          <p:nvPr/>
        </p:nvSpPr>
        <p:spPr>
          <a:xfrm>
            <a:off x="3381130" y="3215010"/>
            <a:ext cx="231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dispersal probability matrix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1A1AA3-5606-800A-DA7E-9AAA5323DB74}"/>
              </a:ext>
            </a:extLst>
          </p:cNvPr>
          <p:cNvSpPr/>
          <p:nvPr/>
        </p:nvSpPr>
        <p:spPr>
          <a:xfrm>
            <a:off x="8235042" y="19595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F553A0-57DB-6C8B-F507-3500BEE52D50}"/>
              </a:ext>
            </a:extLst>
          </p:cNvPr>
          <p:cNvSpPr txBox="1"/>
          <p:nvPr/>
        </p:nvSpPr>
        <p:spPr>
          <a:xfrm>
            <a:off x="9588822" y="-484882"/>
            <a:ext cx="1275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EI values for potentially invaded properties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F3B1A7-E523-5DDA-28B7-DDD38CEDC78E}"/>
              </a:ext>
            </a:extLst>
          </p:cNvPr>
          <p:cNvSpPr/>
          <p:nvPr/>
        </p:nvSpPr>
        <p:spPr>
          <a:xfrm>
            <a:off x="8208680" y="1559963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E7522-65AA-8ADE-5D39-5443EBC656B0}"/>
              </a:ext>
            </a:extLst>
          </p:cNvPr>
          <p:cNvSpPr txBox="1"/>
          <p:nvPr/>
        </p:nvSpPr>
        <p:spPr>
          <a:xfrm>
            <a:off x="9718150" y="1230955"/>
            <a:ext cx="2361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Logit function to convert EI values to establishment probability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0099BD-921D-68FF-79A4-E0127A724675}"/>
              </a:ext>
            </a:extLst>
          </p:cNvPr>
          <p:cNvSpPr/>
          <p:nvPr/>
        </p:nvSpPr>
        <p:spPr>
          <a:xfrm>
            <a:off x="8235042" y="3033303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2454BF-7846-757D-415A-705F873C861D}"/>
              </a:ext>
            </a:extLst>
          </p:cNvPr>
          <p:cNvSpPr txBox="1"/>
          <p:nvPr/>
        </p:nvSpPr>
        <p:spPr>
          <a:xfrm>
            <a:off x="9729441" y="3050588"/>
            <a:ext cx="231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establishment probability vector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CF2FDEF-CBC6-7383-EC8C-067B64132A1B}"/>
              </a:ext>
            </a:extLst>
          </p:cNvPr>
          <p:cNvSpPr/>
          <p:nvPr/>
        </p:nvSpPr>
        <p:spPr>
          <a:xfrm>
            <a:off x="5029199" y="4356071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6D9D1E-B1B2-DBCD-65FF-617F332C5854}"/>
              </a:ext>
            </a:extLst>
          </p:cNvPr>
          <p:cNvSpPr txBox="1"/>
          <p:nvPr/>
        </p:nvSpPr>
        <p:spPr>
          <a:xfrm>
            <a:off x="6478941" y="4091186"/>
            <a:ext cx="2361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Multiply columns of dispersal matrix by establishment probability vector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4725D2-3EB7-D712-736C-3CDAC15C103C}"/>
              </a:ext>
            </a:extLst>
          </p:cNvPr>
          <p:cNvSpPr/>
          <p:nvPr/>
        </p:nvSpPr>
        <p:spPr>
          <a:xfrm>
            <a:off x="5075820" y="6081974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5AF505-1F9A-B0A1-DAD4-C6A1BB40AA2B}"/>
              </a:ext>
            </a:extLst>
          </p:cNvPr>
          <p:cNvSpPr txBox="1"/>
          <p:nvPr/>
        </p:nvSpPr>
        <p:spPr>
          <a:xfrm>
            <a:off x="6570219" y="6099259"/>
            <a:ext cx="231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invasion probability matrix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F5A7C1-195D-6A71-EB18-8D279368B8FB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8840288" y="700497"/>
            <a:ext cx="10649" cy="85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0DD57E-1660-FBF6-FD2D-D581E40CCBCE}"/>
              </a:ext>
            </a:extLst>
          </p:cNvPr>
          <p:cNvCxnSpPr>
            <a:stCxn id="20" idx="4"/>
            <a:endCxn id="22" idx="0"/>
          </p:cNvCxnSpPr>
          <p:nvPr/>
        </p:nvCxnSpPr>
        <p:spPr>
          <a:xfrm flipH="1">
            <a:off x="8840288" y="2230523"/>
            <a:ext cx="10649" cy="80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DC5643-DA68-95E4-5718-C3305CABA1B1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5671456" y="3714205"/>
            <a:ext cx="3168832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502059-861E-CEB1-E691-3775CA1A4C98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5671456" y="5026631"/>
            <a:ext cx="9610" cy="105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5097E6-D263-9F11-F784-84045526C9E0}"/>
              </a:ext>
            </a:extLst>
          </p:cNvPr>
          <p:cNvCxnSpPr>
            <a:stCxn id="9" idx="2"/>
            <a:endCxn id="24" idx="0"/>
          </p:cNvCxnSpPr>
          <p:nvPr/>
        </p:nvCxnSpPr>
        <p:spPr>
          <a:xfrm>
            <a:off x="2491977" y="3878627"/>
            <a:ext cx="3179479" cy="47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8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A941DC81-5B1F-46B5-1057-59B8D344A675}"/>
              </a:ext>
            </a:extLst>
          </p:cNvPr>
          <p:cNvSpPr/>
          <p:nvPr/>
        </p:nvSpPr>
        <p:spPr>
          <a:xfrm>
            <a:off x="6800607" y="1202679"/>
            <a:ext cx="809897" cy="670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3F917-C93E-46F1-ADE3-7203CE55C7EF}"/>
              </a:ext>
            </a:extLst>
          </p:cNvPr>
          <p:cNvSpPr txBox="1"/>
          <p:nvPr/>
        </p:nvSpPr>
        <p:spPr>
          <a:xfrm>
            <a:off x="7738634" y="1226908"/>
            <a:ext cx="135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Initial pest occurrences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3E6A86-E54F-15C2-ABB4-B75601D24F6A}"/>
              </a:ext>
            </a:extLst>
          </p:cNvPr>
          <p:cNvSpPr/>
          <p:nvPr/>
        </p:nvSpPr>
        <p:spPr>
          <a:xfrm>
            <a:off x="5152546" y="2212613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FB5CBD-3C9F-1EAF-BEAC-F8FEDEEA5F54}"/>
              </a:ext>
            </a:extLst>
          </p:cNvPr>
          <p:cNvSpPr txBox="1"/>
          <p:nvPr/>
        </p:nvSpPr>
        <p:spPr>
          <a:xfrm>
            <a:off x="6502486" y="2118023"/>
            <a:ext cx="2361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Intersect occurrences with property boundaries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345D85-BEE3-3031-D3D1-DC1FF8168C47}"/>
              </a:ext>
            </a:extLst>
          </p:cNvPr>
          <p:cNvSpPr/>
          <p:nvPr/>
        </p:nvSpPr>
        <p:spPr>
          <a:xfrm>
            <a:off x="5183025" y="3467138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D5B9CE-DAEF-D55B-CF34-3D0925046FF9}"/>
              </a:ext>
            </a:extLst>
          </p:cNvPr>
          <p:cNvSpPr txBox="1"/>
          <p:nvPr/>
        </p:nvSpPr>
        <p:spPr>
          <a:xfrm>
            <a:off x="6502486" y="3506500"/>
            <a:ext cx="231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Initially infested properties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212DB4-D2C3-E86B-E0D6-F222EF2BB34C}"/>
              </a:ext>
            </a:extLst>
          </p:cNvPr>
          <p:cNvSpPr/>
          <p:nvPr/>
        </p:nvSpPr>
        <p:spPr>
          <a:xfrm>
            <a:off x="3371006" y="1142314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AE493-DBB1-5977-BEFB-289A4AD9BDAB}"/>
              </a:ext>
            </a:extLst>
          </p:cNvPr>
          <p:cNvSpPr txBox="1"/>
          <p:nvPr/>
        </p:nvSpPr>
        <p:spPr>
          <a:xfrm>
            <a:off x="2031771" y="1021100"/>
            <a:ext cx="1275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Potentially invaded properties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FA5BD0-4818-1DED-580D-FB84FAC60056}"/>
              </a:ext>
            </a:extLst>
          </p:cNvPr>
          <p:cNvSpPr txBox="1"/>
          <p:nvPr/>
        </p:nvSpPr>
        <p:spPr>
          <a:xfrm>
            <a:off x="2977690" y="-56118"/>
            <a:ext cx="6014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/>
              <a:t>Identify initially infested properties from pest occurrence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19612E-1794-79D0-9BF7-2337B1E99DFB}"/>
              </a:ext>
            </a:extLst>
          </p:cNvPr>
          <p:cNvCxnSpPr>
            <a:stCxn id="21" idx="2"/>
            <a:endCxn id="17" idx="0"/>
          </p:cNvCxnSpPr>
          <p:nvPr/>
        </p:nvCxnSpPr>
        <p:spPr>
          <a:xfrm>
            <a:off x="3976252" y="1823216"/>
            <a:ext cx="1669805" cy="413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452BD3-9AF0-24E7-F403-C1B355016F5C}"/>
              </a:ext>
            </a:extLst>
          </p:cNvPr>
          <p:cNvCxnSpPr>
            <a:stCxn id="12" idx="3"/>
            <a:endCxn id="17" idx="0"/>
          </p:cNvCxnSpPr>
          <p:nvPr/>
        </p:nvCxnSpPr>
        <p:spPr>
          <a:xfrm flipH="1">
            <a:off x="5794803" y="1873239"/>
            <a:ext cx="1410753" cy="33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CFC76C-B4A3-5233-9A60-EC7DACA032D9}"/>
              </a:ext>
            </a:extLst>
          </p:cNvPr>
          <p:cNvCxnSpPr>
            <a:stCxn id="17" idx="4"/>
            <a:endCxn id="19" idx="0"/>
          </p:cNvCxnSpPr>
          <p:nvPr/>
        </p:nvCxnSpPr>
        <p:spPr>
          <a:xfrm flipH="1">
            <a:off x="5788271" y="2883173"/>
            <a:ext cx="6532" cy="58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08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0A3E6A86-E54F-15C2-ABB4-B75601D24F6A}"/>
              </a:ext>
            </a:extLst>
          </p:cNvPr>
          <p:cNvSpPr/>
          <p:nvPr/>
        </p:nvSpPr>
        <p:spPr>
          <a:xfrm>
            <a:off x="5205161" y="3678556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FB5CBD-3C9F-1EAF-BEAC-F8FEDEEA5F54}"/>
              </a:ext>
            </a:extLst>
          </p:cNvPr>
          <p:cNvSpPr txBox="1"/>
          <p:nvPr/>
        </p:nvSpPr>
        <p:spPr>
          <a:xfrm>
            <a:off x="6517000" y="3583966"/>
            <a:ext cx="5293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Select rows of invasion probability matrix for source farms* and columns of invasion matrix for sink farms</a:t>
            </a:r>
          </a:p>
          <a:p>
            <a:r>
              <a:rPr lang="en-NZ" dirty="0"/>
              <a:t>*NB: in current cross-region implementation  source farms are in columns. However in </a:t>
            </a:r>
            <a:r>
              <a:rPr lang="en-NZ" dirty="0" err="1"/>
              <a:t>INAscene</a:t>
            </a:r>
            <a:r>
              <a:rPr lang="en-NZ" dirty="0"/>
              <a:t> source farms are always in rows. Keep this notation for work flow overview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345D85-BEE3-3031-D3D1-DC1FF8168C47}"/>
              </a:ext>
            </a:extLst>
          </p:cNvPr>
          <p:cNvSpPr/>
          <p:nvPr/>
        </p:nvSpPr>
        <p:spPr>
          <a:xfrm>
            <a:off x="5241083" y="5385881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D5B9CE-DAEF-D55B-CF34-3D0925046FF9}"/>
              </a:ext>
            </a:extLst>
          </p:cNvPr>
          <p:cNvSpPr txBox="1"/>
          <p:nvPr/>
        </p:nvSpPr>
        <p:spPr>
          <a:xfrm>
            <a:off x="6560544" y="5425243"/>
            <a:ext cx="231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Source-sink invasion probability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212DB4-D2C3-E86B-E0D6-F222EF2BB34C}"/>
              </a:ext>
            </a:extLst>
          </p:cNvPr>
          <p:cNvSpPr/>
          <p:nvPr/>
        </p:nvSpPr>
        <p:spPr>
          <a:xfrm>
            <a:off x="3385521" y="2608257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AE493-DBB1-5977-BEFB-289A4AD9BDAB}"/>
              </a:ext>
            </a:extLst>
          </p:cNvPr>
          <p:cNvSpPr txBox="1"/>
          <p:nvPr/>
        </p:nvSpPr>
        <p:spPr>
          <a:xfrm>
            <a:off x="783771" y="2487043"/>
            <a:ext cx="253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Potentially invaded properties: source region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FA5BD0-4818-1DED-580D-FB84FAC60056}"/>
              </a:ext>
            </a:extLst>
          </p:cNvPr>
          <p:cNvSpPr txBox="1"/>
          <p:nvPr/>
        </p:nvSpPr>
        <p:spPr>
          <a:xfrm>
            <a:off x="2235200" y="-56118"/>
            <a:ext cx="71990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200" dirty="0"/>
              <a:t>Estimate invasion risk from hypothetical or external source: cross-region example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19612E-1794-79D0-9BF7-2337B1E99DFB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>
            <a:off x="3990767" y="3289159"/>
            <a:ext cx="1856651" cy="38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452BD3-9AF0-24E7-F403-C1B355016F5C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 flipH="1">
            <a:off x="5847418" y="3312548"/>
            <a:ext cx="1274829" cy="36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CFC76C-B4A3-5233-9A60-EC7DACA032D9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 flipH="1">
            <a:off x="5846329" y="4349116"/>
            <a:ext cx="1089" cy="103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3F47B11-9DE0-92CB-7B25-924A0FFAABFF}"/>
              </a:ext>
            </a:extLst>
          </p:cNvPr>
          <p:cNvSpPr/>
          <p:nvPr/>
        </p:nvSpPr>
        <p:spPr>
          <a:xfrm>
            <a:off x="6517001" y="2631646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671C6-B5BF-5138-EF28-33ABF803403D}"/>
              </a:ext>
            </a:extLst>
          </p:cNvPr>
          <p:cNvSpPr txBox="1"/>
          <p:nvPr/>
        </p:nvSpPr>
        <p:spPr>
          <a:xfrm>
            <a:off x="7836462" y="2671008"/>
            <a:ext cx="231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Potentially invaded properties: sink region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3B93BB-9F3C-8FBF-B9D5-319822B446D7}"/>
              </a:ext>
            </a:extLst>
          </p:cNvPr>
          <p:cNvSpPr/>
          <p:nvPr/>
        </p:nvSpPr>
        <p:spPr>
          <a:xfrm>
            <a:off x="5241083" y="1544946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F2FCA-E969-FECE-CF33-7D63802617B6}"/>
              </a:ext>
            </a:extLst>
          </p:cNvPr>
          <p:cNvSpPr txBox="1"/>
          <p:nvPr/>
        </p:nvSpPr>
        <p:spPr>
          <a:xfrm>
            <a:off x="4809202" y="851285"/>
            <a:ext cx="231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Property invasion probability matrix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BB6AE4-2723-E7F7-89FB-32A77611D417}"/>
              </a:ext>
            </a:extLst>
          </p:cNvPr>
          <p:cNvCxnSpPr>
            <a:stCxn id="5" idx="2"/>
            <a:endCxn id="17" idx="0"/>
          </p:cNvCxnSpPr>
          <p:nvPr/>
        </p:nvCxnSpPr>
        <p:spPr>
          <a:xfrm>
            <a:off x="5846329" y="2225848"/>
            <a:ext cx="1089" cy="145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D7F3FED-B87F-2C55-F369-983A3B0317D0}"/>
              </a:ext>
            </a:extLst>
          </p:cNvPr>
          <p:cNvSpPr/>
          <p:nvPr/>
        </p:nvSpPr>
        <p:spPr>
          <a:xfrm>
            <a:off x="5204072" y="6858000"/>
            <a:ext cx="1284514" cy="670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8FE561-9608-D3C2-6B9C-9FD11AF2CE7C}"/>
              </a:ext>
            </a:extLst>
          </p:cNvPr>
          <p:cNvSpPr txBox="1"/>
          <p:nvPr/>
        </p:nvSpPr>
        <p:spPr>
          <a:xfrm>
            <a:off x="6517001" y="6526014"/>
            <a:ext cx="605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Calculate column sums*</a:t>
            </a:r>
          </a:p>
          <a:p>
            <a:r>
              <a:rPr lang="en-NZ" dirty="0"/>
              <a:t>* NB: in current cross-region implementation sink farms are in rows. However in </a:t>
            </a:r>
            <a:r>
              <a:rPr lang="en-NZ" dirty="0" err="1"/>
              <a:t>INAscene</a:t>
            </a:r>
            <a:r>
              <a:rPr lang="en-NZ" dirty="0"/>
              <a:t> sink farms are always in columns. Keep this notation for work flow overview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CF3302-55B0-8708-47F4-119D8D9C5A52}"/>
              </a:ext>
            </a:extLst>
          </p:cNvPr>
          <p:cNvCxnSpPr>
            <a:stCxn id="19" idx="2"/>
            <a:endCxn id="14" idx="0"/>
          </p:cNvCxnSpPr>
          <p:nvPr/>
        </p:nvCxnSpPr>
        <p:spPr>
          <a:xfrm>
            <a:off x="5846329" y="6066783"/>
            <a:ext cx="0" cy="79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B8BEB1-3AA4-84C0-9C5F-F439E62A230B}"/>
              </a:ext>
            </a:extLst>
          </p:cNvPr>
          <p:cNvSpPr/>
          <p:nvPr/>
        </p:nvSpPr>
        <p:spPr>
          <a:xfrm>
            <a:off x="5241083" y="8014382"/>
            <a:ext cx="1210492" cy="680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F2E0B6-EF34-31B0-1DEC-D88EDA9A31B0}"/>
              </a:ext>
            </a:extLst>
          </p:cNvPr>
          <p:cNvSpPr txBox="1"/>
          <p:nvPr/>
        </p:nvSpPr>
        <p:spPr>
          <a:xfrm>
            <a:off x="6560544" y="8053744"/>
            <a:ext cx="231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Sink property invasion risk vector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5E54A7-350F-1F39-C7EB-643193686584}"/>
              </a:ext>
            </a:extLst>
          </p:cNvPr>
          <p:cNvCxnSpPr>
            <a:stCxn id="14" idx="4"/>
            <a:endCxn id="24" idx="0"/>
          </p:cNvCxnSpPr>
          <p:nvPr/>
        </p:nvCxnSpPr>
        <p:spPr>
          <a:xfrm>
            <a:off x="5846329" y="7528560"/>
            <a:ext cx="0" cy="48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37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404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 Mason</dc:creator>
  <cp:lastModifiedBy>Norman Mason</cp:lastModifiedBy>
  <cp:revision>2</cp:revision>
  <dcterms:created xsi:type="dcterms:W3CDTF">2023-01-10T21:20:08Z</dcterms:created>
  <dcterms:modified xsi:type="dcterms:W3CDTF">2023-01-11T22:33:13Z</dcterms:modified>
</cp:coreProperties>
</file>