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307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BBE9"/>
    <a:srgbClr val="0000FF"/>
    <a:srgbClr val="FF1010"/>
    <a:srgbClr val="5C9139"/>
    <a:srgbClr val="99BB82"/>
    <a:srgbClr val="DC9E75"/>
    <a:srgbClr val="C56322"/>
    <a:srgbClr val="447B95"/>
    <a:srgbClr val="BE1700"/>
    <a:srgbClr val="06BA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3" autoAdjust="0"/>
    <p:restoredTop sz="95867"/>
  </p:normalViewPr>
  <p:slideViewPr>
    <p:cSldViewPr snapToGrid="0">
      <p:cViewPr varScale="1">
        <p:scale>
          <a:sx n="118" d="100"/>
          <a:sy n="118" d="100"/>
        </p:scale>
        <p:origin x="240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aar Alam" userId="47f9d68711c988bf" providerId="LiveId" clId="{A96C738A-F6B5-5340-8AF8-C4FA815931F2}"/>
    <pc:docChg chg="undo custSel modSld">
      <pc:chgData name="Manaar Alam" userId="47f9d68711c988bf" providerId="LiveId" clId="{A96C738A-F6B5-5340-8AF8-C4FA815931F2}" dt="2021-03-15T12:33:51.366" v="534"/>
      <pc:docMkLst>
        <pc:docMk/>
      </pc:docMkLst>
      <pc:sldChg chg="addSp delSp modSp mod modTransition delAnim">
        <pc:chgData name="Manaar Alam" userId="47f9d68711c988bf" providerId="LiveId" clId="{A96C738A-F6B5-5340-8AF8-C4FA815931F2}" dt="2021-03-15T10:51:34.966" v="307"/>
        <pc:sldMkLst>
          <pc:docMk/>
          <pc:sldMk cId="3340834808" sldId="283"/>
        </pc:sldMkLst>
        <pc:picChg chg="add mod">
          <ac:chgData name="Manaar Alam" userId="47f9d68711c988bf" providerId="LiveId" clId="{A96C738A-F6B5-5340-8AF8-C4FA815931F2}" dt="2021-03-15T10:51:34.966" v="307"/>
          <ac:picMkLst>
            <pc:docMk/>
            <pc:sldMk cId="3340834808" sldId="283"/>
            <ac:picMk id="4" creationId="{CD12321D-BBE1-0C47-90DE-F1C8004AE143}"/>
          </ac:picMkLst>
        </pc:picChg>
        <pc:picChg chg="add del mod">
          <ac:chgData name="Manaar Alam" userId="47f9d68711c988bf" providerId="LiveId" clId="{A96C738A-F6B5-5340-8AF8-C4FA815931F2}" dt="2021-03-14T20:45:59.468" v="293" actId="478"/>
          <ac:picMkLst>
            <pc:docMk/>
            <pc:sldMk cId="3340834808" sldId="283"/>
            <ac:picMk id="4" creationId="{E766A059-42C9-3C4E-B86F-7E2059C688E2}"/>
          </ac:picMkLst>
        </pc:picChg>
        <pc:picChg chg="add del mod">
          <ac:chgData name="Manaar Alam" userId="47f9d68711c988bf" providerId="LiveId" clId="{A96C738A-F6B5-5340-8AF8-C4FA815931F2}" dt="2021-03-14T20:51:25.794" v="296" actId="478"/>
          <ac:picMkLst>
            <pc:docMk/>
            <pc:sldMk cId="3340834808" sldId="283"/>
            <ac:picMk id="6" creationId="{D39162AE-2C64-FD47-BD4E-9636E1181956}"/>
          </ac:picMkLst>
        </pc:picChg>
        <pc:picChg chg="add del mod">
          <ac:chgData name="Manaar Alam" userId="47f9d68711c988bf" providerId="LiveId" clId="{A96C738A-F6B5-5340-8AF8-C4FA815931F2}" dt="2021-03-14T21:05:16.561" v="300" actId="478"/>
          <ac:picMkLst>
            <pc:docMk/>
            <pc:sldMk cId="3340834808" sldId="283"/>
            <ac:picMk id="7" creationId="{DC35293F-5595-134E-8309-122B8D5EEDCC}"/>
          </ac:picMkLst>
        </pc:picChg>
      </pc:sldChg>
      <pc:sldChg chg="addSp delSp modSp mod modTransition delAnim modAnim">
        <pc:chgData name="Manaar Alam" userId="47f9d68711c988bf" providerId="LiveId" clId="{A96C738A-F6B5-5340-8AF8-C4FA815931F2}" dt="2021-03-15T10:54:49.489" v="314"/>
        <pc:sldMkLst>
          <pc:docMk/>
          <pc:sldMk cId="108082957" sldId="284"/>
        </pc:sldMkLst>
        <pc:spChg chg="mod">
          <ac:chgData name="Manaar Alam" userId="47f9d68711c988bf" providerId="LiveId" clId="{A96C738A-F6B5-5340-8AF8-C4FA815931F2}" dt="2021-03-13T20:07:30.191" v="206" actId="20577"/>
          <ac:spMkLst>
            <pc:docMk/>
            <pc:sldMk cId="108082957" sldId="284"/>
            <ac:spMk id="2" creationId="{9FE89C38-636F-6E46-8B94-BDE63ED289DE}"/>
          </ac:spMkLst>
        </pc:spChg>
        <pc:spChg chg="mod">
          <ac:chgData name="Manaar Alam" userId="47f9d68711c988bf" providerId="LiveId" clId="{A96C738A-F6B5-5340-8AF8-C4FA815931F2}" dt="2021-03-13T20:08:30.183" v="220" actId="14100"/>
          <ac:spMkLst>
            <pc:docMk/>
            <pc:sldMk cId="108082957" sldId="284"/>
            <ac:spMk id="5" creationId="{638443C6-BD2D-A740-B2E8-0720B9CA0B6C}"/>
          </ac:spMkLst>
        </pc:spChg>
        <pc:picChg chg="add del mod">
          <ac:chgData name="Manaar Alam" userId="47f9d68711c988bf" providerId="LiveId" clId="{A96C738A-F6B5-5340-8AF8-C4FA815931F2}" dt="2021-03-14T21:05:20.141" v="301" actId="478"/>
          <ac:picMkLst>
            <pc:docMk/>
            <pc:sldMk cId="108082957" sldId="284"/>
            <ac:picMk id="3" creationId="{1C0C4554-F9FA-564B-98C7-86190CBE5B37}"/>
          </ac:picMkLst>
        </pc:picChg>
        <pc:picChg chg="add del mod">
          <ac:chgData name="Manaar Alam" userId="47f9d68711c988bf" providerId="LiveId" clId="{A96C738A-F6B5-5340-8AF8-C4FA815931F2}" dt="2021-03-15T10:53:16.395" v="309"/>
          <ac:picMkLst>
            <pc:docMk/>
            <pc:sldMk cId="108082957" sldId="284"/>
            <ac:picMk id="3" creationId="{78C5E416-9B12-4D4C-AA26-AA164B9D1F1B}"/>
          </ac:picMkLst>
        </pc:picChg>
        <pc:picChg chg="add del mod">
          <ac:chgData name="Manaar Alam" userId="47f9d68711c988bf" providerId="LiveId" clId="{A96C738A-F6B5-5340-8AF8-C4FA815931F2}" dt="2021-03-15T10:53:29.922" v="311"/>
          <ac:picMkLst>
            <pc:docMk/>
            <pc:sldMk cId="108082957" sldId="284"/>
            <ac:picMk id="4" creationId="{D0C0120D-0E80-3141-8951-AD4DAF0BDD6E}"/>
          </ac:picMkLst>
        </pc:picChg>
        <pc:picChg chg="add del mod">
          <ac:chgData name="Manaar Alam" userId="47f9d68711c988bf" providerId="LiveId" clId="{A96C738A-F6B5-5340-8AF8-C4FA815931F2}" dt="2021-03-15T10:54:15.068" v="313"/>
          <ac:picMkLst>
            <pc:docMk/>
            <pc:sldMk cId="108082957" sldId="284"/>
            <ac:picMk id="6" creationId="{80B9AF7A-B530-1248-BE99-8EBB4A86382A}"/>
          </ac:picMkLst>
        </pc:picChg>
        <pc:picChg chg="add mod">
          <ac:chgData name="Manaar Alam" userId="47f9d68711c988bf" providerId="LiveId" clId="{A96C738A-F6B5-5340-8AF8-C4FA815931F2}" dt="2021-03-15T10:54:49.489" v="314"/>
          <ac:picMkLst>
            <pc:docMk/>
            <pc:sldMk cId="108082957" sldId="284"/>
            <ac:picMk id="7" creationId="{73F5C579-36F9-8B4E-9C38-A5891079A3C7}"/>
          </ac:picMkLst>
        </pc:picChg>
      </pc:sldChg>
      <pc:sldChg chg="addSp delSp modSp mod modTransition delAnim modAnim">
        <pc:chgData name="Manaar Alam" userId="47f9d68711c988bf" providerId="LiveId" clId="{A96C738A-F6B5-5340-8AF8-C4FA815931F2}" dt="2021-03-15T10:57:47.758" v="317"/>
        <pc:sldMkLst>
          <pc:docMk/>
          <pc:sldMk cId="2958993680" sldId="285"/>
        </pc:sldMkLst>
        <pc:picChg chg="add del mod">
          <ac:chgData name="Manaar Alam" userId="47f9d68711c988bf" providerId="LiveId" clId="{A96C738A-F6B5-5340-8AF8-C4FA815931F2}" dt="2021-03-15T10:56:41.706" v="316"/>
          <ac:picMkLst>
            <pc:docMk/>
            <pc:sldMk cId="2958993680" sldId="285"/>
            <ac:picMk id="3" creationId="{6C2346D5-38FE-1342-B804-2E0D119DCC5C}"/>
          </ac:picMkLst>
        </pc:picChg>
        <pc:picChg chg="add del mod">
          <ac:chgData name="Manaar Alam" userId="47f9d68711c988bf" providerId="LiveId" clId="{A96C738A-F6B5-5340-8AF8-C4FA815931F2}" dt="2021-03-14T21:05:23.379" v="302" actId="478"/>
          <ac:picMkLst>
            <pc:docMk/>
            <pc:sldMk cId="2958993680" sldId="285"/>
            <ac:picMk id="3" creationId="{BAC2176A-6556-2C4A-A7EF-F3B3198AF6CE}"/>
          </ac:picMkLst>
        </pc:picChg>
        <pc:picChg chg="add mod">
          <ac:chgData name="Manaar Alam" userId="47f9d68711c988bf" providerId="LiveId" clId="{A96C738A-F6B5-5340-8AF8-C4FA815931F2}" dt="2021-03-15T10:57:47.758" v="317"/>
          <ac:picMkLst>
            <pc:docMk/>
            <pc:sldMk cId="2958993680" sldId="285"/>
            <ac:picMk id="4" creationId="{17226A27-4889-B043-9469-DDDA935A0F18}"/>
          </ac:picMkLst>
        </pc:picChg>
      </pc:sldChg>
      <pc:sldChg chg="addSp delSp modSp mod modTransition delAnim modAnim">
        <pc:chgData name="Manaar Alam" userId="47f9d68711c988bf" providerId="LiveId" clId="{A96C738A-F6B5-5340-8AF8-C4FA815931F2}" dt="2021-03-15T11:12:54.568" v="346"/>
        <pc:sldMkLst>
          <pc:docMk/>
          <pc:sldMk cId="20111475" sldId="286"/>
        </pc:sldMkLst>
        <pc:picChg chg="add del mod">
          <ac:chgData name="Manaar Alam" userId="47f9d68711c988bf" providerId="LiveId" clId="{A96C738A-F6B5-5340-8AF8-C4FA815931F2}" dt="2021-03-14T21:05:27.336" v="303" actId="478"/>
          <ac:picMkLst>
            <pc:docMk/>
            <pc:sldMk cId="20111475" sldId="286"/>
            <ac:picMk id="5" creationId="{34DB712C-5B0E-4443-84F9-476BEF5EC57C}"/>
          </ac:picMkLst>
        </pc:picChg>
        <pc:picChg chg="add del mod">
          <ac:chgData name="Manaar Alam" userId="47f9d68711c988bf" providerId="LiveId" clId="{A96C738A-F6B5-5340-8AF8-C4FA815931F2}" dt="2021-03-15T10:59:36.065" v="319"/>
          <ac:picMkLst>
            <pc:docMk/>
            <pc:sldMk cId="20111475" sldId="286"/>
            <ac:picMk id="5" creationId="{6DF92DC2-A2D1-8143-B67A-64443B1B2077}"/>
          </ac:picMkLst>
        </pc:picChg>
        <pc:picChg chg="add del mod">
          <ac:chgData name="Manaar Alam" userId="47f9d68711c988bf" providerId="LiveId" clId="{A96C738A-F6B5-5340-8AF8-C4FA815931F2}" dt="2021-03-15T10:59:50.569" v="321"/>
          <ac:picMkLst>
            <pc:docMk/>
            <pc:sldMk cId="20111475" sldId="286"/>
            <ac:picMk id="7" creationId="{8F71329C-5FA6-4A41-A8A2-7A128F2BAAA0}"/>
          </ac:picMkLst>
        </pc:picChg>
        <pc:picChg chg="add del mod">
          <ac:chgData name="Manaar Alam" userId="47f9d68711c988bf" providerId="LiveId" clId="{A96C738A-F6B5-5340-8AF8-C4FA815931F2}" dt="2021-03-15T11:00:06.030" v="323"/>
          <ac:picMkLst>
            <pc:docMk/>
            <pc:sldMk cId="20111475" sldId="286"/>
            <ac:picMk id="8" creationId="{D1480666-844E-2849-84E6-33B6CAD08AE8}"/>
          </ac:picMkLst>
        </pc:picChg>
        <pc:picChg chg="add del mod">
          <ac:chgData name="Manaar Alam" userId="47f9d68711c988bf" providerId="LiveId" clId="{A96C738A-F6B5-5340-8AF8-C4FA815931F2}" dt="2021-03-15T11:00:33.772" v="325"/>
          <ac:picMkLst>
            <pc:docMk/>
            <pc:sldMk cId="20111475" sldId="286"/>
            <ac:picMk id="9" creationId="{603F7625-BF80-2F45-916C-9E0AE5148189}"/>
          </ac:picMkLst>
        </pc:picChg>
        <pc:picChg chg="add del mod">
          <ac:chgData name="Manaar Alam" userId="47f9d68711c988bf" providerId="LiveId" clId="{A96C738A-F6B5-5340-8AF8-C4FA815931F2}" dt="2021-03-15T11:00:50.092" v="327"/>
          <ac:picMkLst>
            <pc:docMk/>
            <pc:sldMk cId="20111475" sldId="286"/>
            <ac:picMk id="10" creationId="{EA0E3570-7A98-2244-91B5-CA22B52EA5E4}"/>
          </ac:picMkLst>
        </pc:picChg>
        <pc:picChg chg="add del mod">
          <ac:chgData name="Manaar Alam" userId="47f9d68711c988bf" providerId="LiveId" clId="{A96C738A-F6B5-5340-8AF8-C4FA815931F2}" dt="2021-03-15T11:02:19.070" v="329"/>
          <ac:picMkLst>
            <pc:docMk/>
            <pc:sldMk cId="20111475" sldId="286"/>
            <ac:picMk id="11" creationId="{8A883144-FF9A-FD45-AB8F-447883418CB5}"/>
          </ac:picMkLst>
        </pc:picChg>
        <pc:picChg chg="add del mod">
          <ac:chgData name="Manaar Alam" userId="47f9d68711c988bf" providerId="LiveId" clId="{A96C738A-F6B5-5340-8AF8-C4FA815931F2}" dt="2021-03-15T11:02:39.802" v="331"/>
          <ac:picMkLst>
            <pc:docMk/>
            <pc:sldMk cId="20111475" sldId="286"/>
            <ac:picMk id="12" creationId="{1CE82565-CDBE-7246-86DA-0DB46DD40AC0}"/>
          </ac:picMkLst>
        </pc:picChg>
        <pc:picChg chg="add del mod">
          <ac:chgData name="Manaar Alam" userId="47f9d68711c988bf" providerId="LiveId" clId="{A96C738A-F6B5-5340-8AF8-C4FA815931F2}" dt="2021-03-15T11:03:22.845" v="333"/>
          <ac:picMkLst>
            <pc:docMk/>
            <pc:sldMk cId="20111475" sldId="286"/>
            <ac:picMk id="13" creationId="{6EC3A1BB-26F7-D748-84F5-F40919621801}"/>
          </ac:picMkLst>
        </pc:picChg>
        <pc:picChg chg="add del mod">
          <ac:chgData name="Manaar Alam" userId="47f9d68711c988bf" providerId="LiveId" clId="{A96C738A-F6B5-5340-8AF8-C4FA815931F2}" dt="2021-03-15T11:04:14.876" v="335"/>
          <ac:picMkLst>
            <pc:docMk/>
            <pc:sldMk cId="20111475" sldId="286"/>
            <ac:picMk id="14" creationId="{B8313B27-8140-D345-B409-00C6D964C259}"/>
          </ac:picMkLst>
        </pc:picChg>
        <pc:picChg chg="add del mod">
          <ac:chgData name="Manaar Alam" userId="47f9d68711c988bf" providerId="LiveId" clId="{A96C738A-F6B5-5340-8AF8-C4FA815931F2}" dt="2021-03-15T11:04:49.996" v="337"/>
          <ac:picMkLst>
            <pc:docMk/>
            <pc:sldMk cId="20111475" sldId="286"/>
            <ac:picMk id="15" creationId="{BA592309-61AF-8D46-ABF5-3662FA4FBBF6}"/>
          </ac:picMkLst>
        </pc:picChg>
        <pc:picChg chg="add del mod">
          <ac:chgData name="Manaar Alam" userId="47f9d68711c988bf" providerId="LiveId" clId="{A96C738A-F6B5-5340-8AF8-C4FA815931F2}" dt="2021-03-15T11:07:43.175" v="339"/>
          <ac:picMkLst>
            <pc:docMk/>
            <pc:sldMk cId="20111475" sldId="286"/>
            <ac:picMk id="16" creationId="{187BAB93-AA55-5A4F-AA4F-11D7014E2B4B}"/>
          </ac:picMkLst>
        </pc:picChg>
        <pc:picChg chg="add del mod">
          <ac:chgData name="Manaar Alam" userId="47f9d68711c988bf" providerId="LiveId" clId="{A96C738A-F6B5-5340-8AF8-C4FA815931F2}" dt="2021-03-15T11:09:36.392" v="341"/>
          <ac:picMkLst>
            <pc:docMk/>
            <pc:sldMk cId="20111475" sldId="286"/>
            <ac:picMk id="17" creationId="{DAC03164-7EC9-B54F-A11A-F4E6DBB15959}"/>
          </ac:picMkLst>
        </pc:picChg>
        <pc:picChg chg="add del mod">
          <ac:chgData name="Manaar Alam" userId="47f9d68711c988bf" providerId="LiveId" clId="{A96C738A-F6B5-5340-8AF8-C4FA815931F2}" dt="2021-03-15T11:10:32.029" v="343"/>
          <ac:picMkLst>
            <pc:docMk/>
            <pc:sldMk cId="20111475" sldId="286"/>
            <ac:picMk id="18" creationId="{BB65D03C-A09A-004D-8D71-EDFDDF8A21CA}"/>
          </ac:picMkLst>
        </pc:picChg>
        <pc:picChg chg="add del mod">
          <ac:chgData name="Manaar Alam" userId="47f9d68711c988bf" providerId="LiveId" clId="{A96C738A-F6B5-5340-8AF8-C4FA815931F2}" dt="2021-03-15T11:11:16.453" v="345"/>
          <ac:picMkLst>
            <pc:docMk/>
            <pc:sldMk cId="20111475" sldId="286"/>
            <ac:picMk id="19" creationId="{42E63927-0239-D444-8A0A-E39922C5389F}"/>
          </ac:picMkLst>
        </pc:picChg>
        <pc:picChg chg="add mod">
          <ac:chgData name="Manaar Alam" userId="47f9d68711c988bf" providerId="LiveId" clId="{A96C738A-F6B5-5340-8AF8-C4FA815931F2}" dt="2021-03-15T11:12:54.568" v="346"/>
          <ac:picMkLst>
            <pc:docMk/>
            <pc:sldMk cId="20111475" sldId="286"/>
            <ac:picMk id="20" creationId="{45E3E6C2-8DB1-CC4E-8F97-06EA9A4654F2}"/>
          </ac:picMkLst>
        </pc:picChg>
      </pc:sldChg>
      <pc:sldChg chg="addSp delSp modSp mod modTransition delAnim modAnim">
        <pc:chgData name="Manaar Alam" userId="47f9d68711c988bf" providerId="LiveId" clId="{A96C738A-F6B5-5340-8AF8-C4FA815931F2}" dt="2021-03-15T11:33:33.375" v="349"/>
        <pc:sldMkLst>
          <pc:docMk/>
          <pc:sldMk cId="4191734539" sldId="287"/>
        </pc:sldMkLst>
        <pc:spChg chg="mod">
          <ac:chgData name="Manaar Alam" userId="47f9d68711c988bf" providerId="LiveId" clId="{A96C738A-F6B5-5340-8AF8-C4FA815931F2}" dt="2021-03-13T19:21:37.568" v="4" actId="20577"/>
          <ac:spMkLst>
            <pc:docMk/>
            <pc:sldMk cId="4191734539" sldId="287"/>
            <ac:spMk id="5" creationId="{80834587-3A5E-514C-8B00-198BB14E0387}"/>
          </ac:spMkLst>
        </pc:spChg>
        <pc:spChg chg="mod">
          <ac:chgData name="Manaar Alam" userId="47f9d68711c988bf" providerId="LiveId" clId="{A96C738A-F6B5-5340-8AF8-C4FA815931F2}" dt="2021-03-14T20:34:28.978" v="291" actId="20577"/>
          <ac:spMkLst>
            <pc:docMk/>
            <pc:sldMk cId="4191734539" sldId="287"/>
            <ac:spMk id="59" creationId="{384742FD-762A-D54B-84C3-0E40EA11060C}"/>
          </ac:spMkLst>
        </pc:spChg>
        <pc:picChg chg="add del mod">
          <ac:chgData name="Manaar Alam" userId="47f9d68711c988bf" providerId="LiveId" clId="{A96C738A-F6B5-5340-8AF8-C4FA815931F2}" dt="2021-03-15T11:32:19.224" v="348"/>
          <ac:picMkLst>
            <pc:docMk/>
            <pc:sldMk cId="4191734539" sldId="287"/>
            <ac:picMk id="3" creationId="{66ED85FE-3659-5E49-ADB9-698F94722FFD}"/>
          </ac:picMkLst>
        </pc:picChg>
        <pc:picChg chg="add del mod">
          <ac:chgData name="Manaar Alam" userId="47f9d68711c988bf" providerId="LiveId" clId="{A96C738A-F6B5-5340-8AF8-C4FA815931F2}" dt="2021-03-14T21:05:30.846" v="304" actId="478"/>
          <ac:picMkLst>
            <pc:docMk/>
            <pc:sldMk cId="4191734539" sldId="287"/>
            <ac:picMk id="3" creationId="{EB493C21-9639-E44E-8381-6BE552FA94A4}"/>
          </ac:picMkLst>
        </pc:picChg>
        <pc:picChg chg="add mod">
          <ac:chgData name="Manaar Alam" userId="47f9d68711c988bf" providerId="LiveId" clId="{A96C738A-F6B5-5340-8AF8-C4FA815931F2}" dt="2021-03-15T11:33:33.375" v="349"/>
          <ac:picMkLst>
            <pc:docMk/>
            <pc:sldMk cId="4191734539" sldId="287"/>
            <ac:picMk id="4" creationId="{A592F4ED-4D41-0846-80F4-27CF82278A9E}"/>
          </ac:picMkLst>
        </pc:picChg>
      </pc:sldChg>
      <pc:sldChg chg="addSp delSp modSp mod modTransition delAnim modAnim">
        <pc:chgData name="Manaar Alam" userId="47f9d68711c988bf" providerId="LiveId" clId="{A96C738A-F6B5-5340-8AF8-C4FA815931F2}" dt="2021-03-15T11:42:45.853" v="375"/>
        <pc:sldMkLst>
          <pc:docMk/>
          <pc:sldMk cId="1940251148" sldId="288"/>
        </pc:sldMkLst>
        <pc:picChg chg="add del mod">
          <ac:chgData name="Manaar Alam" userId="47f9d68711c988bf" providerId="LiveId" clId="{A96C738A-F6B5-5340-8AF8-C4FA815931F2}" dt="2021-03-14T21:05:33.864" v="305" actId="478"/>
          <ac:picMkLst>
            <pc:docMk/>
            <pc:sldMk cId="1940251148" sldId="288"/>
            <ac:picMk id="3" creationId="{65A76883-2D5F-704E-895B-1FA4A13FEB65}"/>
          </ac:picMkLst>
        </pc:picChg>
        <pc:picChg chg="add del mod">
          <ac:chgData name="Manaar Alam" userId="47f9d68711c988bf" providerId="LiveId" clId="{A96C738A-F6B5-5340-8AF8-C4FA815931F2}" dt="2021-03-15T11:33:38.378" v="350"/>
          <ac:picMkLst>
            <pc:docMk/>
            <pc:sldMk cId="1940251148" sldId="288"/>
            <ac:picMk id="3" creationId="{D9CF01D3-5999-9348-8876-F63860CD6140}"/>
          </ac:picMkLst>
        </pc:picChg>
        <pc:picChg chg="add del mod">
          <ac:chgData name="Manaar Alam" userId="47f9d68711c988bf" providerId="LiveId" clId="{A96C738A-F6B5-5340-8AF8-C4FA815931F2}" dt="2021-03-15T11:34:05.073" v="352"/>
          <ac:picMkLst>
            <pc:docMk/>
            <pc:sldMk cId="1940251148" sldId="288"/>
            <ac:picMk id="6" creationId="{D4E47C44-FA27-D34C-A4C9-C10406F1091F}"/>
          </ac:picMkLst>
        </pc:picChg>
        <pc:picChg chg="add del mod">
          <ac:chgData name="Manaar Alam" userId="47f9d68711c988bf" providerId="LiveId" clId="{A96C738A-F6B5-5340-8AF8-C4FA815931F2}" dt="2021-03-15T11:35:09.122" v="354"/>
          <ac:picMkLst>
            <pc:docMk/>
            <pc:sldMk cId="1940251148" sldId="288"/>
            <ac:picMk id="7" creationId="{3D0678F5-3FE9-DB46-A17A-F534E76C8ECC}"/>
          </ac:picMkLst>
        </pc:picChg>
        <pc:picChg chg="add del mod">
          <ac:chgData name="Manaar Alam" userId="47f9d68711c988bf" providerId="LiveId" clId="{A96C738A-F6B5-5340-8AF8-C4FA815931F2}" dt="2021-03-15T11:35:28.117" v="356"/>
          <ac:picMkLst>
            <pc:docMk/>
            <pc:sldMk cId="1940251148" sldId="288"/>
            <ac:picMk id="8" creationId="{154B26D9-C01A-D746-A17D-3E930E383F3E}"/>
          </ac:picMkLst>
        </pc:picChg>
        <pc:picChg chg="add del mod">
          <ac:chgData name="Manaar Alam" userId="47f9d68711c988bf" providerId="LiveId" clId="{A96C738A-F6B5-5340-8AF8-C4FA815931F2}" dt="2021-03-15T11:35:41.292" v="358"/>
          <ac:picMkLst>
            <pc:docMk/>
            <pc:sldMk cId="1940251148" sldId="288"/>
            <ac:picMk id="9" creationId="{6F104BF5-392C-0A4C-97CE-3E91C6F0701B}"/>
          </ac:picMkLst>
        </pc:picChg>
        <pc:picChg chg="add del mod">
          <ac:chgData name="Manaar Alam" userId="47f9d68711c988bf" providerId="LiveId" clId="{A96C738A-F6B5-5340-8AF8-C4FA815931F2}" dt="2021-03-15T11:36:16.136" v="360"/>
          <ac:picMkLst>
            <pc:docMk/>
            <pc:sldMk cId="1940251148" sldId="288"/>
            <ac:picMk id="10" creationId="{7B07F6AC-AEF7-2940-A82E-6BE38E6FE98A}"/>
          </ac:picMkLst>
        </pc:picChg>
        <pc:picChg chg="add del mod">
          <ac:chgData name="Manaar Alam" userId="47f9d68711c988bf" providerId="LiveId" clId="{A96C738A-F6B5-5340-8AF8-C4FA815931F2}" dt="2021-03-15T11:36:32.420" v="362"/>
          <ac:picMkLst>
            <pc:docMk/>
            <pc:sldMk cId="1940251148" sldId="288"/>
            <ac:picMk id="11" creationId="{D0C9851F-F45A-EE48-AE00-EB534FE19998}"/>
          </ac:picMkLst>
        </pc:picChg>
        <pc:picChg chg="add del mod">
          <ac:chgData name="Manaar Alam" userId="47f9d68711c988bf" providerId="LiveId" clId="{A96C738A-F6B5-5340-8AF8-C4FA815931F2}" dt="2021-03-15T11:37:11.689" v="364"/>
          <ac:picMkLst>
            <pc:docMk/>
            <pc:sldMk cId="1940251148" sldId="288"/>
            <ac:picMk id="12" creationId="{F302BD67-3B30-7444-B3DE-F08F36FF61A3}"/>
          </ac:picMkLst>
        </pc:picChg>
        <pc:picChg chg="add del mod">
          <ac:chgData name="Manaar Alam" userId="47f9d68711c988bf" providerId="LiveId" clId="{A96C738A-F6B5-5340-8AF8-C4FA815931F2}" dt="2021-03-15T11:37:23.548" v="366"/>
          <ac:picMkLst>
            <pc:docMk/>
            <pc:sldMk cId="1940251148" sldId="288"/>
            <ac:picMk id="13" creationId="{A97D1B80-D9F0-1C4A-9C8B-4A5535BDC5A0}"/>
          </ac:picMkLst>
        </pc:picChg>
        <pc:picChg chg="add del mod">
          <ac:chgData name="Manaar Alam" userId="47f9d68711c988bf" providerId="LiveId" clId="{A96C738A-F6B5-5340-8AF8-C4FA815931F2}" dt="2021-03-15T11:38:03.074" v="368"/>
          <ac:picMkLst>
            <pc:docMk/>
            <pc:sldMk cId="1940251148" sldId="288"/>
            <ac:picMk id="14" creationId="{CA11D080-3F8D-D749-9038-DB927A60732A}"/>
          </ac:picMkLst>
        </pc:picChg>
        <pc:picChg chg="add del mod">
          <ac:chgData name="Manaar Alam" userId="47f9d68711c988bf" providerId="LiveId" clId="{A96C738A-F6B5-5340-8AF8-C4FA815931F2}" dt="2021-03-15T11:38:42.635" v="370"/>
          <ac:picMkLst>
            <pc:docMk/>
            <pc:sldMk cId="1940251148" sldId="288"/>
            <ac:picMk id="15" creationId="{BA664D6B-A0C8-F74A-92FB-A4A2F666BFCA}"/>
          </ac:picMkLst>
        </pc:picChg>
        <pc:picChg chg="add del mod">
          <ac:chgData name="Manaar Alam" userId="47f9d68711c988bf" providerId="LiveId" clId="{A96C738A-F6B5-5340-8AF8-C4FA815931F2}" dt="2021-03-15T11:39:37.089" v="372"/>
          <ac:picMkLst>
            <pc:docMk/>
            <pc:sldMk cId="1940251148" sldId="288"/>
            <ac:picMk id="16" creationId="{28B91429-6A8E-8D48-A9EC-260E6A569009}"/>
          </ac:picMkLst>
        </pc:picChg>
        <pc:picChg chg="add del mod">
          <ac:chgData name="Manaar Alam" userId="47f9d68711c988bf" providerId="LiveId" clId="{A96C738A-F6B5-5340-8AF8-C4FA815931F2}" dt="2021-03-15T11:40:58.388" v="374"/>
          <ac:picMkLst>
            <pc:docMk/>
            <pc:sldMk cId="1940251148" sldId="288"/>
            <ac:picMk id="17" creationId="{EA68BB24-1BE4-1740-BD6A-716D05B92042}"/>
          </ac:picMkLst>
        </pc:picChg>
        <pc:picChg chg="add mod">
          <ac:chgData name="Manaar Alam" userId="47f9d68711c988bf" providerId="LiveId" clId="{A96C738A-F6B5-5340-8AF8-C4FA815931F2}" dt="2021-03-15T11:42:45.853" v="375"/>
          <ac:picMkLst>
            <pc:docMk/>
            <pc:sldMk cId="1940251148" sldId="288"/>
            <ac:picMk id="18" creationId="{5D11DBFD-E01A-F744-95FB-B3B87C808368}"/>
          </ac:picMkLst>
        </pc:picChg>
      </pc:sldChg>
      <pc:sldChg chg="addSp delSp modSp modTransition modAnim">
        <pc:chgData name="Manaar Alam" userId="47f9d68711c988bf" providerId="LiveId" clId="{A96C738A-F6B5-5340-8AF8-C4FA815931F2}" dt="2021-03-15T11:49:06.376" v="404"/>
        <pc:sldMkLst>
          <pc:docMk/>
          <pc:sldMk cId="3178471724" sldId="289"/>
        </pc:sldMkLst>
        <pc:picChg chg="add del mod">
          <ac:chgData name="Manaar Alam" userId="47f9d68711c988bf" providerId="LiveId" clId="{A96C738A-F6B5-5340-8AF8-C4FA815931F2}" dt="2021-03-15T11:42:51.030" v="376"/>
          <ac:picMkLst>
            <pc:docMk/>
            <pc:sldMk cId="3178471724" sldId="289"/>
            <ac:picMk id="4" creationId="{13161817-70C1-9444-94D6-C9810BFDB07F}"/>
          </ac:picMkLst>
        </pc:picChg>
        <pc:picChg chg="add del mod">
          <ac:chgData name="Manaar Alam" userId="47f9d68711c988bf" providerId="LiveId" clId="{A96C738A-F6B5-5340-8AF8-C4FA815931F2}" dt="2021-03-15T11:44:15.986" v="387"/>
          <ac:picMkLst>
            <pc:docMk/>
            <pc:sldMk cId="3178471724" sldId="289"/>
            <ac:picMk id="6" creationId="{053B3E08-167F-6342-9B73-0709286FB3B6}"/>
          </ac:picMkLst>
        </pc:picChg>
        <pc:picChg chg="add del mod">
          <ac:chgData name="Manaar Alam" userId="47f9d68711c988bf" providerId="LiveId" clId="{A96C738A-F6B5-5340-8AF8-C4FA815931F2}" dt="2021-03-15T11:44:31.233" v="389"/>
          <ac:picMkLst>
            <pc:docMk/>
            <pc:sldMk cId="3178471724" sldId="289"/>
            <ac:picMk id="7" creationId="{B4D8DF55-67CD-D142-8C83-E4C0C90EAAF8}"/>
          </ac:picMkLst>
        </pc:picChg>
        <pc:picChg chg="add del mod">
          <ac:chgData name="Manaar Alam" userId="47f9d68711c988bf" providerId="LiveId" clId="{A96C738A-F6B5-5340-8AF8-C4FA815931F2}" dt="2021-03-15T11:45:13.039" v="391"/>
          <ac:picMkLst>
            <pc:docMk/>
            <pc:sldMk cId="3178471724" sldId="289"/>
            <ac:picMk id="9" creationId="{0961668E-DA55-5647-8CEE-E131B76A019E}"/>
          </ac:picMkLst>
        </pc:picChg>
        <pc:picChg chg="add del mod">
          <ac:chgData name="Manaar Alam" userId="47f9d68711c988bf" providerId="LiveId" clId="{A96C738A-F6B5-5340-8AF8-C4FA815931F2}" dt="2021-03-15T11:46:16.649" v="393"/>
          <ac:picMkLst>
            <pc:docMk/>
            <pc:sldMk cId="3178471724" sldId="289"/>
            <ac:picMk id="12" creationId="{DD57AB0F-477C-8846-AA3B-F5A09828BEA6}"/>
          </ac:picMkLst>
        </pc:picChg>
        <pc:picChg chg="add del mod">
          <ac:chgData name="Manaar Alam" userId="47f9d68711c988bf" providerId="LiveId" clId="{A96C738A-F6B5-5340-8AF8-C4FA815931F2}" dt="2021-03-15T11:46:26.584" v="395"/>
          <ac:picMkLst>
            <pc:docMk/>
            <pc:sldMk cId="3178471724" sldId="289"/>
            <ac:picMk id="14" creationId="{E9B661A9-1970-6148-B577-85F6E875A409}"/>
          </ac:picMkLst>
        </pc:picChg>
        <pc:picChg chg="add del mod">
          <ac:chgData name="Manaar Alam" userId="47f9d68711c988bf" providerId="LiveId" clId="{A96C738A-F6B5-5340-8AF8-C4FA815931F2}" dt="2021-03-15T11:47:17.106" v="397"/>
          <ac:picMkLst>
            <pc:docMk/>
            <pc:sldMk cId="3178471724" sldId="289"/>
            <ac:picMk id="16" creationId="{71742660-4BB5-924A-92CD-BF430A87C263}"/>
          </ac:picMkLst>
        </pc:picChg>
        <pc:picChg chg="add del mod">
          <ac:chgData name="Manaar Alam" userId="47f9d68711c988bf" providerId="LiveId" clId="{A96C738A-F6B5-5340-8AF8-C4FA815931F2}" dt="2021-03-15T11:47:44.830" v="399"/>
          <ac:picMkLst>
            <pc:docMk/>
            <pc:sldMk cId="3178471724" sldId="289"/>
            <ac:picMk id="18" creationId="{EA587986-E767-9F4F-831B-120097D0E2FA}"/>
          </ac:picMkLst>
        </pc:picChg>
        <pc:picChg chg="add del mod">
          <ac:chgData name="Manaar Alam" userId="47f9d68711c988bf" providerId="LiveId" clId="{A96C738A-F6B5-5340-8AF8-C4FA815931F2}" dt="2021-03-15T11:47:54.561" v="401"/>
          <ac:picMkLst>
            <pc:docMk/>
            <pc:sldMk cId="3178471724" sldId="289"/>
            <ac:picMk id="19" creationId="{069B203A-BD7C-F344-865F-599E1BD2C3DD}"/>
          </ac:picMkLst>
        </pc:picChg>
        <pc:picChg chg="add del mod">
          <ac:chgData name="Manaar Alam" userId="47f9d68711c988bf" providerId="LiveId" clId="{A96C738A-F6B5-5340-8AF8-C4FA815931F2}" dt="2021-03-15T11:48:07.864" v="403"/>
          <ac:picMkLst>
            <pc:docMk/>
            <pc:sldMk cId="3178471724" sldId="289"/>
            <ac:picMk id="21" creationId="{FFF57908-5F3E-0E4C-A727-E741609A2662}"/>
          </ac:picMkLst>
        </pc:picChg>
        <pc:picChg chg="add mod">
          <ac:chgData name="Manaar Alam" userId="47f9d68711c988bf" providerId="LiveId" clId="{A96C738A-F6B5-5340-8AF8-C4FA815931F2}" dt="2021-03-15T11:49:06.376" v="404"/>
          <ac:picMkLst>
            <pc:docMk/>
            <pc:sldMk cId="3178471724" sldId="289"/>
            <ac:picMk id="22" creationId="{BB66A3CC-507B-5543-B8AA-D346DBDC6CA6}"/>
          </ac:picMkLst>
        </pc:picChg>
      </pc:sldChg>
      <pc:sldChg chg="addSp delSp modSp modTransition modAnim">
        <pc:chgData name="Manaar Alam" userId="47f9d68711c988bf" providerId="LiveId" clId="{A96C738A-F6B5-5340-8AF8-C4FA815931F2}" dt="2021-03-15T11:50:59.642" v="409"/>
        <pc:sldMkLst>
          <pc:docMk/>
          <pc:sldMk cId="605859442" sldId="290"/>
        </pc:sldMkLst>
        <pc:picChg chg="add del mod">
          <ac:chgData name="Manaar Alam" userId="47f9d68711c988bf" providerId="LiveId" clId="{A96C738A-F6B5-5340-8AF8-C4FA815931F2}" dt="2021-03-15T11:49:18.947" v="406"/>
          <ac:picMkLst>
            <pc:docMk/>
            <pc:sldMk cId="605859442" sldId="290"/>
            <ac:picMk id="3" creationId="{875EA978-7052-2B4A-BE30-1CCC54BA902A}"/>
          </ac:picMkLst>
        </pc:picChg>
        <pc:picChg chg="add del mod">
          <ac:chgData name="Manaar Alam" userId="47f9d68711c988bf" providerId="LiveId" clId="{A96C738A-F6B5-5340-8AF8-C4FA815931F2}" dt="2021-03-15T11:50:08.939" v="408"/>
          <ac:picMkLst>
            <pc:docMk/>
            <pc:sldMk cId="605859442" sldId="290"/>
            <ac:picMk id="4" creationId="{7A6B921F-9855-DA4C-9476-BE66CAF9FBF3}"/>
          </ac:picMkLst>
        </pc:picChg>
        <pc:picChg chg="add mod">
          <ac:chgData name="Manaar Alam" userId="47f9d68711c988bf" providerId="LiveId" clId="{A96C738A-F6B5-5340-8AF8-C4FA815931F2}" dt="2021-03-15T11:50:59.642" v="409"/>
          <ac:picMkLst>
            <pc:docMk/>
            <pc:sldMk cId="605859442" sldId="290"/>
            <ac:picMk id="5" creationId="{FE068163-21A0-B742-9382-5C1471C37433}"/>
          </ac:picMkLst>
        </pc:picChg>
      </pc:sldChg>
      <pc:sldChg chg="addSp delSp modSp modTransition modAnim">
        <pc:chgData name="Manaar Alam" userId="47f9d68711c988bf" providerId="LiveId" clId="{A96C738A-F6B5-5340-8AF8-C4FA815931F2}" dt="2021-03-15T11:52:08.227" v="412"/>
        <pc:sldMkLst>
          <pc:docMk/>
          <pc:sldMk cId="1627507961" sldId="291"/>
        </pc:sldMkLst>
        <pc:picChg chg="add del mod">
          <ac:chgData name="Manaar Alam" userId="47f9d68711c988bf" providerId="LiveId" clId="{A96C738A-F6B5-5340-8AF8-C4FA815931F2}" dt="2021-03-15T11:51:44.446" v="411"/>
          <ac:picMkLst>
            <pc:docMk/>
            <pc:sldMk cId="1627507961" sldId="291"/>
            <ac:picMk id="4" creationId="{1DFBAC59-7FF2-764C-A865-00C68EC4E723}"/>
          </ac:picMkLst>
        </pc:picChg>
        <pc:picChg chg="add mod">
          <ac:chgData name="Manaar Alam" userId="47f9d68711c988bf" providerId="LiveId" clId="{A96C738A-F6B5-5340-8AF8-C4FA815931F2}" dt="2021-03-15T11:52:08.227" v="412"/>
          <ac:picMkLst>
            <pc:docMk/>
            <pc:sldMk cId="1627507961" sldId="291"/>
            <ac:picMk id="5" creationId="{55233F25-4C7F-1748-881D-1F6C028C1D33}"/>
          </ac:picMkLst>
        </pc:picChg>
      </pc:sldChg>
      <pc:sldChg chg="addSp delSp modSp modTransition modAnim">
        <pc:chgData name="Manaar Alam" userId="47f9d68711c988bf" providerId="LiveId" clId="{A96C738A-F6B5-5340-8AF8-C4FA815931F2}" dt="2021-03-15T11:56:49.352" v="423"/>
        <pc:sldMkLst>
          <pc:docMk/>
          <pc:sldMk cId="2063869149" sldId="292"/>
        </pc:sldMkLst>
        <pc:picChg chg="add del mod">
          <ac:chgData name="Manaar Alam" userId="47f9d68711c988bf" providerId="LiveId" clId="{A96C738A-F6B5-5340-8AF8-C4FA815931F2}" dt="2021-03-15T11:52:36.957" v="414"/>
          <ac:picMkLst>
            <pc:docMk/>
            <pc:sldMk cId="2063869149" sldId="292"/>
            <ac:picMk id="3" creationId="{5F7E0AAF-7A5C-9543-AA66-E2A458C38914}"/>
          </ac:picMkLst>
        </pc:picChg>
        <pc:picChg chg="add del mod">
          <ac:chgData name="Manaar Alam" userId="47f9d68711c988bf" providerId="LiveId" clId="{A96C738A-F6B5-5340-8AF8-C4FA815931F2}" dt="2021-03-15T11:52:58.953" v="416"/>
          <ac:picMkLst>
            <pc:docMk/>
            <pc:sldMk cId="2063869149" sldId="292"/>
            <ac:picMk id="5" creationId="{FE6D8695-1167-CE45-BEE1-0AAC595A6ABD}"/>
          </ac:picMkLst>
        </pc:picChg>
        <pc:picChg chg="add del mod">
          <ac:chgData name="Manaar Alam" userId="47f9d68711c988bf" providerId="LiveId" clId="{A96C738A-F6B5-5340-8AF8-C4FA815931F2}" dt="2021-03-15T11:53:45.224" v="418"/>
          <ac:picMkLst>
            <pc:docMk/>
            <pc:sldMk cId="2063869149" sldId="292"/>
            <ac:picMk id="6" creationId="{0F52475C-89B3-C84B-BFEE-4D9C2AB5DAE6}"/>
          </ac:picMkLst>
        </pc:picChg>
        <pc:picChg chg="add del mod">
          <ac:chgData name="Manaar Alam" userId="47f9d68711c988bf" providerId="LiveId" clId="{A96C738A-F6B5-5340-8AF8-C4FA815931F2}" dt="2021-03-15T11:54:14.894" v="420"/>
          <ac:picMkLst>
            <pc:docMk/>
            <pc:sldMk cId="2063869149" sldId="292"/>
            <ac:picMk id="7" creationId="{DB1D7B3C-C6D6-5246-B0AE-8574D3434367}"/>
          </ac:picMkLst>
        </pc:picChg>
        <pc:picChg chg="add del mod">
          <ac:chgData name="Manaar Alam" userId="47f9d68711c988bf" providerId="LiveId" clId="{A96C738A-F6B5-5340-8AF8-C4FA815931F2}" dt="2021-03-15T11:55:55.906" v="422"/>
          <ac:picMkLst>
            <pc:docMk/>
            <pc:sldMk cId="2063869149" sldId="292"/>
            <ac:picMk id="8" creationId="{D1A60484-99DE-CC4B-A696-3FEA22C037AB}"/>
          </ac:picMkLst>
        </pc:picChg>
        <pc:picChg chg="add mod">
          <ac:chgData name="Manaar Alam" userId="47f9d68711c988bf" providerId="LiveId" clId="{A96C738A-F6B5-5340-8AF8-C4FA815931F2}" dt="2021-03-15T11:56:49.352" v="423"/>
          <ac:picMkLst>
            <pc:docMk/>
            <pc:sldMk cId="2063869149" sldId="292"/>
            <ac:picMk id="9" creationId="{757A65FE-16D8-624B-9BF2-C9F4BC4AFE5F}"/>
          </ac:picMkLst>
        </pc:picChg>
      </pc:sldChg>
      <pc:sldChg chg="addSp delSp modSp modTransition modAnim">
        <pc:chgData name="Manaar Alam" userId="47f9d68711c988bf" providerId="LiveId" clId="{A96C738A-F6B5-5340-8AF8-C4FA815931F2}" dt="2021-03-15T12:01:35.766" v="446"/>
        <pc:sldMkLst>
          <pc:docMk/>
          <pc:sldMk cId="3589418894" sldId="293"/>
        </pc:sldMkLst>
        <pc:picChg chg="add del mod">
          <ac:chgData name="Manaar Alam" userId="47f9d68711c988bf" providerId="LiveId" clId="{A96C738A-F6B5-5340-8AF8-C4FA815931F2}" dt="2021-03-15T11:57:04.016" v="425"/>
          <ac:picMkLst>
            <pc:docMk/>
            <pc:sldMk cId="3589418894" sldId="293"/>
            <ac:picMk id="4" creationId="{CC5031B2-8B29-AC44-B34F-8CBE4F71BFCC}"/>
          </ac:picMkLst>
        </pc:picChg>
        <pc:picChg chg="add del mod">
          <ac:chgData name="Manaar Alam" userId="47f9d68711c988bf" providerId="LiveId" clId="{A96C738A-F6B5-5340-8AF8-C4FA815931F2}" dt="2021-03-15T11:57:23.372" v="427"/>
          <ac:picMkLst>
            <pc:docMk/>
            <pc:sldMk cId="3589418894" sldId="293"/>
            <ac:picMk id="6" creationId="{34E0C4DF-A42C-7042-BB10-7A1CCCA38645}"/>
          </ac:picMkLst>
        </pc:picChg>
        <pc:picChg chg="add del mod">
          <ac:chgData name="Manaar Alam" userId="47f9d68711c988bf" providerId="LiveId" clId="{A96C738A-F6B5-5340-8AF8-C4FA815931F2}" dt="2021-03-15T11:57:33.730" v="429"/>
          <ac:picMkLst>
            <pc:docMk/>
            <pc:sldMk cId="3589418894" sldId="293"/>
            <ac:picMk id="12" creationId="{CE53B8B2-E66F-8846-B1A7-006C4D60D4F8}"/>
          </ac:picMkLst>
        </pc:picChg>
        <pc:picChg chg="add del mod">
          <ac:chgData name="Manaar Alam" userId="47f9d68711c988bf" providerId="LiveId" clId="{A96C738A-F6B5-5340-8AF8-C4FA815931F2}" dt="2021-03-15T11:57:55.689" v="431"/>
          <ac:picMkLst>
            <pc:docMk/>
            <pc:sldMk cId="3589418894" sldId="293"/>
            <ac:picMk id="14" creationId="{B29A4E88-4CF6-864D-A9D3-87F459921851}"/>
          </ac:picMkLst>
        </pc:picChg>
        <pc:picChg chg="add del mod">
          <ac:chgData name="Manaar Alam" userId="47f9d68711c988bf" providerId="LiveId" clId="{A96C738A-F6B5-5340-8AF8-C4FA815931F2}" dt="2021-03-15T11:58:07.812" v="433"/>
          <ac:picMkLst>
            <pc:docMk/>
            <pc:sldMk cId="3589418894" sldId="293"/>
            <ac:picMk id="17" creationId="{A5BDBEF0-36ED-3941-A43E-265C42678DA9}"/>
          </ac:picMkLst>
        </pc:picChg>
        <pc:picChg chg="add del mod">
          <ac:chgData name="Manaar Alam" userId="47f9d68711c988bf" providerId="LiveId" clId="{A96C738A-F6B5-5340-8AF8-C4FA815931F2}" dt="2021-03-15T11:58:25.531" v="435"/>
          <ac:picMkLst>
            <pc:docMk/>
            <pc:sldMk cId="3589418894" sldId="293"/>
            <ac:picMk id="20" creationId="{E6C25F1C-ACD5-F648-AA0F-8F7361344DB0}"/>
          </ac:picMkLst>
        </pc:picChg>
        <pc:picChg chg="add del mod">
          <ac:chgData name="Manaar Alam" userId="47f9d68711c988bf" providerId="LiveId" clId="{A96C738A-F6B5-5340-8AF8-C4FA815931F2}" dt="2021-03-15T11:59:09.338" v="437"/>
          <ac:picMkLst>
            <pc:docMk/>
            <pc:sldMk cId="3589418894" sldId="293"/>
            <ac:picMk id="21" creationId="{7FD8FBBF-6BE9-964E-8AFB-E4EC6949369F}"/>
          </ac:picMkLst>
        </pc:picChg>
        <pc:picChg chg="add del mod">
          <ac:chgData name="Manaar Alam" userId="47f9d68711c988bf" providerId="LiveId" clId="{A96C738A-F6B5-5340-8AF8-C4FA815931F2}" dt="2021-03-15T11:59:33.206" v="439"/>
          <ac:picMkLst>
            <pc:docMk/>
            <pc:sldMk cId="3589418894" sldId="293"/>
            <ac:picMk id="22" creationId="{0792A9EC-4545-CC4F-A815-125D1F8E1C9D}"/>
          </ac:picMkLst>
        </pc:picChg>
        <pc:picChg chg="add del mod">
          <ac:chgData name="Manaar Alam" userId="47f9d68711c988bf" providerId="LiveId" clId="{A96C738A-F6B5-5340-8AF8-C4FA815931F2}" dt="2021-03-15T11:59:44.491" v="441"/>
          <ac:picMkLst>
            <pc:docMk/>
            <pc:sldMk cId="3589418894" sldId="293"/>
            <ac:picMk id="23" creationId="{A1B3798D-B986-CB4C-B75A-D079B405F3E7}"/>
          </ac:picMkLst>
        </pc:picChg>
        <pc:picChg chg="add del mod">
          <ac:chgData name="Manaar Alam" userId="47f9d68711c988bf" providerId="LiveId" clId="{A96C738A-F6B5-5340-8AF8-C4FA815931F2}" dt="2021-03-15T12:00:23.848" v="443"/>
          <ac:picMkLst>
            <pc:docMk/>
            <pc:sldMk cId="3589418894" sldId="293"/>
            <ac:picMk id="24" creationId="{0DE93808-B89F-AD4D-A366-227D7D162635}"/>
          </ac:picMkLst>
        </pc:picChg>
        <pc:picChg chg="add del mod">
          <ac:chgData name="Manaar Alam" userId="47f9d68711c988bf" providerId="LiveId" clId="{A96C738A-F6B5-5340-8AF8-C4FA815931F2}" dt="2021-03-15T12:01:02.539" v="445"/>
          <ac:picMkLst>
            <pc:docMk/>
            <pc:sldMk cId="3589418894" sldId="293"/>
            <ac:picMk id="25" creationId="{92615AF0-4042-8B42-9F95-2205EDA92296}"/>
          </ac:picMkLst>
        </pc:picChg>
        <pc:picChg chg="add mod">
          <ac:chgData name="Manaar Alam" userId="47f9d68711c988bf" providerId="LiveId" clId="{A96C738A-F6B5-5340-8AF8-C4FA815931F2}" dt="2021-03-15T12:01:35.766" v="446"/>
          <ac:picMkLst>
            <pc:docMk/>
            <pc:sldMk cId="3589418894" sldId="293"/>
            <ac:picMk id="26" creationId="{0D9ED359-B4FF-5D4F-B190-CF423EE0CB2C}"/>
          </ac:picMkLst>
        </pc:picChg>
      </pc:sldChg>
      <pc:sldChg chg="addSp modSp modTransition">
        <pc:chgData name="Manaar Alam" userId="47f9d68711c988bf" providerId="LiveId" clId="{A96C738A-F6B5-5340-8AF8-C4FA815931F2}" dt="2021-03-15T12:02:50.027" v="447"/>
        <pc:sldMkLst>
          <pc:docMk/>
          <pc:sldMk cId="3063182140" sldId="294"/>
        </pc:sldMkLst>
        <pc:picChg chg="add mod">
          <ac:chgData name="Manaar Alam" userId="47f9d68711c988bf" providerId="LiveId" clId="{A96C738A-F6B5-5340-8AF8-C4FA815931F2}" dt="2021-03-15T12:02:50.027" v="447"/>
          <ac:picMkLst>
            <pc:docMk/>
            <pc:sldMk cId="3063182140" sldId="294"/>
            <ac:picMk id="3" creationId="{7C49A1F4-12ED-EA44-84DB-2A4FE165DB11}"/>
          </ac:picMkLst>
        </pc:picChg>
      </pc:sldChg>
      <pc:sldChg chg="addSp delSp modSp modTransition modAnim">
        <pc:chgData name="Manaar Alam" userId="47f9d68711c988bf" providerId="LiveId" clId="{A96C738A-F6B5-5340-8AF8-C4FA815931F2}" dt="2021-03-15T12:04:53.182" v="450"/>
        <pc:sldMkLst>
          <pc:docMk/>
          <pc:sldMk cId="2621538947" sldId="295"/>
        </pc:sldMkLst>
        <pc:picChg chg="add del mod">
          <ac:chgData name="Manaar Alam" userId="47f9d68711c988bf" providerId="LiveId" clId="{A96C738A-F6B5-5340-8AF8-C4FA815931F2}" dt="2021-03-15T12:03:21.254" v="449"/>
          <ac:picMkLst>
            <pc:docMk/>
            <pc:sldMk cId="2621538947" sldId="295"/>
            <ac:picMk id="3" creationId="{2B5E10B6-572A-F647-A66A-9CCC01BA8994}"/>
          </ac:picMkLst>
        </pc:picChg>
        <pc:picChg chg="add mod">
          <ac:chgData name="Manaar Alam" userId="47f9d68711c988bf" providerId="LiveId" clId="{A96C738A-F6B5-5340-8AF8-C4FA815931F2}" dt="2021-03-15T12:04:53.182" v="450"/>
          <ac:picMkLst>
            <pc:docMk/>
            <pc:sldMk cId="2621538947" sldId="295"/>
            <ac:picMk id="4" creationId="{49EDCB3F-89AB-584F-B17F-36C85439DA9B}"/>
          </ac:picMkLst>
        </pc:picChg>
      </pc:sldChg>
      <pc:sldChg chg="addSp delSp modSp mod modTransition modAnim">
        <pc:chgData name="Manaar Alam" userId="47f9d68711c988bf" providerId="LiveId" clId="{A96C738A-F6B5-5340-8AF8-C4FA815931F2}" dt="2021-03-15T12:13:23.567" v="464"/>
        <pc:sldMkLst>
          <pc:docMk/>
          <pc:sldMk cId="1746307300" sldId="296"/>
        </pc:sldMkLst>
        <pc:spChg chg="mod">
          <ac:chgData name="Manaar Alam" userId="47f9d68711c988bf" providerId="LiveId" clId="{A96C738A-F6B5-5340-8AF8-C4FA815931F2}" dt="2021-03-13T19:31:17.037" v="75" actId="1076"/>
          <ac:spMkLst>
            <pc:docMk/>
            <pc:sldMk cId="1746307300" sldId="296"/>
            <ac:spMk id="3" creationId="{D996ED98-FD70-A842-808C-BD9C49AD2EAB}"/>
          </ac:spMkLst>
        </pc:spChg>
        <pc:graphicFrameChg chg="modGraphic">
          <ac:chgData name="Manaar Alam" userId="47f9d68711c988bf" providerId="LiveId" clId="{A96C738A-F6B5-5340-8AF8-C4FA815931F2}" dt="2021-03-13T19:31:41.950" v="76" actId="2062"/>
          <ac:graphicFrameMkLst>
            <pc:docMk/>
            <pc:sldMk cId="1746307300" sldId="296"/>
            <ac:graphicFrameMk id="50" creationId="{B78DD4F5-3E32-7E4B-A52E-D4212C6DA081}"/>
          </ac:graphicFrameMkLst>
        </pc:graphicFrameChg>
        <pc:picChg chg="add del mod">
          <ac:chgData name="Manaar Alam" userId="47f9d68711c988bf" providerId="LiveId" clId="{A96C738A-F6B5-5340-8AF8-C4FA815931F2}" dt="2021-03-15T12:04:55.783" v="451"/>
          <ac:picMkLst>
            <pc:docMk/>
            <pc:sldMk cId="1746307300" sldId="296"/>
            <ac:picMk id="4" creationId="{AD578B35-41AE-AF43-8525-7ECD051F8F89}"/>
          </ac:picMkLst>
        </pc:picChg>
        <pc:picChg chg="add del mod">
          <ac:chgData name="Manaar Alam" userId="47f9d68711c988bf" providerId="LiveId" clId="{A96C738A-F6B5-5340-8AF8-C4FA815931F2}" dt="2021-03-15T12:05:23.989" v="453"/>
          <ac:picMkLst>
            <pc:docMk/>
            <pc:sldMk cId="1746307300" sldId="296"/>
            <ac:picMk id="5" creationId="{CF5FD60E-6505-F748-ADAB-E0F4826A51E8}"/>
          </ac:picMkLst>
        </pc:picChg>
        <pc:picChg chg="add del mod">
          <ac:chgData name="Manaar Alam" userId="47f9d68711c988bf" providerId="LiveId" clId="{A96C738A-F6B5-5340-8AF8-C4FA815931F2}" dt="2021-03-15T12:05:34.262" v="455"/>
          <ac:picMkLst>
            <pc:docMk/>
            <pc:sldMk cId="1746307300" sldId="296"/>
            <ac:picMk id="6" creationId="{9764076E-8703-2E48-B223-8109C6BF3037}"/>
          </ac:picMkLst>
        </pc:picChg>
        <pc:picChg chg="add del mod">
          <ac:chgData name="Manaar Alam" userId="47f9d68711c988bf" providerId="LiveId" clId="{A96C738A-F6B5-5340-8AF8-C4FA815931F2}" dt="2021-03-15T12:06:25.766" v="457"/>
          <ac:picMkLst>
            <pc:docMk/>
            <pc:sldMk cId="1746307300" sldId="296"/>
            <ac:picMk id="7" creationId="{E2903BD0-845C-AD4B-9EA4-5ED3D5CEAE09}"/>
          </ac:picMkLst>
        </pc:picChg>
        <pc:picChg chg="add del mod">
          <ac:chgData name="Manaar Alam" userId="47f9d68711c988bf" providerId="LiveId" clId="{A96C738A-F6B5-5340-8AF8-C4FA815931F2}" dt="2021-03-15T12:09:27.786" v="459"/>
          <ac:picMkLst>
            <pc:docMk/>
            <pc:sldMk cId="1746307300" sldId="296"/>
            <ac:picMk id="8" creationId="{BAC8C893-F365-E84A-B578-682EA5AB8986}"/>
          </ac:picMkLst>
        </pc:picChg>
        <pc:picChg chg="add del mod">
          <ac:chgData name="Manaar Alam" userId="47f9d68711c988bf" providerId="LiveId" clId="{A96C738A-F6B5-5340-8AF8-C4FA815931F2}" dt="2021-03-15T12:09:56.585" v="461"/>
          <ac:picMkLst>
            <pc:docMk/>
            <pc:sldMk cId="1746307300" sldId="296"/>
            <ac:picMk id="9" creationId="{B0A400A3-4A96-8247-B92E-790DBC4A2027}"/>
          </ac:picMkLst>
        </pc:picChg>
        <pc:picChg chg="add del mod">
          <ac:chgData name="Manaar Alam" userId="47f9d68711c988bf" providerId="LiveId" clId="{A96C738A-F6B5-5340-8AF8-C4FA815931F2}" dt="2021-03-15T12:11:45.274" v="463"/>
          <ac:picMkLst>
            <pc:docMk/>
            <pc:sldMk cId="1746307300" sldId="296"/>
            <ac:picMk id="10" creationId="{484EC190-BB9B-3A49-83B1-A69BF44E17FD}"/>
          </ac:picMkLst>
        </pc:picChg>
        <pc:picChg chg="add mod">
          <ac:chgData name="Manaar Alam" userId="47f9d68711c988bf" providerId="LiveId" clId="{A96C738A-F6B5-5340-8AF8-C4FA815931F2}" dt="2021-03-15T12:13:23.567" v="464"/>
          <ac:picMkLst>
            <pc:docMk/>
            <pc:sldMk cId="1746307300" sldId="296"/>
            <ac:picMk id="11" creationId="{324EE5C7-B31E-C940-A23D-3B19C7533309}"/>
          </ac:picMkLst>
        </pc:picChg>
      </pc:sldChg>
      <pc:sldChg chg="addSp delSp modSp modTransition modAnim">
        <pc:chgData name="Manaar Alam" userId="47f9d68711c988bf" providerId="LiveId" clId="{A96C738A-F6B5-5340-8AF8-C4FA815931F2}" dt="2021-03-15T12:20:44.741" v="484"/>
        <pc:sldMkLst>
          <pc:docMk/>
          <pc:sldMk cId="2043319525" sldId="297"/>
        </pc:sldMkLst>
        <pc:picChg chg="add del mod">
          <ac:chgData name="Manaar Alam" userId="47f9d68711c988bf" providerId="LiveId" clId="{A96C738A-F6B5-5340-8AF8-C4FA815931F2}" dt="2021-03-15T12:15:28.204" v="471"/>
          <ac:picMkLst>
            <pc:docMk/>
            <pc:sldMk cId="2043319525" sldId="297"/>
            <ac:picMk id="3" creationId="{0F010217-2705-514F-ABE4-DBD60EB0CFC3}"/>
          </ac:picMkLst>
        </pc:picChg>
        <pc:picChg chg="add del mod">
          <ac:chgData name="Manaar Alam" userId="47f9d68711c988bf" providerId="LiveId" clId="{A96C738A-F6B5-5340-8AF8-C4FA815931F2}" dt="2021-03-15T12:15:48.594" v="473"/>
          <ac:picMkLst>
            <pc:docMk/>
            <pc:sldMk cId="2043319525" sldId="297"/>
            <ac:picMk id="4" creationId="{14ED8BBF-B4AF-9D4C-B894-E720E3F2D88E}"/>
          </ac:picMkLst>
        </pc:picChg>
        <pc:picChg chg="add del mod">
          <ac:chgData name="Manaar Alam" userId="47f9d68711c988bf" providerId="LiveId" clId="{A96C738A-F6B5-5340-8AF8-C4FA815931F2}" dt="2021-03-15T12:17:12.578" v="475"/>
          <ac:picMkLst>
            <pc:docMk/>
            <pc:sldMk cId="2043319525" sldId="297"/>
            <ac:picMk id="5" creationId="{21CC30FA-C82B-4F41-ACDB-2EDB04FE14D9}"/>
          </ac:picMkLst>
        </pc:picChg>
        <pc:picChg chg="add del mod">
          <ac:chgData name="Manaar Alam" userId="47f9d68711c988bf" providerId="LiveId" clId="{A96C738A-F6B5-5340-8AF8-C4FA815931F2}" dt="2021-03-15T12:17:24.637" v="477"/>
          <ac:picMkLst>
            <pc:docMk/>
            <pc:sldMk cId="2043319525" sldId="297"/>
            <ac:picMk id="6" creationId="{93637D17-BF2C-C349-86D4-6D8ED4A1487D}"/>
          </ac:picMkLst>
        </pc:picChg>
        <pc:picChg chg="add del mod">
          <ac:chgData name="Manaar Alam" userId="47f9d68711c988bf" providerId="LiveId" clId="{A96C738A-F6B5-5340-8AF8-C4FA815931F2}" dt="2021-03-15T12:17:55.547" v="479"/>
          <ac:picMkLst>
            <pc:docMk/>
            <pc:sldMk cId="2043319525" sldId="297"/>
            <ac:picMk id="7" creationId="{AFAAF149-7703-C74D-A175-2C10DA71838F}"/>
          </ac:picMkLst>
        </pc:picChg>
        <pc:picChg chg="add del mod">
          <ac:chgData name="Manaar Alam" userId="47f9d68711c988bf" providerId="LiveId" clId="{A96C738A-F6B5-5340-8AF8-C4FA815931F2}" dt="2021-03-15T12:18:11.456" v="481"/>
          <ac:picMkLst>
            <pc:docMk/>
            <pc:sldMk cId="2043319525" sldId="297"/>
            <ac:picMk id="8" creationId="{81AB6E3A-C28D-6B40-B99C-D60C2B623B2A}"/>
          </ac:picMkLst>
        </pc:picChg>
        <pc:picChg chg="add del mod">
          <ac:chgData name="Manaar Alam" userId="47f9d68711c988bf" providerId="LiveId" clId="{A96C738A-F6B5-5340-8AF8-C4FA815931F2}" dt="2021-03-15T12:18:53.364" v="483"/>
          <ac:picMkLst>
            <pc:docMk/>
            <pc:sldMk cId="2043319525" sldId="297"/>
            <ac:picMk id="9" creationId="{B6445D2C-51E9-7443-B8F4-F58D9235C653}"/>
          </ac:picMkLst>
        </pc:picChg>
        <pc:picChg chg="add mod">
          <ac:chgData name="Manaar Alam" userId="47f9d68711c988bf" providerId="LiveId" clId="{A96C738A-F6B5-5340-8AF8-C4FA815931F2}" dt="2021-03-15T12:20:44.741" v="484"/>
          <ac:picMkLst>
            <pc:docMk/>
            <pc:sldMk cId="2043319525" sldId="297"/>
            <ac:picMk id="10" creationId="{8CC4B517-46EA-D74B-A66F-2229775D7BCB}"/>
          </ac:picMkLst>
        </pc:picChg>
      </pc:sldChg>
      <pc:sldChg chg="addSp delSp modSp modTransition modAnim">
        <pc:chgData name="Manaar Alam" userId="47f9d68711c988bf" providerId="LiveId" clId="{A96C738A-F6B5-5340-8AF8-C4FA815931F2}" dt="2021-03-15T12:23:58.241" v="493"/>
        <pc:sldMkLst>
          <pc:docMk/>
          <pc:sldMk cId="734229561" sldId="298"/>
        </pc:sldMkLst>
        <pc:picChg chg="add del mod">
          <ac:chgData name="Manaar Alam" userId="47f9d68711c988bf" providerId="LiveId" clId="{A96C738A-F6B5-5340-8AF8-C4FA815931F2}" dt="2021-03-15T12:21:47.016" v="486"/>
          <ac:picMkLst>
            <pc:docMk/>
            <pc:sldMk cId="734229561" sldId="298"/>
            <ac:picMk id="3" creationId="{B9A4CBE4-41A0-BC4E-B250-16FBCAFA432A}"/>
          </ac:picMkLst>
        </pc:picChg>
        <pc:picChg chg="add del mod">
          <ac:chgData name="Manaar Alam" userId="47f9d68711c988bf" providerId="LiveId" clId="{A96C738A-F6B5-5340-8AF8-C4FA815931F2}" dt="2021-03-15T12:22:08.231" v="488"/>
          <ac:picMkLst>
            <pc:docMk/>
            <pc:sldMk cId="734229561" sldId="298"/>
            <ac:picMk id="5" creationId="{5A9FE5CC-4BFD-E647-911C-6AC60012BE2E}"/>
          </ac:picMkLst>
        </pc:picChg>
        <pc:picChg chg="add del mod">
          <ac:chgData name="Manaar Alam" userId="47f9d68711c988bf" providerId="LiveId" clId="{A96C738A-F6B5-5340-8AF8-C4FA815931F2}" dt="2021-03-15T12:23:03.093" v="490"/>
          <ac:picMkLst>
            <pc:docMk/>
            <pc:sldMk cId="734229561" sldId="298"/>
            <ac:picMk id="6" creationId="{F972EF6E-D5F2-A245-9694-A548FC4996EB}"/>
          </ac:picMkLst>
        </pc:picChg>
        <pc:picChg chg="add del mod">
          <ac:chgData name="Manaar Alam" userId="47f9d68711c988bf" providerId="LiveId" clId="{A96C738A-F6B5-5340-8AF8-C4FA815931F2}" dt="2021-03-15T12:23:13.614" v="492"/>
          <ac:picMkLst>
            <pc:docMk/>
            <pc:sldMk cId="734229561" sldId="298"/>
            <ac:picMk id="7" creationId="{18439B4F-E086-6A46-BA54-59E5395CD573}"/>
          </ac:picMkLst>
        </pc:picChg>
        <pc:picChg chg="add mod">
          <ac:chgData name="Manaar Alam" userId="47f9d68711c988bf" providerId="LiveId" clId="{A96C738A-F6B5-5340-8AF8-C4FA815931F2}" dt="2021-03-15T12:23:58.241" v="493"/>
          <ac:picMkLst>
            <pc:docMk/>
            <pc:sldMk cId="734229561" sldId="298"/>
            <ac:picMk id="8" creationId="{6D955C99-463B-F84E-BE9C-07FA1A731C8B}"/>
          </ac:picMkLst>
        </pc:picChg>
      </pc:sldChg>
      <pc:sldChg chg="addSp delSp modSp modTransition modAnim">
        <pc:chgData name="Manaar Alam" userId="47f9d68711c988bf" providerId="LiveId" clId="{A96C738A-F6B5-5340-8AF8-C4FA815931F2}" dt="2021-03-15T12:25:49.002" v="501"/>
        <pc:sldMkLst>
          <pc:docMk/>
          <pc:sldMk cId="722569127" sldId="299"/>
        </pc:sldMkLst>
        <pc:picChg chg="add del mod">
          <ac:chgData name="Manaar Alam" userId="47f9d68711c988bf" providerId="LiveId" clId="{A96C738A-F6B5-5340-8AF8-C4FA815931F2}" dt="2021-03-15T12:24:05.400" v="494"/>
          <ac:picMkLst>
            <pc:docMk/>
            <pc:sldMk cId="722569127" sldId="299"/>
            <ac:picMk id="4" creationId="{BFE016EA-0C42-704F-8521-75D5F4877A4A}"/>
          </ac:picMkLst>
        </pc:picChg>
        <pc:picChg chg="add del mod">
          <ac:chgData name="Manaar Alam" userId="47f9d68711c988bf" providerId="LiveId" clId="{A96C738A-F6B5-5340-8AF8-C4FA815931F2}" dt="2021-03-15T12:24:28.122" v="496"/>
          <ac:picMkLst>
            <pc:docMk/>
            <pc:sldMk cId="722569127" sldId="299"/>
            <ac:picMk id="5" creationId="{51D318E8-7250-1440-941A-526BFC41CB87}"/>
          </ac:picMkLst>
        </pc:picChg>
        <pc:picChg chg="add del mod">
          <ac:chgData name="Manaar Alam" userId="47f9d68711c988bf" providerId="LiveId" clId="{A96C738A-F6B5-5340-8AF8-C4FA815931F2}" dt="2021-03-15T12:24:41.189" v="498"/>
          <ac:picMkLst>
            <pc:docMk/>
            <pc:sldMk cId="722569127" sldId="299"/>
            <ac:picMk id="6" creationId="{126691E7-9E02-1347-93DC-4C30BB31EEDD}"/>
          </ac:picMkLst>
        </pc:picChg>
        <pc:picChg chg="add del mod">
          <ac:chgData name="Manaar Alam" userId="47f9d68711c988bf" providerId="LiveId" clId="{A96C738A-F6B5-5340-8AF8-C4FA815931F2}" dt="2021-03-15T12:25:16.834" v="500"/>
          <ac:picMkLst>
            <pc:docMk/>
            <pc:sldMk cId="722569127" sldId="299"/>
            <ac:picMk id="10" creationId="{6C565BEE-A052-7543-87B5-947346D34314}"/>
          </ac:picMkLst>
        </pc:picChg>
        <pc:picChg chg="add mod">
          <ac:chgData name="Manaar Alam" userId="47f9d68711c988bf" providerId="LiveId" clId="{A96C738A-F6B5-5340-8AF8-C4FA815931F2}" dt="2021-03-15T12:25:49.002" v="501"/>
          <ac:picMkLst>
            <pc:docMk/>
            <pc:sldMk cId="722569127" sldId="299"/>
            <ac:picMk id="12" creationId="{0349B8E7-BB86-8F46-8B71-3C221025A77D}"/>
          </ac:picMkLst>
        </pc:picChg>
      </pc:sldChg>
      <pc:sldChg chg="addSp delSp modSp modTransition modAnim">
        <pc:chgData name="Manaar Alam" userId="47f9d68711c988bf" providerId="LiveId" clId="{A96C738A-F6B5-5340-8AF8-C4FA815931F2}" dt="2021-03-15T12:26:59.624" v="505"/>
        <pc:sldMkLst>
          <pc:docMk/>
          <pc:sldMk cId="2360915984" sldId="300"/>
        </pc:sldMkLst>
        <pc:picChg chg="add del mod">
          <ac:chgData name="Manaar Alam" userId="47f9d68711c988bf" providerId="LiveId" clId="{A96C738A-F6B5-5340-8AF8-C4FA815931F2}" dt="2021-03-15T12:25:53.367" v="502"/>
          <ac:picMkLst>
            <pc:docMk/>
            <pc:sldMk cId="2360915984" sldId="300"/>
            <ac:picMk id="3" creationId="{03FCE037-67E7-814F-8F63-AD142C1BA5AB}"/>
          </ac:picMkLst>
        </pc:picChg>
        <pc:picChg chg="add del mod">
          <ac:chgData name="Manaar Alam" userId="47f9d68711c988bf" providerId="LiveId" clId="{A96C738A-F6B5-5340-8AF8-C4FA815931F2}" dt="2021-03-15T12:26:20.138" v="504"/>
          <ac:picMkLst>
            <pc:docMk/>
            <pc:sldMk cId="2360915984" sldId="300"/>
            <ac:picMk id="4" creationId="{8CA2CE10-C921-6F45-8F80-81390D1B5616}"/>
          </ac:picMkLst>
        </pc:picChg>
        <pc:picChg chg="add mod">
          <ac:chgData name="Manaar Alam" userId="47f9d68711c988bf" providerId="LiveId" clId="{A96C738A-F6B5-5340-8AF8-C4FA815931F2}" dt="2021-03-15T12:26:59.624" v="505"/>
          <ac:picMkLst>
            <pc:docMk/>
            <pc:sldMk cId="2360915984" sldId="300"/>
            <ac:picMk id="5" creationId="{998E8B94-8F90-6B43-8C0C-5D6E6020E20F}"/>
          </ac:picMkLst>
        </pc:picChg>
      </pc:sldChg>
      <pc:sldChg chg="addSp delSp modSp mod modTransition modAnim">
        <pc:chgData name="Manaar Alam" userId="47f9d68711c988bf" providerId="LiveId" clId="{A96C738A-F6B5-5340-8AF8-C4FA815931F2}" dt="2021-03-15T12:28:50.299" v="511"/>
        <pc:sldMkLst>
          <pc:docMk/>
          <pc:sldMk cId="3327231784" sldId="301"/>
        </pc:sldMkLst>
        <pc:spChg chg="mod">
          <ac:chgData name="Manaar Alam" userId="47f9d68711c988bf" providerId="LiveId" clId="{A96C738A-F6B5-5340-8AF8-C4FA815931F2}" dt="2021-03-13T19:32:25.025" v="82" actId="20577"/>
          <ac:spMkLst>
            <pc:docMk/>
            <pc:sldMk cId="3327231784" sldId="301"/>
            <ac:spMk id="10" creationId="{6C4170B4-BFFF-C648-9532-23024E23B37D}"/>
          </ac:spMkLst>
        </pc:spChg>
        <pc:graphicFrameChg chg="modGraphic">
          <ac:chgData name="Manaar Alam" userId="47f9d68711c988bf" providerId="LiveId" clId="{A96C738A-F6B5-5340-8AF8-C4FA815931F2}" dt="2021-03-13T19:32:13.687" v="77" actId="2062"/>
          <ac:graphicFrameMkLst>
            <pc:docMk/>
            <pc:sldMk cId="3327231784" sldId="301"/>
            <ac:graphicFrameMk id="9" creationId="{C8AC2604-5D15-7B49-92C2-0D32F6A6E84F}"/>
          </ac:graphicFrameMkLst>
        </pc:graphicFrameChg>
        <pc:picChg chg="add del mod">
          <ac:chgData name="Manaar Alam" userId="47f9d68711c988bf" providerId="LiveId" clId="{A96C738A-F6B5-5340-8AF8-C4FA815931F2}" dt="2021-03-15T12:27:07.869" v="506"/>
          <ac:picMkLst>
            <pc:docMk/>
            <pc:sldMk cId="3327231784" sldId="301"/>
            <ac:picMk id="3" creationId="{8B34B084-9804-8C41-BD45-233D8FE9BF26}"/>
          </ac:picMkLst>
        </pc:picChg>
        <pc:picChg chg="add del mod">
          <ac:chgData name="Manaar Alam" userId="47f9d68711c988bf" providerId="LiveId" clId="{A96C738A-F6B5-5340-8AF8-C4FA815931F2}" dt="2021-03-15T12:27:26.418" v="508"/>
          <ac:picMkLst>
            <pc:docMk/>
            <pc:sldMk cId="3327231784" sldId="301"/>
            <ac:picMk id="4" creationId="{DA6CF395-A5BA-7E46-85DE-31FB15E4848D}"/>
          </ac:picMkLst>
        </pc:picChg>
        <pc:picChg chg="add del mod">
          <ac:chgData name="Manaar Alam" userId="47f9d68711c988bf" providerId="LiveId" clId="{A96C738A-F6B5-5340-8AF8-C4FA815931F2}" dt="2021-03-15T12:27:48.137" v="510"/>
          <ac:picMkLst>
            <pc:docMk/>
            <pc:sldMk cId="3327231784" sldId="301"/>
            <ac:picMk id="5" creationId="{F398CFF4-4D97-A04D-8137-8DC110218A64}"/>
          </ac:picMkLst>
        </pc:picChg>
        <pc:picChg chg="add mod">
          <ac:chgData name="Manaar Alam" userId="47f9d68711c988bf" providerId="LiveId" clId="{A96C738A-F6B5-5340-8AF8-C4FA815931F2}" dt="2021-03-15T12:28:50.299" v="511"/>
          <ac:picMkLst>
            <pc:docMk/>
            <pc:sldMk cId="3327231784" sldId="301"/>
            <ac:picMk id="6" creationId="{44DF7DAA-0F8A-EA47-AC96-5AF2470605D4}"/>
          </ac:picMkLst>
        </pc:picChg>
      </pc:sldChg>
      <pc:sldChg chg="addSp delSp modSp modTransition modAnim">
        <pc:chgData name="Manaar Alam" userId="47f9d68711c988bf" providerId="LiveId" clId="{A96C738A-F6B5-5340-8AF8-C4FA815931F2}" dt="2021-03-15T12:30:19.981" v="516"/>
        <pc:sldMkLst>
          <pc:docMk/>
          <pc:sldMk cId="1076212823" sldId="302"/>
        </pc:sldMkLst>
        <pc:picChg chg="add del mod">
          <ac:chgData name="Manaar Alam" userId="47f9d68711c988bf" providerId="LiveId" clId="{A96C738A-F6B5-5340-8AF8-C4FA815931F2}" dt="2021-03-15T12:29:06.363" v="513"/>
          <ac:picMkLst>
            <pc:docMk/>
            <pc:sldMk cId="1076212823" sldId="302"/>
            <ac:picMk id="3" creationId="{A07CFD79-FEFF-524E-B642-64D87A9D0711}"/>
          </ac:picMkLst>
        </pc:picChg>
        <pc:picChg chg="add del mod">
          <ac:chgData name="Manaar Alam" userId="47f9d68711c988bf" providerId="LiveId" clId="{A96C738A-F6B5-5340-8AF8-C4FA815931F2}" dt="2021-03-15T12:29:31.687" v="515"/>
          <ac:picMkLst>
            <pc:docMk/>
            <pc:sldMk cId="1076212823" sldId="302"/>
            <ac:picMk id="4" creationId="{EA821AF5-126D-544C-8D77-FEA383050DAD}"/>
          </ac:picMkLst>
        </pc:picChg>
        <pc:picChg chg="add mod">
          <ac:chgData name="Manaar Alam" userId="47f9d68711c988bf" providerId="LiveId" clId="{A96C738A-F6B5-5340-8AF8-C4FA815931F2}" dt="2021-03-15T12:30:19.981" v="516"/>
          <ac:picMkLst>
            <pc:docMk/>
            <pc:sldMk cId="1076212823" sldId="302"/>
            <ac:picMk id="5" creationId="{F0E5E5E6-DEDB-B142-8A88-90CDCD56BEF5}"/>
          </ac:picMkLst>
        </pc:picChg>
      </pc:sldChg>
      <pc:sldChg chg="addSp delSp modSp mod modTransition modAnim">
        <pc:chgData name="Manaar Alam" userId="47f9d68711c988bf" providerId="LiveId" clId="{A96C738A-F6B5-5340-8AF8-C4FA815931F2}" dt="2021-03-15T12:32:52.991" v="526"/>
        <pc:sldMkLst>
          <pc:docMk/>
          <pc:sldMk cId="317254020" sldId="303"/>
        </pc:sldMkLst>
        <pc:spChg chg="mod">
          <ac:chgData name="Manaar Alam" userId="47f9d68711c988bf" providerId="LiveId" clId="{A96C738A-F6B5-5340-8AF8-C4FA815931F2}" dt="2021-03-13T19:44:19.929" v="204" actId="20577"/>
          <ac:spMkLst>
            <pc:docMk/>
            <pc:sldMk cId="317254020" sldId="303"/>
            <ac:spMk id="3" creationId="{D3EF6947-AC73-0948-BD98-3FFDF83A8556}"/>
          </ac:spMkLst>
        </pc:spChg>
        <pc:picChg chg="add del mod">
          <ac:chgData name="Manaar Alam" userId="47f9d68711c988bf" providerId="LiveId" clId="{A96C738A-F6B5-5340-8AF8-C4FA815931F2}" dt="2021-03-15T12:31:37.578" v="521"/>
          <ac:picMkLst>
            <pc:docMk/>
            <pc:sldMk cId="317254020" sldId="303"/>
            <ac:picMk id="4" creationId="{ED959E6D-C928-084B-86BB-132BE9D97F97}"/>
          </ac:picMkLst>
        </pc:picChg>
        <pc:picChg chg="add del mod">
          <ac:chgData name="Manaar Alam" userId="47f9d68711c988bf" providerId="LiveId" clId="{A96C738A-F6B5-5340-8AF8-C4FA815931F2}" dt="2021-03-15T12:31:56.639" v="523"/>
          <ac:picMkLst>
            <pc:docMk/>
            <pc:sldMk cId="317254020" sldId="303"/>
            <ac:picMk id="5" creationId="{A4507C05-CD75-8E44-8226-EDAEF57C62E3}"/>
          </ac:picMkLst>
        </pc:picChg>
        <pc:picChg chg="add del mod">
          <ac:chgData name="Manaar Alam" userId="47f9d68711c988bf" providerId="LiveId" clId="{A96C738A-F6B5-5340-8AF8-C4FA815931F2}" dt="2021-03-15T12:32:20.350" v="525"/>
          <ac:picMkLst>
            <pc:docMk/>
            <pc:sldMk cId="317254020" sldId="303"/>
            <ac:picMk id="6" creationId="{5564BFC7-FE70-7D47-B9FB-29D822627D92}"/>
          </ac:picMkLst>
        </pc:picChg>
        <pc:picChg chg="add mod">
          <ac:chgData name="Manaar Alam" userId="47f9d68711c988bf" providerId="LiveId" clId="{A96C738A-F6B5-5340-8AF8-C4FA815931F2}" dt="2021-03-15T12:32:52.991" v="526"/>
          <ac:picMkLst>
            <pc:docMk/>
            <pc:sldMk cId="317254020" sldId="303"/>
            <ac:picMk id="7" creationId="{22A1E649-CF5B-D845-8BB6-089E332BC00A}"/>
          </ac:picMkLst>
        </pc:picChg>
      </pc:sldChg>
      <pc:sldChg chg="addSp delSp modSp modTransition modAnim">
        <pc:chgData name="Manaar Alam" userId="47f9d68711c988bf" providerId="LiveId" clId="{A96C738A-F6B5-5340-8AF8-C4FA815931F2}" dt="2021-03-15T12:33:51.366" v="534"/>
        <pc:sldMkLst>
          <pc:docMk/>
          <pc:sldMk cId="1061204092" sldId="304"/>
        </pc:sldMkLst>
        <pc:picChg chg="add del mod">
          <ac:chgData name="Manaar Alam" userId="47f9d68711c988bf" providerId="LiveId" clId="{A96C738A-F6B5-5340-8AF8-C4FA815931F2}" dt="2021-03-15T12:32:55.007" v="527"/>
          <ac:picMkLst>
            <pc:docMk/>
            <pc:sldMk cId="1061204092" sldId="304"/>
            <ac:picMk id="2" creationId="{C26D8D8A-E91C-8D4E-ADA6-E0041A6F8687}"/>
          </ac:picMkLst>
        </pc:picChg>
        <pc:picChg chg="add del mod">
          <ac:chgData name="Manaar Alam" userId="47f9d68711c988bf" providerId="LiveId" clId="{A96C738A-F6B5-5340-8AF8-C4FA815931F2}" dt="2021-03-15T12:33:12.070" v="529"/>
          <ac:picMkLst>
            <pc:docMk/>
            <pc:sldMk cId="1061204092" sldId="304"/>
            <ac:picMk id="3" creationId="{EAE74413-8B99-384B-B86C-E3ED1B752578}"/>
          </ac:picMkLst>
        </pc:picChg>
        <pc:picChg chg="add del mod">
          <ac:chgData name="Manaar Alam" userId="47f9d68711c988bf" providerId="LiveId" clId="{A96C738A-F6B5-5340-8AF8-C4FA815931F2}" dt="2021-03-15T12:33:23.036" v="531"/>
          <ac:picMkLst>
            <pc:docMk/>
            <pc:sldMk cId="1061204092" sldId="304"/>
            <ac:picMk id="6" creationId="{A3020254-90A2-6342-91F2-1F20151CC0AE}"/>
          </ac:picMkLst>
        </pc:picChg>
        <pc:picChg chg="add del mod">
          <ac:chgData name="Manaar Alam" userId="47f9d68711c988bf" providerId="LiveId" clId="{A96C738A-F6B5-5340-8AF8-C4FA815931F2}" dt="2021-03-15T12:33:35.627" v="533"/>
          <ac:picMkLst>
            <pc:docMk/>
            <pc:sldMk cId="1061204092" sldId="304"/>
            <ac:picMk id="7" creationId="{E5F0F470-580B-5A41-809C-9033777C34E6}"/>
          </ac:picMkLst>
        </pc:picChg>
        <pc:picChg chg="add mod">
          <ac:chgData name="Manaar Alam" userId="47f9d68711c988bf" providerId="LiveId" clId="{A96C738A-F6B5-5340-8AF8-C4FA815931F2}" dt="2021-03-15T12:33:51.366" v="534"/>
          <ac:picMkLst>
            <pc:docMk/>
            <pc:sldMk cId="1061204092" sldId="304"/>
            <ac:picMk id="8" creationId="{93CC5748-5397-F941-AAD1-7A2E475737C9}"/>
          </ac:picMkLst>
        </pc:picChg>
      </pc:sldChg>
      <pc:sldChg chg="addSp delSp modSp mod modTransition modAnim modShow">
        <pc:chgData name="Manaar Alam" userId="47f9d68711c988bf" providerId="LiveId" clId="{A96C738A-F6B5-5340-8AF8-C4FA815931F2}" dt="2021-03-15T12:30:53.359" v="519" actId="729"/>
        <pc:sldMkLst>
          <pc:docMk/>
          <pc:sldMk cId="4070433531" sldId="306"/>
        </pc:sldMkLst>
        <pc:spChg chg="mod">
          <ac:chgData name="Manaar Alam" userId="47f9d68711c988bf" providerId="LiveId" clId="{A96C738A-F6B5-5340-8AF8-C4FA815931F2}" dt="2021-03-14T11:39:33.350" v="276" actId="20577"/>
          <ac:spMkLst>
            <pc:docMk/>
            <pc:sldMk cId="4070433531" sldId="306"/>
            <ac:spMk id="3" creationId="{D3EF6947-AC73-0948-BD98-3FFDF83A8556}"/>
          </ac:spMkLst>
        </pc:spChg>
        <pc:spChg chg="mod">
          <ac:chgData name="Manaar Alam" userId="47f9d68711c988bf" providerId="LiveId" clId="{A96C738A-F6B5-5340-8AF8-C4FA815931F2}" dt="2021-03-13T19:40:48.743" v="128" actId="1076"/>
          <ac:spMkLst>
            <pc:docMk/>
            <pc:sldMk cId="4070433531" sldId="306"/>
            <ac:spMk id="5" creationId="{E73CF5C7-1223-C343-A040-E54C0A6C903D}"/>
          </ac:spMkLst>
        </pc:spChg>
        <pc:picChg chg="add del mod">
          <ac:chgData name="Manaar Alam" userId="47f9d68711c988bf" providerId="LiveId" clId="{A96C738A-F6B5-5340-8AF8-C4FA815931F2}" dt="2021-03-15T12:30:46.253" v="518"/>
          <ac:picMkLst>
            <pc:docMk/>
            <pc:sldMk cId="4070433531" sldId="306"/>
            <ac:picMk id="4" creationId="{5769C4BA-5207-1847-913B-CD88FC792BA3}"/>
          </ac:picMkLst>
        </pc:picChg>
      </pc:sldChg>
      <pc:sldChg chg="addSp delSp modSp modTransition modAnim">
        <pc:chgData name="Manaar Alam" userId="47f9d68711c988bf" providerId="LiveId" clId="{A96C738A-F6B5-5340-8AF8-C4FA815931F2}" dt="2021-03-15T12:14:42.377" v="469"/>
        <pc:sldMkLst>
          <pc:docMk/>
          <pc:sldMk cId="3661147026" sldId="307"/>
        </pc:sldMkLst>
        <pc:picChg chg="add del mod">
          <ac:chgData name="Manaar Alam" userId="47f9d68711c988bf" providerId="LiveId" clId="{A96C738A-F6B5-5340-8AF8-C4FA815931F2}" dt="2021-03-15T12:13:55.282" v="466"/>
          <ac:picMkLst>
            <pc:docMk/>
            <pc:sldMk cId="3661147026" sldId="307"/>
            <ac:picMk id="3" creationId="{09182E54-DB46-2644-B489-1B8A3DB7473B}"/>
          </ac:picMkLst>
        </pc:picChg>
        <pc:picChg chg="add del mod">
          <ac:chgData name="Manaar Alam" userId="47f9d68711c988bf" providerId="LiveId" clId="{A96C738A-F6B5-5340-8AF8-C4FA815931F2}" dt="2021-03-15T12:14:05.550" v="468"/>
          <ac:picMkLst>
            <pc:docMk/>
            <pc:sldMk cId="3661147026" sldId="307"/>
            <ac:picMk id="4" creationId="{75F24E77-03E3-734D-9A4D-1D490BEC498C}"/>
          </ac:picMkLst>
        </pc:picChg>
        <pc:picChg chg="add mod">
          <ac:chgData name="Manaar Alam" userId="47f9d68711c988bf" providerId="LiveId" clId="{A96C738A-F6B5-5340-8AF8-C4FA815931F2}" dt="2021-03-15T12:14:42.377" v="469"/>
          <ac:picMkLst>
            <pc:docMk/>
            <pc:sldMk cId="3661147026" sldId="307"/>
            <ac:picMk id="5" creationId="{9AA860EB-7D9D-E649-9177-F0FD01C3F365}"/>
          </ac:picMkLst>
        </pc:picChg>
      </pc:sldChg>
    </pc:docChg>
  </pc:docChgLst>
  <pc:docChgLst>
    <pc:chgData name="Manaar Alam" userId="47f9d68711c988bf" providerId="LiveId" clId="{8D692ECD-ECC4-1444-ADC2-A7666998C678}"/>
    <pc:docChg chg="custSel delSld modSld sldOrd modShowInfo">
      <pc:chgData name="Manaar Alam" userId="47f9d68711c988bf" providerId="LiveId" clId="{8D692ECD-ECC4-1444-ADC2-A7666998C678}" dt="2021-03-19T09:57:43.404" v="11" actId="2696"/>
      <pc:docMkLst>
        <pc:docMk/>
      </pc:docMkLst>
      <pc:sldChg chg="delSp mod delAnim">
        <pc:chgData name="Manaar Alam" userId="47f9d68711c988bf" providerId="LiveId" clId="{8D692ECD-ECC4-1444-ADC2-A7666998C678}" dt="2021-03-19T09:56:47.405" v="0" actId="478"/>
        <pc:sldMkLst>
          <pc:docMk/>
          <pc:sldMk cId="3340834808" sldId="283"/>
        </pc:sldMkLst>
        <pc:picChg chg="del">
          <ac:chgData name="Manaar Alam" userId="47f9d68711c988bf" providerId="LiveId" clId="{8D692ECD-ECC4-1444-ADC2-A7666998C678}" dt="2021-03-19T09:56:47.405" v="0" actId="478"/>
          <ac:picMkLst>
            <pc:docMk/>
            <pc:sldMk cId="3340834808" sldId="283"/>
            <ac:picMk id="4" creationId="{CD12321D-BBE1-0C47-90DE-F1C8004AE143}"/>
          </ac:picMkLst>
        </pc:picChg>
      </pc:sldChg>
      <pc:sldChg chg="delSp mod delAnim">
        <pc:chgData name="Manaar Alam" userId="47f9d68711c988bf" providerId="LiveId" clId="{8D692ECD-ECC4-1444-ADC2-A7666998C678}" dt="2021-03-19T09:56:51.365" v="1" actId="478"/>
        <pc:sldMkLst>
          <pc:docMk/>
          <pc:sldMk cId="108082957" sldId="284"/>
        </pc:sldMkLst>
        <pc:picChg chg="del">
          <ac:chgData name="Manaar Alam" userId="47f9d68711c988bf" providerId="LiveId" clId="{8D692ECD-ECC4-1444-ADC2-A7666998C678}" dt="2021-03-19T09:56:51.365" v="1" actId="478"/>
          <ac:picMkLst>
            <pc:docMk/>
            <pc:sldMk cId="108082957" sldId="284"/>
            <ac:picMk id="7" creationId="{73F5C579-36F9-8B4E-9C38-A5891079A3C7}"/>
          </ac:picMkLst>
        </pc:picChg>
      </pc:sldChg>
      <pc:sldChg chg="delSp mod delAnim">
        <pc:chgData name="Manaar Alam" userId="47f9d68711c988bf" providerId="LiveId" clId="{8D692ECD-ECC4-1444-ADC2-A7666998C678}" dt="2021-03-19T09:56:55.123" v="2" actId="478"/>
        <pc:sldMkLst>
          <pc:docMk/>
          <pc:sldMk cId="2958993680" sldId="285"/>
        </pc:sldMkLst>
        <pc:picChg chg="del">
          <ac:chgData name="Manaar Alam" userId="47f9d68711c988bf" providerId="LiveId" clId="{8D692ECD-ECC4-1444-ADC2-A7666998C678}" dt="2021-03-19T09:56:55.123" v="2" actId="478"/>
          <ac:picMkLst>
            <pc:docMk/>
            <pc:sldMk cId="2958993680" sldId="285"/>
            <ac:picMk id="4" creationId="{17226A27-4889-B043-9469-DDDA935A0F18}"/>
          </ac:picMkLst>
        </pc:picChg>
      </pc:sldChg>
      <pc:sldChg chg="delSp mod delAnim">
        <pc:chgData name="Manaar Alam" userId="47f9d68711c988bf" providerId="LiveId" clId="{8D692ECD-ECC4-1444-ADC2-A7666998C678}" dt="2021-03-19T09:56:58.245" v="3" actId="478"/>
        <pc:sldMkLst>
          <pc:docMk/>
          <pc:sldMk cId="20111475" sldId="286"/>
        </pc:sldMkLst>
        <pc:picChg chg="del">
          <ac:chgData name="Manaar Alam" userId="47f9d68711c988bf" providerId="LiveId" clId="{8D692ECD-ECC4-1444-ADC2-A7666998C678}" dt="2021-03-19T09:56:58.245" v="3" actId="478"/>
          <ac:picMkLst>
            <pc:docMk/>
            <pc:sldMk cId="20111475" sldId="286"/>
            <ac:picMk id="20" creationId="{45E3E6C2-8DB1-CC4E-8F97-06EA9A4654F2}"/>
          </ac:picMkLst>
        </pc:picChg>
      </pc:sldChg>
      <pc:sldChg chg="delSp modAnim">
        <pc:chgData name="Manaar Alam" userId="47f9d68711c988bf" providerId="LiveId" clId="{8D692ECD-ECC4-1444-ADC2-A7666998C678}" dt="2021-03-19T09:57:22.949" v="8"/>
        <pc:sldMkLst>
          <pc:docMk/>
          <pc:sldMk cId="4191734539" sldId="287"/>
        </pc:sldMkLst>
        <pc:picChg chg="del">
          <ac:chgData name="Manaar Alam" userId="47f9d68711c988bf" providerId="LiveId" clId="{8D692ECD-ECC4-1444-ADC2-A7666998C678}" dt="2021-03-19T09:57:22.949" v="8"/>
          <ac:picMkLst>
            <pc:docMk/>
            <pc:sldMk cId="4191734539" sldId="287"/>
            <ac:picMk id="4" creationId="{A592F4ED-4D41-0846-80F4-27CF82278A9E}"/>
          </ac:picMkLst>
        </pc:picChg>
      </pc:sldChg>
      <pc:sldChg chg="delSp modAnim">
        <pc:chgData name="Manaar Alam" userId="47f9d68711c988bf" providerId="LiveId" clId="{8D692ECD-ECC4-1444-ADC2-A7666998C678}" dt="2021-03-19T09:57:22.949" v="8"/>
        <pc:sldMkLst>
          <pc:docMk/>
          <pc:sldMk cId="1940251148" sldId="288"/>
        </pc:sldMkLst>
        <pc:picChg chg="del">
          <ac:chgData name="Manaar Alam" userId="47f9d68711c988bf" providerId="LiveId" clId="{8D692ECD-ECC4-1444-ADC2-A7666998C678}" dt="2021-03-19T09:57:22.949" v="8"/>
          <ac:picMkLst>
            <pc:docMk/>
            <pc:sldMk cId="1940251148" sldId="288"/>
            <ac:picMk id="18" creationId="{5D11DBFD-E01A-F744-95FB-B3B87C808368}"/>
          </ac:picMkLst>
        </pc:picChg>
      </pc:sldChg>
      <pc:sldChg chg="delSp modAnim">
        <pc:chgData name="Manaar Alam" userId="47f9d68711c988bf" providerId="LiveId" clId="{8D692ECD-ECC4-1444-ADC2-A7666998C678}" dt="2021-03-19T09:57:22.949" v="8"/>
        <pc:sldMkLst>
          <pc:docMk/>
          <pc:sldMk cId="3178471724" sldId="289"/>
        </pc:sldMkLst>
        <pc:picChg chg="del">
          <ac:chgData name="Manaar Alam" userId="47f9d68711c988bf" providerId="LiveId" clId="{8D692ECD-ECC4-1444-ADC2-A7666998C678}" dt="2021-03-19T09:57:22.949" v="8"/>
          <ac:picMkLst>
            <pc:docMk/>
            <pc:sldMk cId="3178471724" sldId="289"/>
            <ac:picMk id="22" creationId="{BB66A3CC-507B-5543-B8AA-D346DBDC6CA6}"/>
          </ac:picMkLst>
        </pc:picChg>
      </pc:sldChg>
      <pc:sldChg chg="delSp modAnim">
        <pc:chgData name="Manaar Alam" userId="47f9d68711c988bf" providerId="LiveId" clId="{8D692ECD-ECC4-1444-ADC2-A7666998C678}" dt="2021-03-19T09:57:22.949" v="8"/>
        <pc:sldMkLst>
          <pc:docMk/>
          <pc:sldMk cId="605859442" sldId="290"/>
        </pc:sldMkLst>
        <pc:picChg chg="del">
          <ac:chgData name="Manaar Alam" userId="47f9d68711c988bf" providerId="LiveId" clId="{8D692ECD-ECC4-1444-ADC2-A7666998C678}" dt="2021-03-19T09:57:22.949" v="8"/>
          <ac:picMkLst>
            <pc:docMk/>
            <pc:sldMk cId="605859442" sldId="290"/>
            <ac:picMk id="5" creationId="{FE068163-21A0-B742-9382-5C1471C37433}"/>
          </ac:picMkLst>
        </pc:picChg>
      </pc:sldChg>
      <pc:sldChg chg="delSp modAnim">
        <pc:chgData name="Manaar Alam" userId="47f9d68711c988bf" providerId="LiveId" clId="{8D692ECD-ECC4-1444-ADC2-A7666998C678}" dt="2021-03-19T09:57:22.949" v="8"/>
        <pc:sldMkLst>
          <pc:docMk/>
          <pc:sldMk cId="1627507961" sldId="291"/>
        </pc:sldMkLst>
        <pc:picChg chg="del">
          <ac:chgData name="Manaar Alam" userId="47f9d68711c988bf" providerId="LiveId" clId="{8D692ECD-ECC4-1444-ADC2-A7666998C678}" dt="2021-03-19T09:57:22.949" v="8"/>
          <ac:picMkLst>
            <pc:docMk/>
            <pc:sldMk cId="1627507961" sldId="291"/>
            <ac:picMk id="5" creationId="{55233F25-4C7F-1748-881D-1F6C028C1D33}"/>
          </ac:picMkLst>
        </pc:picChg>
      </pc:sldChg>
      <pc:sldChg chg="delSp modAnim">
        <pc:chgData name="Manaar Alam" userId="47f9d68711c988bf" providerId="LiveId" clId="{8D692ECD-ECC4-1444-ADC2-A7666998C678}" dt="2021-03-19T09:57:22.949" v="8"/>
        <pc:sldMkLst>
          <pc:docMk/>
          <pc:sldMk cId="2063869149" sldId="292"/>
        </pc:sldMkLst>
        <pc:picChg chg="del">
          <ac:chgData name="Manaar Alam" userId="47f9d68711c988bf" providerId="LiveId" clId="{8D692ECD-ECC4-1444-ADC2-A7666998C678}" dt="2021-03-19T09:57:22.949" v="8"/>
          <ac:picMkLst>
            <pc:docMk/>
            <pc:sldMk cId="2063869149" sldId="292"/>
            <ac:picMk id="9" creationId="{757A65FE-16D8-624B-9BF2-C9F4BC4AFE5F}"/>
          </ac:picMkLst>
        </pc:picChg>
      </pc:sldChg>
      <pc:sldChg chg="delSp modAnim">
        <pc:chgData name="Manaar Alam" userId="47f9d68711c988bf" providerId="LiveId" clId="{8D692ECD-ECC4-1444-ADC2-A7666998C678}" dt="2021-03-19T09:57:22.949" v="8"/>
        <pc:sldMkLst>
          <pc:docMk/>
          <pc:sldMk cId="3589418894" sldId="293"/>
        </pc:sldMkLst>
        <pc:picChg chg="del">
          <ac:chgData name="Manaar Alam" userId="47f9d68711c988bf" providerId="LiveId" clId="{8D692ECD-ECC4-1444-ADC2-A7666998C678}" dt="2021-03-19T09:57:22.949" v="8"/>
          <ac:picMkLst>
            <pc:docMk/>
            <pc:sldMk cId="3589418894" sldId="293"/>
            <ac:picMk id="26" creationId="{0D9ED359-B4FF-5D4F-B190-CF423EE0CB2C}"/>
          </ac:picMkLst>
        </pc:picChg>
      </pc:sldChg>
      <pc:sldChg chg="delSp modAnim">
        <pc:chgData name="Manaar Alam" userId="47f9d68711c988bf" providerId="LiveId" clId="{8D692ECD-ECC4-1444-ADC2-A7666998C678}" dt="2021-03-19T09:57:22.949" v="8"/>
        <pc:sldMkLst>
          <pc:docMk/>
          <pc:sldMk cId="3063182140" sldId="294"/>
        </pc:sldMkLst>
        <pc:picChg chg="del">
          <ac:chgData name="Manaar Alam" userId="47f9d68711c988bf" providerId="LiveId" clId="{8D692ECD-ECC4-1444-ADC2-A7666998C678}" dt="2021-03-19T09:57:22.949" v="8"/>
          <ac:picMkLst>
            <pc:docMk/>
            <pc:sldMk cId="3063182140" sldId="294"/>
            <ac:picMk id="3" creationId="{7C49A1F4-12ED-EA44-84DB-2A4FE165DB11}"/>
          </ac:picMkLst>
        </pc:picChg>
      </pc:sldChg>
      <pc:sldChg chg="delSp modAnim">
        <pc:chgData name="Manaar Alam" userId="47f9d68711c988bf" providerId="LiveId" clId="{8D692ECD-ECC4-1444-ADC2-A7666998C678}" dt="2021-03-19T09:57:22.949" v="8"/>
        <pc:sldMkLst>
          <pc:docMk/>
          <pc:sldMk cId="2621538947" sldId="295"/>
        </pc:sldMkLst>
        <pc:picChg chg="del">
          <ac:chgData name="Manaar Alam" userId="47f9d68711c988bf" providerId="LiveId" clId="{8D692ECD-ECC4-1444-ADC2-A7666998C678}" dt="2021-03-19T09:57:22.949" v="8"/>
          <ac:picMkLst>
            <pc:docMk/>
            <pc:sldMk cId="2621538947" sldId="295"/>
            <ac:picMk id="4" creationId="{49EDCB3F-89AB-584F-B17F-36C85439DA9B}"/>
          </ac:picMkLst>
        </pc:picChg>
      </pc:sldChg>
      <pc:sldChg chg="delSp modAnim">
        <pc:chgData name="Manaar Alam" userId="47f9d68711c988bf" providerId="LiveId" clId="{8D692ECD-ECC4-1444-ADC2-A7666998C678}" dt="2021-03-19T09:57:22.949" v="8"/>
        <pc:sldMkLst>
          <pc:docMk/>
          <pc:sldMk cId="1746307300" sldId="296"/>
        </pc:sldMkLst>
        <pc:picChg chg="del">
          <ac:chgData name="Manaar Alam" userId="47f9d68711c988bf" providerId="LiveId" clId="{8D692ECD-ECC4-1444-ADC2-A7666998C678}" dt="2021-03-19T09:57:22.949" v="8"/>
          <ac:picMkLst>
            <pc:docMk/>
            <pc:sldMk cId="1746307300" sldId="296"/>
            <ac:picMk id="11" creationId="{324EE5C7-B31E-C940-A23D-3B19C7533309}"/>
          </ac:picMkLst>
        </pc:picChg>
      </pc:sldChg>
      <pc:sldChg chg="delSp modAnim">
        <pc:chgData name="Manaar Alam" userId="47f9d68711c988bf" providerId="LiveId" clId="{8D692ECD-ECC4-1444-ADC2-A7666998C678}" dt="2021-03-19T09:57:22.949" v="8"/>
        <pc:sldMkLst>
          <pc:docMk/>
          <pc:sldMk cId="2043319525" sldId="297"/>
        </pc:sldMkLst>
        <pc:picChg chg="del">
          <ac:chgData name="Manaar Alam" userId="47f9d68711c988bf" providerId="LiveId" clId="{8D692ECD-ECC4-1444-ADC2-A7666998C678}" dt="2021-03-19T09:57:22.949" v="8"/>
          <ac:picMkLst>
            <pc:docMk/>
            <pc:sldMk cId="2043319525" sldId="297"/>
            <ac:picMk id="10" creationId="{8CC4B517-46EA-D74B-A66F-2229775D7BCB}"/>
          </ac:picMkLst>
        </pc:picChg>
      </pc:sldChg>
      <pc:sldChg chg="delSp modAnim">
        <pc:chgData name="Manaar Alam" userId="47f9d68711c988bf" providerId="LiveId" clId="{8D692ECD-ECC4-1444-ADC2-A7666998C678}" dt="2021-03-19T09:57:22.949" v="8"/>
        <pc:sldMkLst>
          <pc:docMk/>
          <pc:sldMk cId="734229561" sldId="298"/>
        </pc:sldMkLst>
        <pc:picChg chg="del">
          <ac:chgData name="Manaar Alam" userId="47f9d68711c988bf" providerId="LiveId" clId="{8D692ECD-ECC4-1444-ADC2-A7666998C678}" dt="2021-03-19T09:57:22.949" v="8"/>
          <ac:picMkLst>
            <pc:docMk/>
            <pc:sldMk cId="734229561" sldId="298"/>
            <ac:picMk id="8" creationId="{6D955C99-463B-F84E-BE9C-07FA1A731C8B}"/>
          </ac:picMkLst>
        </pc:picChg>
      </pc:sldChg>
      <pc:sldChg chg="delSp modAnim">
        <pc:chgData name="Manaar Alam" userId="47f9d68711c988bf" providerId="LiveId" clId="{8D692ECD-ECC4-1444-ADC2-A7666998C678}" dt="2021-03-19T09:57:22.949" v="8"/>
        <pc:sldMkLst>
          <pc:docMk/>
          <pc:sldMk cId="722569127" sldId="299"/>
        </pc:sldMkLst>
        <pc:picChg chg="del">
          <ac:chgData name="Manaar Alam" userId="47f9d68711c988bf" providerId="LiveId" clId="{8D692ECD-ECC4-1444-ADC2-A7666998C678}" dt="2021-03-19T09:57:22.949" v="8"/>
          <ac:picMkLst>
            <pc:docMk/>
            <pc:sldMk cId="722569127" sldId="299"/>
            <ac:picMk id="12" creationId="{0349B8E7-BB86-8F46-8B71-3C221025A77D}"/>
          </ac:picMkLst>
        </pc:picChg>
      </pc:sldChg>
      <pc:sldChg chg="delSp modAnim">
        <pc:chgData name="Manaar Alam" userId="47f9d68711c988bf" providerId="LiveId" clId="{8D692ECD-ECC4-1444-ADC2-A7666998C678}" dt="2021-03-19T09:57:22.949" v="8"/>
        <pc:sldMkLst>
          <pc:docMk/>
          <pc:sldMk cId="2360915984" sldId="300"/>
        </pc:sldMkLst>
        <pc:picChg chg="del">
          <ac:chgData name="Manaar Alam" userId="47f9d68711c988bf" providerId="LiveId" clId="{8D692ECD-ECC4-1444-ADC2-A7666998C678}" dt="2021-03-19T09:57:22.949" v="8"/>
          <ac:picMkLst>
            <pc:docMk/>
            <pc:sldMk cId="2360915984" sldId="300"/>
            <ac:picMk id="5" creationId="{998E8B94-8F90-6B43-8C0C-5D6E6020E20F}"/>
          </ac:picMkLst>
        </pc:picChg>
      </pc:sldChg>
      <pc:sldChg chg="delSp modAnim">
        <pc:chgData name="Manaar Alam" userId="47f9d68711c988bf" providerId="LiveId" clId="{8D692ECD-ECC4-1444-ADC2-A7666998C678}" dt="2021-03-19T09:57:22.949" v="8"/>
        <pc:sldMkLst>
          <pc:docMk/>
          <pc:sldMk cId="3327231784" sldId="301"/>
        </pc:sldMkLst>
        <pc:picChg chg="del">
          <ac:chgData name="Manaar Alam" userId="47f9d68711c988bf" providerId="LiveId" clId="{8D692ECD-ECC4-1444-ADC2-A7666998C678}" dt="2021-03-19T09:57:22.949" v="8"/>
          <ac:picMkLst>
            <pc:docMk/>
            <pc:sldMk cId="3327231784" sldId="301"/>
            <ac:picMk id="6" creationId="{44DF7DAA-0F8A-EA47-AC96-5AF2470605D4}"/>
          </ac:picMkLst>
        </pc:picChg>
      </pc:sldChg>
      <pc:sldChg chg="delSp modAnim">
        <pc:chgData name="Manaar Alam" userId="47f9d68711c988bf" providerId="LiveId" clId="{8D692ECD-ECC4-1444-ADC2-A7666998C678}" dt="2021-03-19T09:57:22.949" v="8"/>
        <pc:sldMkLst>
          <pc:docMk/>
          <pc:sldMk cId="1076212823" sldId="302"/>
        </pc:sldMkLst>
        <pc:picChg chg="del">
          <ac:chgData name="Manaar Alam" userId="47f9d68711c988bf" providerId="LiveId" clId="{8D692ECD-ECC4-1444-ADC2-A7666998C678}" dt="2021-03-19T09:57:22.949" v="8"/>
          <ac:picMkLst>
            <pc:docMk/>
            <pc:sldMk cId="1076212823" sldId="302"/>
            <ac:picMk id="5" creationId="{F0E5E5E6-DEDB-B142-8A88-90CDCD56BEF5}"/>
          </ac:picMkLst>
        </pc:picChg>
      </pc:sldChg>
      <pc:sldChg chg="delSp modAnim">
        <pc:chgData name="Manaar Alam" userId="47f9d68711c988bf" providerId="LiveId" clId="{8D692ECD-ECC4-1444-ADC2-A7666998C678}" dt="2021-03-19T09:57:22.949" v="8"/>
        <pc:sldMkLst>
          <pc:docMk/>
          <pc:sldMk cId="317254020" sldId="303"/>
        </pc:sldMkLst>
        <pc:picChg chg="del">
          <ac:chgData name="Manaar Alam" userId="47f9d68711c988bf" providerId="LiveId" clId="{8D692ECD-ECC4-1444-ADC2-A7666998C678}" dt="2021-03-19T09:57:22.949" v="8"/>
          <ac:picMkLst>
            <pc:docMk/>
            <pc:sldMk cId="317254020" sldId="303"/>
            <ac:picMk id="7" creationId="{22A1E649-CF5B-D845-8BB6-089E332BC00A}"/>
          </ac:picMkLst>
        </pc:picChg>
      </pc:sldChg>
      <pc:sldChg chg="delSp ord modAnim">
        <pc:chgData name="Manaar Alam" userId="47f9d68711c988bf" providerId="LiveId" clId="{8D692ECD-ECC4-1444-ADC2-A7666998C678}" dt="2021-03-19T09:57:40.168" v="10" actId="20578"/>
        <pc:sldMkLst>
          <pc:docMk/>
          <pc:sldMk cId="1061204092" sldId="304"/>
        </pc:sldMkLst>
        <pc:picChg chg="del">
          <ac:chgData name="Manaar Alam" userId="47f9d68711c988bf" providerId="LiveId" clId="{8D692ECD-ECC4-1444-ADC2-A7666998C678}" dt="2021-03-19T09:57:22.949" v="8"/>
          <ac:picMkLst>
            <pc:docMk/>
            <pc:sldMk cId="1061204092" sldId="304"/>
            <ac:picMk id="8" creationId="{93CC5748-5397-F941-AAD1-7A2E475737C9}"/>
          </ac:picMkLst>
        </pc:picChg>
      </pc:sldChg>
      <pc:sldChg chg="del ord">
        <pc:chgData name="Manaar Alam" userId="47f9d68711c988bf" providerId="LiveId" clId="{8D692ECD-ECC4-1444-ADC2-A7666998C678}" dt="2021-03-19T09:57:43.404" v="11" actId="2696"/>
        <pc:sldMkLst>
          <pc:docMk/>
          <pc:sldMk cId="4070433531" sldId="306"/>
        </pc:sldMkLst>
      </pc:sldChg>
      <pc:sldChg chg="delSp modAnim">
        <pc:chgData name="Manaar Alam" userId="47f9d68711c988bf" providerId="LiveId" clId="{8D692ECD-ECC4-1444-ADC2-A7666998C678}" dt="2021-03-19T09:57:22.949" v="8"/>
        <pc:sldMkLst>
          <pc:docMk/>
          <pc:sldMk cId="3661147026" sldId="307"/>
        </pc:sldMkLst>
        <pc:picChg chg="del">
          <ac:chgData name="Manaar Alam" userId="47f9d68711c988bf" providerId="LiveId" clId="{8D692ECD-ECC4-1444-ADC2-A7666998C678}" dt="2021-03-19T09:57:22.949" v="8"/>
          <ac:picMkLst>
            <pc:docMk/>
            <pc:sldMk cId="3661147026" sldId="307"/>
            <ac:picMk id="5" creationId="{9AA860EB-7D9D-E649-9177-F0FD01C3F365}"/>
          </ac:picMkLst>
        </pc:picChg>
      </pc:sldChg>
    </pc:docChg>
  </pc:docChgLst>
  <pc:docChgLst>
    <pc:chgData name="Manaar Alam" userId="47f9d68711c988bf" providerId="LiveId" clId="{D2B25EF5-4B11-2C47-871C-416B299EB381}"/>
    <pc:docChg chg="undo custSel addSld delSld modSld sldOrd modMainMaster">
      <pc:chgData name="Manaar Alam" userId="47f9d68711c988bf" providerId="LiveId" clId="{D2B25EF5-4B11-2C47-871C-416B299EB381}" dt="2021-03-13T00:58:06.835" v="3347" actId="2696"/>
      <pc:docMkLst>
        <pc:docMk/>
      </pc:docMkLst>
      <pc:sldChg chg="addSp delSp modSp del mod">
        <pc:chgData name="Manaar Alam" userId="47f9d68711c988bf" providerId="LiveId" clId="{D2B25EF5-4B11-2C47-871C-416B299EB381}" dt="2021-03-12T19:31:52.432" v="370" actId="2696"/>
        <pc:sldMkLst>
          <pc:docMk/>
          <pc:sldMk cId="2349204052" sldId="256"/>
        </pc:sldMkLst>
        <pc:spChg chg="mod">
          <ac:chgData name="Manaar Alam" userId="47f9d68711c988bf" providerId="LiveId" clId="{D2B25EF5-4B11-2C47-871C-416B299EB381}" dt="2021-03-12T16:52:29.194" v="208" actId="255"/>
          <ac:spMkLst>
            <pc:docMk/>
            <pc:sldMk cId="2349204052" sldId="256"/>
            <ac:spMk id="4" creationId="{C350ADE3-F3A4-4471-95E7-FE732B1BB196}"/>
          </ac:spMkLst>
        </pc:spChg>
        <pc:spChg chg="mod">
          <ac:chgData name="Manaar Alam" userId="47f9d68711c988bf" providerId="LiveId" clId="{D2B25EF5-4B11-2C47-871C-416B299EB381}" dt="2021-03-12T19:09:31.367" v="213" actId="14100"/>
          <ac:spMkLst>
            <pc:docMk/>
            <pc:sldMk cId="2349204052" sldId="256"/>
            <ac:spMk id="22" creationId="{4229E4A3-C182-4F26-BDBA-C1E20E37C4D5}"/>
          </ac:spMkLst>
        </pc:spChg>
        <pc:picChg chg="add del mod">
          <ac:chgData name="Manaar Alam" userId="47f9d68711c988bf" providerId="LiveId" clId="{D2B25EF5-4B11-2C47-871C-416B299EB381}" dt="2021-03-12T16:49:02.837" v="184"/>
          <ac:picMkLst>
            <pc:docMk/>
            <pc:sldMk cId="2349204052" sldId="256"/>
            <ac:picMk id="25" creationId="{38191666-5299-5340-90D8-169E824A91EE}"/>
          </ac:picMkLst>
        </pc:picChg>
      </pc:sldChg>
      <pc:sldChg chg="addSp delSp modSp del">
        <pc:chgData name="Manaar Alam" userId="47f9d68711c988bf" providerId="LiveId" clId="{D2B25EF5-4B11-2C47-871C-416B299EB381}" dt="2021-03-12T21:35:06.942" v="1238" actId="2696"/>
        <pc:sldMkLst>
          <pc:docMk/>
          <pc:sldMk cId="2277865939" sldId="258"/>
        </pc:sldMkLst>
        <pc:picChg chg="add del mod">
          <ac:chgData name="Manaar Alam" userId="47f9d68711c988bf" providerId="LiveId" clId="{D2B25EF5-4B11-2C47-871C-416B299EB381}" dt="2021-03-12T16:49:01.006" v="180"/>
          <ac:picMkLst>
            <pc:docMk/>
            <pc:sldMk cId="2277865939" sldId="258"/>
            <ac:picMk id="6" creationId="{9E2F23B5-8EF1-E74D-89A5-36D03BEBC929}"/>
          </ac:picMkLst>
        </pc:picChg>
      </pc:sldChg>
      <pc:sldChg chg="addSp delSp modSp del">
        <pc:chgData name="Manaar Alam" userId="47f9d68711c988bf" providerId="LiveId" clId="{D2B25EF5-4B11-2C47-871C-416B299EB381}" dt="2021-03-12T22:04:50.742" v="1510" actId="2696"/>
        <pc:sldMkLst>
          <pc:docMk/>
          <pc:sldMk cId="3539749994" sldId="259"/>
        </pc:sldMkLst>
        <pc:picChg chg="add del mod">
          <ac:chgData name="Manaar Alam" userId="47f9d68711c988bf" providerId="LiveId" clId="{D2B25EF5-4B11-2C47-871C-416B299EB381}" dt="2021-03-12T16:49:00.545" v="179"/>
          <ac:picMkLst>
            <pc:docMk/>
            <pc:sldMk cId="3539749994" sldId="259"/>
            <ac:picMk id="23" creationId="{BB0381E4-80F1-274A-AABF-337A257A9583}"/>
          </ac:picMkLst>
        </pc:picChg>
      </pc:sldChg>
      <pc:sldChg chg="addSp delSp modSp add del mod">
        <pc:chgData name="Manaar Alam" userId="47f9d68711c988bf" providerId="LiveId" clId="{D2B25EF5-4B11-2C47-871C-416B299EB381}" dt="2021-03-12T22:13:44.633" v="1552" actId="2696"/>
        <pc:sldMkLst>
          <pc:docMk/>
          <pc:sldMk cId="1909429865" sldId="260"/>
        </pc:sldMkLst>
        <pc:spChg chg="del">
          <ac:chgData name="Manaar Alam" userId="47f9d68711c988bf" providerId="LiveId" clId="{D2B25EF5-4B11-2C47-871C-416B299EB381}" dt="2021-03-12T22:13:35.307" v="1550" actId="478"/>
          <ac:spMkLst>
            <pc:docMk/>
            <pc:sldMk cId="1909429865" sldId="260"/>
            <ac:spMk id="2" creationId="{24FB0863-279B-458A-86BE-EECD0097D2C0}"/>
          </ac:spMkLst>
        </pc:spChg>
        <pc:spChg chg="del">
          <ac:chgData name="Manaar Alam" userId="47f9d68711c988bf" providerId="LiveId" clId="{D2B25EF5-4B11-2C47-871C-416B299EB381}" dt="2021-03-12T22:13:35.307" v="1550" actId="478"/>
          <ac:spMkLst>
            <pc:docMk/>
            <pc:sldMk cId="1909429865" sldId="260"/>
            <ac:spMk id="5" creationId="{2BBA51EA-B641-403E-8223-F6606650ECB8}"/>
          </ac:spMkLst>
        </pc:spChg>
        <pc:spChg chg="del">
          <ac:chgData name="Manaar Alam" userId="47f9d68711c988bf" providerId="LiveId" clId="{D2B25EF5-4B11-2C47-871C-416B299EB381}" dt="2021-03-12T22:13:35.307" v="1550" actId="478"/>
          <ac:spMkLst>
            <pc:docMk/>
            <pc:sldMk cId="1909429865" sldId="260"/>
            <ac:spMk id="7" creationId="{9B817C70-50A7-4527-AEAF-0BC8D2EBEAF5}"/>
          </ac:spMkLst>
        </pc:spChg>
        <pc:spChg chg="del">
          <ac:chgData name="Manaar Alam" userId="47f9d68711c988bf" providerId="LiveId" clId="{D2B25EF5-4B11-2C47-871C-416B299EB381}" dt="2021-03-12T22:13:35.307" v="1550" actId="478"/>
          <ac:spMkLst>
            <pc:docMk/>
            <pc:sldMk cId="1909429865" sldId="260"/>
            <ac:spMk id="8" creationId="{1865830E-F6C0-40AF-B90E-88653B33752F}"/>
          </ac:spMkLst>
        </pc:spChg>
        <pc:spChg chg="add mod">
          <ac:chgData name="Manaar Alam" userId="47f9d68711c988bf" providerId="LiveId" clId="{D2B25EF5-4B11-2C47-871C-416B299EB381}" dt="2021-03-12T22:13:35.307" v="1550" actId="478"/>
          <ac:spMkLst>
            <pc:docMk/>
            <pc:sldMk cId="1909429865" sldId="260"/>
            <ac:spMk id="10" creationId="{3BD7A0B3-2FEE-4D42-8E5B-6FCEF0F54255}"/>
          </ac:spMkLst>
        </pc:spChg>
        <pc:picChg chg="add del mod">
          <ac:chgData name="Manaar Alam" userId="47f9d68711c988bf" providerId="LiveId" clId="{D2B25EF5-4B11-2C47-871C-416B299EB381}" dt="2021-03-12T16:49:00.245" v="178"/>
          <ac:picMkLst>
            <pc:docMk/>
            <pc:sldMk cId="1909429865" sldId="260"/>
            <ac:picMk id="10" creationId="{2B22CB0B-3F54-4444-B5EE-330AF6AD47D3}"/>
          </ac:picMkLst>
        </pc:picChg>
        <pc:cxnChg chg="del">
          <ac:chgData name="Manaar Alam" userId="47f9d68711c988bf" providerId="LiveId" clId="{D2B25EF5-4B11-2C47-871C-416B299EB381}" dt="2021-03-12T22:13:35.307" v="1550" actId="478"/>
          <ac:cxnSpMkLst>
            <pc:docMk/>
            <pc:sldMk cId="1909429865" sldId="260"/>
            <ac:cxnSpMk id="6" creationId="{8A888144-8212-46CE-8E46-BDCD9A4CDB5E}"/>
          </ac:cxnSpMkLst>
        </pc:cxnChg>
        <pc:cxnChg chg="del">
          <ac:chgData name="Manaar Alam" userId="47f9d68711c988bf" providerId="LiveId" clId="{D2B25EF5-4B11-2C47-871C-416B299EB381}" dt="2021-03-12T22:13:35.307" v="1550" actId="478"/>
          <ac:cxnSpMkLst>
            <pc:docMk/>
            <pc:sldMk cId="1909429865" sldId="260"/>
            <ac:cxnSpMk id="9" creationId="{4E42F5DA-0CE5-40A8-9B9D-155209C27AFB}"/>
          </ac:cxnSpMkLst>
        </pc:cxnChg>
      </pc:sldChg>
      <pc:sldChg chg="addSp delSp modSp del mod">
        <pc:chgData name="Manaar Alam" userId="47f9d68711c988bf" providerId="LiveId" clId="{D2B25EF5-4B11-2C47-871C-416B299EB381}" dt="2021-03-12T22:36:47.291" v="1836" actId="2696"/>
        <pc:sldMkLst>
          <pc:docMk/>
          <pc:sldMk cId="3774162222" sldId="261"/>
        </pc:sldMkLst>
        <pc:spChg chg="del">
          <ac:chgData name="Manaar Alam" userId="47f9d68711c988bf" providerId="LiveId" clId="{D2B25EF5-4B11-2C47-871C-416B299EB381}" dt="2021-03-12T21:41:54.665" v="1290" actId="478"/>
          <ac:spMkLst>
            <pc:docMk/>
            <pc:sldMk cId="3774162222" sldId="261"/>
            <ac:spMk id="3" creationId="{27A8E89D-D989-42BA-AFA4-355BC724B8DF}"/>
          </ac:spMkLst>
        </pc:spChg>
        <pc:picChg chg="add del mod">
          <ac:chgData name="Manaar Alam" userId="47f9d68711c988bf" providerId="LiveId" clId="{D2B25EF5-4B11-2C47-871C-416B299EB381}" dt="2021-03-12T16:48:59.796" v="177"/>
          <ac:picMkLst>
            <pc:docMk/>
            <pc:sldMk cId="3774162222" sldId="261"/>
            <ac:picMk id="6" creationId="{77F37619-C438-0F4E-A1AC-62BD5FA31998}"/>
          </ac:picMkLst>
        </pc:picChg>
      </pc:sldChg>
      <pc:sldChg chg="addSp delSp modSp del">
        <pc:chgData name="Manaar Alam" userId="47f9d68711c988bf" providerId="LiveId" clId="{D2B25EF5-4B11-2C47-871C-416B299EB381}" dt="2021-03-12T22:49:33.752" v="1997" actId="2696"/>
        <pc:sldMkLst>
          <pc:docMk/>
          <pc:sldMk cId="1060815213" sldId="262"/>
        </pc:sldMkLst>
        <pc:picChg chg="add del mod">
          <ac:chgData name="Manaar Alam" userId="47f9d68711c988bf" providerId="LiveId" clId="{D2B25EF5-4B11-2C47-871C-416B299EB381}" dt="2021-03-12T16:48:59.283" v="175"/>
          <ac:picMkLst>
            <pc:docMk/>
            <pc:sldMk cId="1060815213" sldId="262"/>
            <ac:picMk id="6" creationId="{0FA8085A-7212-734C-B338-D7447E343614}"/>
          </ac:picMkLst>
        </pc:picChg>
      </pc:sldChg>
      <pc:sldChg chg="addSp delSp modSp del ord">
        <pc:chgData name="Manaar Alam" userId="47f9d68711c988bf" providerId="LiveId" clId="{D2B25EF5-4B11-2C47-871C-416B299EB381}" dt="2021-03-13T00:00:54.006" v="2648" actId="2696"/>
        <pc:sldMkLst>
          <pc:docMk/>
          <pc:sldMk cId="3378278837" sldId="263"/>
        </pc:sldMkLst>
        <pc:picChg chg="add del mod">
          <ac:chgData name="Manaar Alam" userId="47f9d68711c988bf" providerId="LiveId" clId="{D2B25EF5-4B11-2C47-871C-416B299EB381}" dt="2021-03-12T16:48:59.099" v="174"/>
          <ac:picMkLst>
            <pc:docMk/>
            <pc:sldMk cId="3378278837" sldId="263"/>
            <ac:picMk id="6" creationId="{BF1D4197-6BC9-BC4C-9242-240252C1E9E3}"/>
          </ac:picMkLst>
        </pc:picChg>
      </pc:sldChg>
      <pc:sldChg chg="addSp delSp modSp add del">
        <pc:chgData name="Manaar Alam" userId="47f9d68711c988bf" providerId="LiveId" clId="{D2B25EF5-4B11-2C47-871C-416B299EB381}" dt="2021-03-12T22:37:08.990" v="1839" actId="2696"/>
        <pc:sldMkLst>
          <pc:docMk/>
          <pc:sldMk cId="2712382121" sldId="264"/>
        </pc:sldMkLst>
        <pc:picChg chg="add del mod">
          <ac:chgData name="Manaar Alam" userId="47f9d68711c988bf" providerId="LiveId" clId="{D2B25EF5-4B11-2C47-871C-416B299EB381}" dt="2021-03-12T16:48:59.498" v="176"/>
          <ac:picMkLst>
            <pc:docMk/>
            <pc:sldMk cId="2712382121" sldId="264"/>
            <ac:picMk id="3" creationId="{EBE99F2E-B5F6-0A48-8A2B-49539A5188BA}"/>
          </ac:picMkLst>
        </pc:picChg>
      </pc:sldChg>
      <pc:sldChg chg="addSp delSp modSp del ord">
        <pc:chgData name="Manaar Alam" userId="47f9d68711c988bf" providerId="LiveId" clId="{D2B25EF5-4B11-2C47-871C-416B299EB381}" dt="2021-03-12T23:01:30.873" v="2120" actId="2696"/>
        <pc:sldMkLst>
          <pc:docMk/>
          <pc:sldMk cId="4113986172" sldId="267"/>
        </pc:sldMkLst>
        <pc:picChg chg="add del mod">
          <ac:chgData name="Manaar Alam" userId="47f9d68711c988bf" providerId="LiveId" clId="{D2B25EF5-4B11-2C47-871C-416B299EB381}" dt="2021-03-12T16:48:58.879" v="173"/>
          <ac:picMkLst>
            <pc:docMk/>
            <pc:sldMk cId="4113986172" sldId="267"/>
            <ac:picMk id="17" creationId="{73A7C697-B230-754A-9F47-7F42394421E7}"/>
          </ac:picMkLst>
        </pc:picChg>
      </pc:sldChg>
      <pc:sldChg chg="del ord">
        <pc:chgData name="Manaar Alam" userId="47f9d68711c988bf" providerId="LiveId" clId="{D2B25EF5-4B11-2C47-871C-416B299EB381}" dt="2021-03-13T00:06:07.334" v="2696" actId="2696"/>
        <pc:sldMkLst>
          <pc:docMk/>
          <pc:sldMk cId="1071907194" sldId="268"/>
        </pc:sldMkLst>
      </pc:sldChg>
      <pc:sldChg chg="addSp delSp modSp del ord">
        <pc:chgData name="Manaar Alam" userId="47f9d68711c988bf" providerId="LiveId" clId="{D2B25EF5-4B11-2C47-871C-416B299EB381}" dt="2021-03-12T23:09:44.197" v="2214" actId="2696"/>
        <pc:sldMkLst>
          <pc:docMk/>
          <pc:sldMk cId="1891829114" sldId="269"/>
        </pc:sldMkLst>
        <pc:spChg chg="add del mod">
          <ac:chgData name="Manaar Alam" userId="47f9d68711c988bf" providerId="LiveId" clId="{D2B25EF5-4B11-2C47-871C-416B299EB381}" dt="2021-03-12T23:09:40.461" v="2213"/>
          <ac:spMkLst>
            <pc:docMk/>
            <pc:sldMk cId="1891829114" sldId="269"/>
            <ac:spMk id="17" creationId="{C4155D09-5FB3-1945-B6B0-F9D4E3913724}"/>
          </ac:spMkLst>
        </pc:spChg>
        <pc:picChg chg="add del mod">
          <ac:chgData name="Manaar Alam" userId="47f9d68711c988bf" providerId="LiveId" clId="{D2B25EF5-4B11-2C47-871C-416B299EB381}" dt="2021-03-12T16:48:58.698" v="172"/>
          <ac:picMkLst>
            <pc:docMk/>
            <pc:sldMk cId="1891829114" sldId="269"/>
            <ac:picMk id="17" creationId="{DA467A77-C0F0-374C-8397-F3FC6F5DBB67}"/>
          </ac:picMkLst>
        </pc:picChg>
      </pc:sldChg>
      <pc:sldChg chg="addSp delSp modSp del ord">
        <pc:chgData name="Manaar Alam" userId="47f9d68711c988bf" providerId="LiveId" clId="{D2B25EF5-4B11-2C47-871C-416B299EB381}" dt="2021-03-12T23:34:03.225" v="2408" actId="2696"/>
        <pc:sldMkLst>
          <pc:docMk/>
          <pc:sldMk cId="3649378504" sldId="270"/>
        </pc:sldMkLst>
        <pc:picChg chg="add del mod">
          <ac:chgData name="Manaar Alam" userId="47f9d68711c988bf" providerId="LiveId" clId="{D2B25EF5-4B11-2C47-871C-416B299EB381}" dt="2021-03-12T16:48:58.516" v="171"/>
          <ac:picMkLst>
            <pc:docMk/>
            <pc:sldMk cId="3649378504" sldId="270"/>
            <ac:picMk id="25" creationId="{F628D20A-306A-2D46-9D4D-2CC7579B1F88}"/>
          </ac:picMkLst>
        </pc:picChg>
      </pc:sldChg>
      <pc:sldChg chg="addSp delSp modSp del">
        <pc:chgData name="Manaar Alam" userId="47f9d68711c988bf" providerId="LiveId" clId="{D2B25EF5-4B11-2C47-871C-416B299EB381}" dt="2021-03-12T23:38:33.012" v="2452" actId="2696"/>
        <pc:sldMkLst>
          <pc:docMk/>
          <pc:sldMk cId="2923142960" sldId="271"/>
        </pc:sldMkLst>
        <pc:picChg chg="add del mod">
          <ac:chgData name="Manaar Alam" userId="47f9d68711c988bf" providerId="LiveId" clId="{D2B25EF5-4B11-2C47-871C-416B299EB381}" dt="2021-03-12T16:48:58.316" v="170"/>
          <ac:picMkLst>
            <pc:docMk/>
            <pc:sldMk cId="2923142960" sldId="271"/>
            <ac:picMk id="6" creationId="{BD6B6D22-D291-1240-A79B-9B85B7B24E58}"/>
          </ac:picMkLst>
        </pc:picChg>
      </pc:sldChg>
      <pc:sldChg chg="addSp delSp modSp del mod ord">
        <pc:chgData name="Manaar Alam" userId="47f9d68711c988bf" providerId="LiveId" clId="{D2B25EF5-4B11-2C47-871C-416B299EB381}" dt="2021-03-12T23:52:08.225" v="2545" actId="2696"/>
        <pc:sldMkLst>
          <pc:docMk/>
          <pc:sldMk cId="2915102423" sldId="272"/>
        </pc:sldMkLst>
        <pc:spChg chg="mod">
          <ac:chgData name="Manaar Alam" userId="47f9d68711c988bf" providerId="LiveId" clId="{D2B25EF5-4B11-2C47-871C-416B299EB381}" dt="2021-03-12T23:40:52.743" v="2458" actId="1076"/>
          <ac:spMkLst>
            <pc:docMk/>
            <pc:sldMk cId="2915102423" sldId="272"/>
            <ac:spMk id="14" creationId="{2EBACE18-2709-4348-B0C0-AFB6EBD8CC30}"/>
          </ac:spMkLst>
        </pc:spChg>
        <pc:spChg chg="mod">
          <ac:chgData name="Manaar Alam" userId="47f9d68711c988bf" providerId="LiveId" clId="{D2B25EF5-4B11-2C47-871C-416B299EB381}" dt="2021-03-12T23:40:52.447" v="2457" actId="1076"/>
          <ac:spMkLst>
            <pc:docMk/>
            <pc:sldMk cId="2915102423" sldId="272"/>
            <ac:spMk id="15" creationId="{9B2D215B-DF9F-45C8-B94D-AFD201A710A4}"/>
          </ac:spMkLst>
        </pc:spChg>
        <pc:picChg chg="add del mod">
          <ac:chgData name="Manaar Alam" userId="47f9d68711c988bf" providerId="LiveId" clId="{D2B25EF5-4B11-2C47-871C-416B299EB381}" dt="2021-03-12T16:48:57.892" v="168"/>
          <ac:picMkLst>
            <pc:docMk/>
            <pc:sldMk cId="2915102423" sldId="272"/>
            <ac:picMk id="27" creationId="{ABCA1188-03CA-7643-9CB6-FCAB17198DD2}"/>
          </ac:picMkLst>
        </pc:picChg>
      </pc:sldChg>
      <pc:sldChg chg="del ord">
        <pc:chgData name="Manaar Alam" userId="47f9d68711c988bf" providerId="LiveId" clId="{D2B25EF5-4B11-2C47-871C-416B299EB381}" dt="2021-03-13T00:10:06.278" v="2745" actId="2696"/>
        <pc:sldMkLst>
          <pc:docMk/>
          <pc:sldMk cId="3384328676" sldId="273"/>
        </pc:sldMkLst>
      </pc:sldChg>
      <pc:sldChg chg="addSp delSp modSp del mod ord">
        <pc:chgData name="Manaar Alam" userId="47f9d68711c988bf" providerId="LiveId" clId="{D2B25EF5-4B11-2C47-871C-416B299EB381}" dt="2021-03-13T00:11:52.546" v="2776" actId="2696"/>
        <pc:sldMkLst>
          <pc:docMk/>
          <pc:sldMk cId="89224529" sldId="274"/>
        </pc:sldMkLst>
        <pc:spChg chg="del">
          <ac:chgData name="Manaar Alam" userId="47f9d68711c988bf" providerId="LiveId" clId="{D2B25EF5-4B11-2C47-871C-416B299EB381}" dt="2021-03-13T00:10:34.756" v="2748" actId="478"/>
          <ac:spMkLst>
            <pc:docMk/>
            <pc:sldMk cId="89224529" sldId="274"/>
            <ac:spMk id="4" creationId="{C350ADE3-F3A4-4471-95E7-FE732B1BB196}"/>
          </ac:spMkLst>
        </pc:spChg>
        <pc:spChg chg="add mod">
          <ac:chgData name="Manaar Alam" userId="47f9d68711c988bf" providerId="LiveId" clId="{D2B25EF5-4B11-2C47-871C-416B299EB381}" dt="2021-03-13T00:10:44.343" v="2766" actId="20577"/>
          <ac:spMkLst>
            <pc:docMk/>
            <pc:sldMk cId="89224529" sldId="274"/>
            <ac:spMk id="6" creationId="{B20BB3A1-E0E6-C04E-BCDC-004D078CA072}"/>
          </ac:spMkLst>
        </pc:spChg>
        <pc:spChg chg="add del mod">
          <ac:chgData name="Manaar Alam" userId="47f9d68711c988bf" providerId="LiveId" clId="{D2B25EF5-4B11-2C47-871C-416B299EB381}" dt="2021-03-13T00:10:37.883" v="2749" actId="478"/>
          <ac:spMkLst>
            <pc:docMk/>
            <pc:sldMk cId="89224529" sldId="274"/>
            <ac:spMk id="8" creationId="{A857F036-11ED-1841-804E-B359C317946F}"/>
          </ac:spMkLst>
        </pc:spChg>
      </pc:sldChg>
      <pc:sldChg chg="del ord">
        <pc:chgData name="Manaar Alam" userId="47f9d68711c988bf" providerId="LiveId" clId="{D2B25EF5-4B11-2C47-871C-416B299EB381}" dt="2021-03-13T00:20:13.133" v="2853" actId="2696"/>
        <pc:sldMkLst>
          <pc:docMk/>
          <pc:sldMk cId="2668384448" sldId="275"/>
        </pc:sldMkLst>
      </pc:sldChg>
      <pc:sldChg chg="addSp delSp modSp del">
        <pc:chgData name="Manaar Alam" userId="47f9d68711c988bf" providerId="LiveId" clId="{D2B25EF5-4B11-2C47-871C-416B299EB381}" dt="2021-03-12T21:10:42.061" v="958" actId="2696"/>
        <pc:sldMkLst>
          <pc:docMk/>
          <pc:sldMk cId="4230632027" sldId="276"/>
        </pc:sldMkLst>
        <pc:picChg chg="add del mod">
          <ac:chgData name="Manaar Alam" userId="47f9d68711c988bf" providerId="LiveId" clId="{D2B25EF5-4B11-2C47-871C-416B299EB381}" dt="2021-03-12T16:49:01.401" v="181"/>
          <ac:picMkLst>
            <pc:docMk/>
            <pc:sldMk cId="4230632027" sldId="276"/>
            <ac:picMk id="23" creationId="{BFFCD05F-993C-E949-8266-E06C57909B96}"/>
          </ac:picMkLst>
        </pc:picChg>
      </pc:sldChg>
      <pc:sldChg chg="addSp delSp modSp del mod">
        <pc:chgData name="Manaar Alam" userId="47f9d68711c988bf" providerId="LiveId" clId="{D2B25EF5-4B11-2C47-871C-416B299EB381}" dt="2021-03-12T20:49:40.279" v="646" actId="2696"/>
        <pc:sldMkLst>
          <pc:docMk/>
          <pc:sldMk cId="3458018651" sldId="277"/>
        </pc:sldMkLst>
        <pc:spChg chg="mod">
          <ac:chgData name="Manaar Alam" userId="47f9d68711c988bf" providerId="LiveId" clId="{D2B25EF5-4B11-2C47-871C-416B299EB381}" dt="2021-03-12T19:39:20.903" v="384" actId="20577"/>
          <ac:spMkLst>
            <pc:docMk/>
            <pc:sldMk cId="3458018651" sldId="277"/>
            <ac:spMk id="4" creationId="{C350ADE3-F3A4-4471-95E7-FE732B1BB196}"/>
          </ac:spMkLst>
        </pc:spChg>
        <pc:picChg chg="add del mod">
          <ac:chgData name="Manaar Alam" userId="47f9d68711c988bf" providerId="LiveId" clId="{D2B25EF5-4B11-2C47-871C-416B299EB381}" dt="2021-03-12T16:49:02.232" v="183"/>
          <ac:picMkLst>
            <pc:docMk/>
            <pc:sldMk cId="3458018651" sldId="277"/>
            <ac:picMk id="10" creationId="{ABD66192-4404-7949-9FB7-FFB973EF9D9C}"/>
          </ac:picMkLst>
        </pc:picChg>
      </pc:sldChg>
      <pc:sldChg chg="addSp delSp modSp del">
        <pc:chgData name="Manaar Alam" userId="47f9d68711c988bf" providerId="LiveId" clId="{D2B25EF5-4B11-2C47-871C-416B299EB381}" dt="2021-03-12T20:49:40.279" v="646" actId="2696"/>
        <pc:sldMkLst>
          <pc:docMk/>
          <pc:sldMk cId="2086844218" sldId="278"/>
        </pc:sldMkLst>
        <pc:picChg chg="add del mod">
          <ac:chgData name="Manaar Alam" userId="47f9d68711c988bf" providerId="LiveId" clId="{D2B25EF5-4B11-2C47-871C-416B299EB381}" dt="2021-03-12T16:49:01.860" v="182"/>
          <ac:picMkLst>
            <pc:docMk/>
            <pc:sldMk cId="2086844218" sldId="278"/>
            <ac:picMk id="13" creationId="{32EE4826-777C-3942-8CC6-DD769803565B}"/>
          </ac:picMkLst>
        </pc:picChg>
      </pc:sldChg>
      <pc:sldChg chg="addSp delSp modSp del">
        <pc:chgData name="Manaar Alam" userId="47f9d68711c988bf" providerId="LiveId" clId="{D2B25EF5-4B11-2C47-871C-416B299EB381}" dt="2021-03-13T00:58:04.012" v="3346" actId="2696"/>
        <pc:sldMkLst>
          <pc:docMk/>
          <pc:sldMk cId="2285937119" sldId="279"/>
        </pc:sldMkLst>
        <pc:picChg chg="add del mod">
          <ac:chgData name="Manaar Alam" userId="47f9d68711c988bf" providerId="LiveId" clId="{D2B25EF5-4B11-2C47-871C-416B299EB381}" dt="2021-03-12T16:48:58.114" v="169"/>
          <ac:picMkLst>
            <pc:docMk/>
            <pc:sldMk cId="2285937119" sldId="279"/>
            <ac:picMk id="8" creationId="{18F36707-9D7C-884D-B853-AB515049F069}"/>
          </ac:picMkLst>
        </pc:picChg>
      </pc:sldChg>
      <pc:sldChg chg="del ord">
        <pc:chgData name="Manaar Alam" userId="47f9d68711c988bf" providerId="LiveId" clId="{D2B25EF5-4B11-2C47-871C-416B299EB381}" dt="2021-03-13T00:21:38.782" v="2862" actId="2696"/>
        <pc:sldMkLst>
          <pc:docMk/>
          <pc:sldMk cId="2975066226" sldId="280"/>
        </pc:sldMkLst>
      </pc:sldChg>
      <pc:sldChg chg="del ord">
        <pc:chgData name="Manaar Alam" userId="47f9d68711c988bf" providerId="LiveId" clId="{D2B25EF5-4B11-2C47-871C-416B299EB381}" dt="2021-03-13T00:37:17.020" v="3142" actId="2696"/>
        <pc:sldMkLst>
          <pc:docMk/>
          <pc:sldMk cId="2085305410" sldId="281"/>
        </pc:sldMkLst>
      </pc:sldChg>
      <pc:sldChg chg="del ord">
        <pc:chgData name="Manaar Alam" userId="47f9d68711c988bf" providerId="LiveId" clId="{D2B25EF5-4B11-2C47-871C-416B299EB381}" dt="2021-03-13T00:25:00.408" v="2871" actId="2696"/>
        <pc:sldMkLst>
          <pc:docMk/>
          <pc:sldMk cId="3476619495" sldId="282"/>
        </pc:sldMkLst>
      </pc:sldChg>
      <pc:sldChg chg="addSp delSp modSp mod modTransition">
        <pc:chgData name="Manaar Alam" userId="47f9d68711c988bf" providerId="LiveId" clId="{D2B25EF5-4B11-2C47-871C-416B299EB381}" dt="2021-03-12T20:54:31.236" v="674"/>
        <pc:sldMkLst>
          <pc:docMk/>
          <pc:sldMk cId="3340834808" sldId="283"/>
        </pc:sldMkLst>
        <pc:spChg chg="add mod">
          <ac:chgData name="Manaar Alam" userId="47f9d68711c988bf" providerId="LiveId" clId="{D2B25EF5-4B11-2C47-871C-416B299EB381}" dt="2021-03-12T15:58:00.810" v="36" actId="1076"/>
          <ac:spMkLst>
            <pc:docMk/>
            <pc:sldMk cId="3340834808" sldId="283"/>
            <ac:spMk id="2" creationId="{FAE7F2D2-9240-654E-8C35-40E58A1CFC0C}"/>
          </ac:spMkLst>
        </pc:spChg>
        <pc:spChg chg="mod">
          <ac:chgData name="Manaar Alam" userId="47f9d68711c988bf" providerId="LiveId" clId="{D2B25EF5-4B11-2C47-871C-416B299EB381}" dt="2021-03-12T15:57:26.348" v="30" actId="1076"/>
          <ac:spMkLst>
            <pc:docMk/>
            <pc:sldMk cId="3340834808" sldId="283"/>
            <ac:spMk id="3" creationId="{7D4D1C94-093C-4513-94A9-37F4CB075EA9}"/>
          </ac:spMkLst>
        </pc:spChg>
        <pc:spChg chg="del mod">
          <ac:chgData name="Manaar Alam" userId="47f9d68711c988bf" providerId="LiveId" clId="{D2B25EF5-4B11-2C47-871C-416B299EB381}" dt="2021-03-12T15:55:24.924" v="10" actId="478"/>
          <ac:spMkLst>
            <pc:docMk/>
            <pc:sldMk cId="3340834808" sldId="283"/>
            <ac:spMk id="4" creationId="{D2E6BE25-1EB0-48EB-AE3C-C12D98B87861}"/>
          </ac:spMkLst>
        </pc:spChg>
        <pc:spChg chg="add mod">
          <ac:chgData name="Manaar Alam" userId="47f9d68711c988bf" providerId="LiveId" clId="{D2B25EF5-4B11-2C47-871C-416B299EB381}" dt="2021-03-12T16:22:05.177" v="87" actId="113"/>
          <ac:spMkLst>
            <pc:docMk/>
            <pc:sldMk cId="3340834808" sldId="283"/>
            <ac:spMk id="5" creationId="{0B1CF43B-86EF-3F43-ADA4-0C9808681E88}"/>
          </ac:spMkLst>
        </pc:spChg>
        <pc:spChg chg="add del mod">
          <ac:chgData name="Manaar Alam" userId="47f9d68711c988bf" providerId="LiveId" clId="{D2B25EF5-4B11-2C47-871C-416B299EB381}" dt="2021-03-12T16:50:56.896" v="205" actId="478"/>
          <ac:spMkLst>
            <pc:docMk/>
            <pc:sldMk cId="3340834808" sldId="283"/>
            <ac:spMk id="6" creationId="{B1111641-5B8E-9740-BBBE-8EDD30705A0A}"/>
          </ac:spMkLst>
        </pc:spChg>
        <pc:spChg chg="add mod">
          <ac:chgData name="Manaar Alam" userId="47f9d68711c988bf" providerId="LiveId" clId="{D2B25EF5-4B11-2C47-871C-416B299EB381}" dt="2021-03-12T16:22:40.350" v="89" actId="114"/>
          <ac:spMkLst>
            <pc:docMk/>
            <pc:sldMk cId="3340834808" sldId="283"/>
            <ac:spMk id="8" creationId="{0735FFFB-D39F-BD4C-BBBD-2532883E2B29}"/>
          </ac:spMkLst>
        </pc:spChg>
        <pc:spChg chg="add mod">
          <ac:chgData name="Manaar Alam" userId="47f9d68711c988bf" providerId="LiveId" clId="{D2B25EF5-4B11-2C47-871C-416B299EB381}" dt="2021-03-12T16:22:10.094" v="88" actId="113"/>
          <ac:spMkLst>
            <pc:docMk/>
            <pc:sldMk cId="3340834808" sldId="283"/>
            <ac:spMk id="9" creationId="{3FCF4EE2-CB3E-C24E-BF28-C83219160656}"/>
          </ac:spMkLst>
        </pc:spChg>
        <pc:picChg chg="add del mod">
          <ac:chgData name="Manaar Alam" userId="47f9d68711c988bf" providerId="LiveId" clId="{D2B25EF5-4B11-2C47-871C-416B299EB381}" dt="2021-03-12T16:26:53.028" v="90" actId="478"/>
          <ac:picMkLst>
            <pc:docMk/>
            <pc:sldMk cId="3340834808" sldId="283"/>
            <ac:picMk id="1026" creationId="{1E363D90-52F8-E442-B8D1-D62205551DA6}"/>
          </ac:picMkLst>
        </pc:picChg>
        <pc:picChg chg="add mod">
          <ac:chgData name="Manaar Alam" userId="47f9d68711c988bf" providerId="LiveId" clId="{D2B25EF5-4B11-2C47-871C-416B299EB381}" dt="2021-03-12T15:59:56.504" v="48" actId="1076"/>
          <ac:picMkLst>
            <pc:docMk/>
            <pc:sldMk cId="3340834808" sldId="283"/>
            <ac:picMk id="1028" creationId="{70DECEDA-38F6-1249-BF32-05AB4DA8D97A}"/>
          </ac:picMkLst>
        </pc:picChg>
        <pc:picChg chg="add mod">
          <ac:chgData name="Manaar Alam" userId="47f9d68711c988bf" providerId="LiveId" clId="{D2B25EF5-4B11-2C47-871C-416B299EB381}" dt="2021-03-12T16:27:11.643" v="96" actId="1076"/>
          <ac:picMkLst>
            <pc:docMk/>
            <pc:sldMk cId="3340834808" sldId="283"/>
            <ac:picMk id="1030" creationId="{49E1397B-F264-E242-AB92-A501A8C8BE37}"/>
          </ac:picMkLst>
        </pc:picChg>
      </pc:sldChg>
      <pc:sldChg chg="addSp delSp modSp new mod modTransition">
        <pc:chgData name="Manaar Alam" userId="47f9d68711c988bf" providerId="LiveId" clId="{D2B25EF5-4B11-2C47-871C-416B299EB381}" dt="2021-03-13T00:51:32.047" v="3277" actId="20577"/>
        <pc:sldMkLst>
          <pc:docMk/>
          <pc:sldMk cId="108082957" sldId="284"/>
        </pc:sldMkLst>
        <pc:spChg chg="mod">
          <ac:chgData name="Manaar Alam" userId="47f9d68711c988bf" providerId="LiveId" clId="{D2B25EF5-4B11-2C47-871C-416B299EB381}" dt="2021-03-12T16:37:44.915" v="116" actId="20577"/>
          <ac:spMkLst>
            <pc:docMk/>
            <pc:sldMk cId="108082957" sldId="284"/>
            <ac:spMk id="2" creationId="{9FE89C38-636F-6E46-8B94-BDE63ED289DE}"/>
          </ac:spMkLst>
        </pc:spChg>
        <pc:spChg chg="del">
          <ac:chgData name="Manaar Alam" userId="47f9d68711c988bf" providerId="LiveId" clId="{D2B25EF5-4B11-2C47-871C-416B299EB381}" dt="2021-03-12T16:38:06.518" v="117" actId="931"/>
          <ac:spMkLst>
            <pc:docMk/>
            <pc:sldMk cId="108082957" sldId="284"/>
            <ac:spMk id="3" creationId="{678CCBC1-18B1-0E43-9299-D86BED03501A}"/>
          </ac:spMkLst>
        </pc:spChg>
        <pc:spChg chg="add del mod">
          <ac:chgData name="Manaar Alam" userId="47f9d68711c988bf" providerId="LiveId" clId="{D2B25EF5-4B11-2C47-871C-416B299EB381}" dt="2021-03-13T00:40:31.605" v="3144" actId="21"/>
          <ac:spMkLst>
            <pc:docMk/>
            <pc:sldMk cId="108082957" sldId="284"/>
            <ac:spMk id="4" creationId="{D7C73435-C4A5-7E4D-A905-9779B34120DF}"/>
          </ac:spMkLst>
        </pc:spChg>
        <pc:spChg chg="add mod">
          <ac:chgData name="Manaar Alam" userId="47f9d68711c988bf" providerId="LiveId" clId="{D2B25EF5-4B11-2C47-871C-416B299EB381}" dt="2021-03-13T00:51:32.047" v="3277" actId="20577"/>
          <ac:spMkLst>
            <pc:docMk/>
            <pc:sldMk cId="108082957" sldId="284"/>
            <ac:spMk id="5" creationId="{638443C6-BD2D-A740-B2E8-0720B9CA0B6C}"/>
          </ac:spMkLst>
        </pc:spChg>
        <pc:spChg chg="add del mod">
          <ac:chgData name="Manaar Alam" userId="47f9d68711c988bf" providerId="LiveId" clId="{D2B25EF5-4B11-2C47-871C-416B299EB381}" dt="2021-03-12T16:44:58.976" v="120" actId="931"/>
          <ac:spMkLst>
            <pc:docMk/>
            <pc:sldMk cId="108082957" sldId="284"/>
            <ac:spMk id="7" creationId="{1D0D910B-1450-CD47-9150-82B236ABC70F}"/>
          </ac:spMkLst>
        </pc:spChg>
        <pc:spChg chg="add del mod">
          <ac:chgData name="Manaar Alam" userId="47f9d68711c988bf" providerId="LiveId" clId="{D2B25EF5-4B11-2C47-871C-416B299EB381}" dt="2021-03-12T16:50:15.015" v="201"/>
          <ac:spMkLst>
            <pc:docMk/>
            <pc:sldMk cId="108082957" sldId="284"/>
            <ac:spMk id="10" creationId="{F0478EB1-F5E7-814C-B3A2-8FFA7C25ACA9}"/>
          </ac:spMkLst>
        </pc:spChg>
        <pc:picChg chg="add del mod">
          <ac:chgData name="Manaar Alam" userId="47f9d68711c988bf" providerId="LiveId" clId="{D2B25EF5-4B11-2C47-871C-416B299EB381}" dt="2021-03-12T16:38:11.510" v="119" actId="478"/>
          <ac:picMkLst>
            <pc:docMk/>
            <pc:sldMk cId="108082957" sldId="284"/>
            <ac:picMk id="5" creationId="{70613E26-F62A-9647-8C8C-5E6FE4926DBD}"/>
          </ac:picMkLst>
        </pc:picChg>
        <pc:picChg chg="add del mod modCrop">
          <ac:chgData name="Manaar Alam" userId="47f9d68711c988bf" providerId="LiveId" clId="{D2B25EF5-4B11-2C47-871C-416B299EB381}" dt="2021-03-13T00:50:57.048" v="3254" actId="1076"/>
          <ac:picMkLst>
            <pc:docMk/>
            <pc:sldMk cId="108082957" sldId="284"/>
            <ac:picMk id="9" creationId="{10D67F64-39D1-1741-AF1E-ABFCEC3948F7}"/>
          </ac:picMkLst>
        </pc:picChg>
        <pc:picChg chg="add del mod">
          <ac:chgData name="Manaar Alam" userId="47f9d68711c988bf" providerId="LiveId" clId="{D2B25EF5-4B11-2C47-871C-416B299EB381}" dt="2021-03-12T16:51:08.456" v="206" actId="962"/>
          <ac:picMkLst>
            <pc:docMk/>
            <pc:sldMk cId="108082957" sldId="284"/>
            <ac:picMk id="3074" creationId="{5A2276A5-D40C-4442-AA19-A070B2BE5EA0}"/>
          </ac:picMkLst>
        </pc:picChg>
      </pc:sldChg>
      <pc:sldChg chg="addSp delSp modSp add mod modTransition modAnim">
        <pc:chgData name="Manaar Alam" userId="47f9d68711c988bf" providerId="LiveId" clId="{D2B25EF5-4B11-2C47-871C-416B299EB381}" dt="2021-03-12T20:57:10.619" v="715" actId="1076"/>
        <pc:sldMkLst>
          <pc:docMk/>
          <pc:sldMk cId="2958993680" sldId="285"/>
        </pc:sldMkLst>
        <pc:spChg chg="mod">
          <ac:chgData name="Manaar Alam" userId="47f9d68711c988bf" providerId="LiveId" clId="{D2B25EF5-4B11-2C47-871C-416B299EB381}" dt="2021-03-12T16:55:30.398" v="210"/>
          <ac:spMkLst>
            <pc:docMk/>
            <pc:sldMk cId="2958993680" sldId="285"/>
            <ac:spMk id="2" creationId="{9FE89C38-636F-6E46-8B94-BDE63ED289DE}"/>
          </ac:spMkLst>
        </pc:spChg>
        <pc:spChg chg="add del mod">
          <ac:chgData name="Manaar Alam" userId="47f9d68711c988bf" providerId="LiveId" clId="{D2B25EF5-4B11-2C47-871C-416B299EB381}" dt="2021-03-12T19:10:36.446" v="214" actId="478"/>
          <ac:spMkLst>
            <pc:docMk/>
            <pc:sldMk cId="2958993680" sldId="285"/>
            <ac:spMk id="4" creationId="{6BE39007-5CD6-B344-8F11-89F715A42525}"/>
          </ac:spMkLst>
        </pc:spChg>
        <pc:spChg chg="add mod">
          <ac:chgData name="Manaar Alam" userId="47f9d68711c988bf" providerId="LiveId" clId="{D2B25EF5-4B11-2C47-871C-416B299EB381}" dt="2021-03-12T19:34:16.580" v="383" actId="1076"/>
          <ac:spMkLst>
            <pc:docMk/>
            <pc:sldMk cId="2958993680" sldId="285"/>
            <ac:spMk id="11" creationId="{ACB66B5B-DDA4-6340-AC48-B7EE72A72A08}"/>
          </ac:spMkLst>
        </pc:spChg>
        <pc:spChg chg="add mod topLvl">
          <ac:chgData name="Manaar Alam" userId="47f9d68711c988bf" providerId="LiveId" clId="{D2B25EF5-4B11-2C47-871C-416B299EB381}" dt="2021-03-12T19:23:29.293" v="247" actId="164"/>
          <ac:spMkLst>
            <pc:docMk/>
            <pc:sldMk cId="2958993680" sldId="285"/>
            <ac:spMk id="17" creationId="{5CD43392-E943-8244-B661-2E6C6003FD44}"/>
          </ac:spMkLst>
        </pc:spChg>
        <pc:spChg chg="add mod">
          <ac:chgData name="Manaar Alam" userId="47f9d68711c988bf" providerId="LiveId" clId="{D2B25EF5-4B11-2C47-871C-416B299EB381}" dt="2021-03-12T19:34:16.580" v="383" actId="1076"/>
          <ac:spMkLst>
            <pc:docMk/>
            <pc:sldMk cId="2958993680" sldId="285"/>
            <ac:spMk id="19" creationId="{E88C901D-DBE6-014F-B22C-823815B85E2C}"/>
          </ac:spMkLst>
        </pc:spChg>
        <pc:spChg chg="add mod">
          <ac:chgData name="Manaar Alam" userId="47f9d68711c988bf" providerId="LiveId" clId="{D2B25EF5-4B11-2C47-871C-416B299EB381}" dt="2021-03-12T19:34:16.580" v="383" actId="1076"/>
          <ac:spMkLst>
            <pc:docMk/>
            <pc:sldMk cId="2958993680" sldId="285"/>
            <ac:spMk id="28" creationId="{88C5005D-E94F-8240-A34D-4871323339C9}"/>
          </ac:spMkLst>
        </pc:spChg>
        <pc:spChg chg="add mod">
          <ac:chgData name="Manaar Alam" userId="47f9d68711c988bf" providerId="LiveId" clId="{D2B25EF5-4B11-2C47-871C-416B299EB381}" dt="2021-03-12T19:34:16.580" v="383" actId="1076"/>
          <ac:spMkLst>
            <pc:docMk/>
            <pc:sldMk cId="2958993680" sldId="285"/>
            <ac:spMk id="30" creationId="{BFD7A641-E6B5-8042-8EC5-B0488A6C456C}"/>
          </ac:spMkLst>
        </pc:spChg>
        <pc:spChg chg="add mod">
          <ac:chgData name="Manaar Alam" userId="47f9d68711c988bf" providerId="LiveId" clId="{D2B25EF5-4B11-2C47-871C-416B299EB381}" dt="2021-03-12T19:45:25.672" v="426" actId="1076"/>
          <ac:spMkLst>
            <pc:docMk/>
            <pc:sldMk cId="2958993680" sldId="285"/>
            <ac:spMk id="31" creationId="{6C643A2D-B11D-954A-BB26-953CD4A0B044}"/>
          </ac:spMkLst>
        </pc:spChg>
        <pc:spChg chg="add mod">
          <ac:chgData name="Manaar Alam" userId="47f9d68711c988bf" providerId="LiveId" clId="{D2B25EF5-4B11-2C47-871C-416B299EB381}" dt="2021-03-12T19:45:39.185" v="429" actId="1076"/>
          <ac:spMkLst>
            <pc:docMk/>
            <pc:sldMk cId="2958993680" sldId="285"/>
            <ac:spMk id="32" creationId="{D103BE46-B48E-7C41-8836-EF57D6A64C90}"/>
          </ac:spMkLst>
        </pc:spChg>
        <pc:spChg chg="add mod">
          <ac:chgData name="Manaar Alam" userId="47f9d68711c988bf" providerId="LiveId" clId="{D2B25EF5-4B11-2C47-871C-416B299EB381}" dt="2021-03-12T20:57:10.619" v="715" actId="1076"/>
          <ac:spMkLst>
            <pc:docMk/>
            <pc:sldMk cId="2958993680" sldId="285"/>
            <ac:spMk id="35" creationId="{901F3F0B-957D-2541-A3D2-2BDC325E6104}"/>
          </ac:spMkLst>
        </pc:spChg>
        <pc:spChg chg="add mod">
          <ac:chgData name="Manaar Alam" userId="47f9d68711c988bf" providerId="LiveId" clId="{D2B25EF5-4B11-2C47-871C-416B299EB381}" dt="2021-03-12T20:55:11.912" v="675" actId="11530"/>
          <ac:spMkLst>
            <pc:docMk/>
            <pc:sldMk cId="2958993680" sldId="285"/>
            <ac:spMk id="36" creationId="{AB4EB496-5C8E-A34F-A96C-3DB04E17B1AC}"/>
          </ac:spMkLst>
        </pc:spChg>
        <pc:spChg chg="add mod">
          <ac:chgData name="Manaar Alam" userId="47f9d68711c988bf" providerId="LiveId" clId="{D2B25EF5-4B11-2C47-871C-416B299EB381}" dt="2021-03-12T19:45:33.941" v="428" actId="1076"/>
          <ac:spMkLst>
            <pc:docMk/>
            <pc:sldMk cId="2958993680" sldId="285"/>
            <ac:spMk id="37" creationId="{DB1C7027-3FCA-2D46-A6B6-834F4D991DAD}"/>
          </ac:spMkLst>
        </pc:spChg>
        <pc:grpChg chg="add del mod">
          <ac:chgData name="Manaar Alam" userId="47f9d68711c988bf" providerId="LiveId" clId="{D2B25EF5-4B11-2C47-871C-416B299EB381}" dt="2021-03-12T19:23:29.293" v="247" actId="164"/>
          <ac:grpSpMkLst>
            <pc:docMk/>
            <pc:sldMk cId="2958993680" sldId="285"/>
            <ac:grpSpMk id="6" creationId="{B2F48488-A4FC-1849-BE8D-DC0675080902}"/>
          </ac:grpSpMkLst>
        </pc:grpChg>
        <pc:grpChg chg="add mod">
          <ac:chgData name="Manaar Alam" userId="47f9d68711c988bf" providerId="LiveId" clId="{D2B25EF5-4B11-2C47-871C-416B299EB381}" dt="2021-03-12T19:34:16.580" v="383" actId="1076"/>
          <ac:grpSpMkLst>
            <pc:docMk/>
            <pc:sldMk cId="2958993680" sldId="285"/>
            <ac:grpSpMk id="20" creationId="{6208C292-2711-ED4D-9D88-FF6130A415F3}"/>
          </ac:grpSpMkLst>
        </pc:grpChg>
        <pc:grpChg chg="add mod">
          <ac:chgData name="Manaar Alam" userId="47f9d68711c988bf" providerId="LiveId" clId="{D2B25EF5-4B11-2C47-871C-416B299EB381}" dt="2021-03-12T19:45:21.971" v="425" actId="1076"/>
          <ac:grpSpMkLst>
            <pc:docMk/>
            <pc:sldMk cId="2958993680" sldId="285"/>
            <ac:grpSpMk id="38" creationId="{4F81B3A4-5048-3D44-9391-C237112A05E0}"/>
          </ac:grpSpMkLst>
        </pc:grpChg>
        <pc:picChg chg="add mod">
          <ac:chgData name="Manaar Alam" userId="47f9d68711c988bf" providerId="LiveId" clId="{D2B25EF5-4B11-2C47-871C-416B299EB381}" dt="2021-03-12T19:34:16.580" v="383" actId="1076"/>
          <ac:picMkLst>
            <pc:docMk/>
            <pc:sldMk cId="2958993680" sldId="285"/>
            <ac:picMk id="7" creationId="{F5A22F57-886B-FC4F-B88E-53245DD50EE3}"/>
          </ac:picMkLst>
        </pc:picChg>
        <pc:picChg chg="add mod">
          <ac:chgData name="Manaar Alam" userId="47f9d68711c988bf" providerId="LiveId" clId="{D2B25EF5-4B11-2C47-871C-416B299EB381}" dt="2021-03-12T19:34:16.580" v="383" actId="1076"/>
          <ac:picMkLst>
            <pc:docMk/>
            <pc:sldMk cId="2958993680" sldId="285"/>
            <ac:picMk id="8" creationId="{426E2D79-A55A-F940-9634-D771082E1B2B}"/>
          </ac:picMkLst>
        </pc:picChg>
        <pc:picChg chg="del">
          <ac:chgData name="Manaar Alam" userId="47f9d68711c988bf" providerId="LiveId" clId="{D2B25EF5-4B11-2C47-871C-416B299EB381}" dt="2021-03-12T19:07:48.539" v="211" actId="478"/>
          <ac:picMkLst>
            <pc:docMk/>
            <pc:sldMk cId="2958993680" sldId="285"/>
            <ac:picMk id="9" creationId="{10D67F64-39D1-1741-AF1E-ABFCEC3948F7}"/>
          </ac:picMkLst>
        </pc:picChg>
        <pc:picChg chg="add mod topLvl">
          <ac:chgData name="Manaar Alam" userId="47f9d68711c988bf" providerId="LiveId" clId="{D2B25EF5-4B11-2C47-871C-416B299EB381}" dt="2021-03-12T19:23:29.293" v="247" actId="164"/>
          <ac:picMkLst>
            <pc:docMk/>
            <pc:sldMk cId="2958993680" sldId="285"/>
            <ac:picMk id="13" creationId="{8DCDF8E4-07CC-4A43-9222-07F6B08F1CA2}"/>
          </ac:picMkLst>
        </pc:picChg>
        <pc:picChg chg="add mod">
          <ac:chgData name="Manaar Alam" userId="47f9d68711c988bf" providerId="LiveId" clId="{D2B25EF5-4B11-2C47-871C-416B299EB381}" dt="2021-03-12T19:16:37.062" v="226" actId="1076"/>
          <ac:picMkLst>
            <pc:docMk/>
            <pc:sldMk cId="2958993680" sldId="285"/>
            <ac:picMk id="14" creationId="{EB7B7891-345E-144B-A648-DF96076DACD9}"/>
          </ac:picMkLst>
        </pc:picChg>
        <pc:picChg chg="add mod topLvl">
          <ac:chgData name="Manaar Alam" userId="47f9d68711c988bf" providerId="LiveId" clId="{D2B25EF5-4B11-2C47-871C-416B299EB381}" dt="2021-03-12T19:23:29.293" v="247" actId="164"/>
          <ac:picMkLst>
            <pc:docMk/>
            <pc:sldMk cId="2958993680" sldId="285"/>
            <ac:picMk id="15" creationId="{6E1E6DC6-A677-FC45-BC14-543179F2A754}"/>
          </ac:picMkLst>
        </pc:picChg>
        <pc:picChg chg="add mod">
          <ac:chgData name="Manaar Alam" userId="47f9d68711c988bf" providerId="LiveId" clId="{D2B25EF5-4B11-2C47-871C-416B299EB381}" dt="2021-03-12T19:16:37.062" v="226" actId="1076"/>
          <ac:picMkLst>
            <pc:docMk/>
            <pc:sldMk cId="2958993680" sldId="285"/>
            <ac:picMk id="16" creationId="{7224109A-D96C-7B42-9F12-54830760BC6A}"/>
          </ac:picMkLst>
        </pc:picChg>
        <pc:picChg chg="add mod">
          <ac:chgData name="Manaar Alam" userId="47f9d68711c988bf" providerId="LiveId" clId="{D2B25EF5-4B11-2C47-871C-416B299EB381}" dt="2021-03-12T19:34:16.580" v="383" actId="1076"/>
          <ac:picMkLst>
            <pc:docMk/>
            <pc:sldMk cId="2958993680" sldId="285"/>
            <ac:picMk id="22" creationId="{0B1A0A88-87BA-6E49-800E-B14DAB26BFFE}"/>
          </ac:picMkLst>
        </pc:picChg>
        <pc:picChg chg="add del mod">
          <ac:chgData name="Manaar Alam" userId="47f9d68711c988bf" providerId="LiveId" clId="{D2B25EF5-4B11-2C47-871C-416B299EB381}" dt="2021-03-12T19:45:01.355" v="422" actId="478"/>
          <ac:picMkLst>
            <pc:docMk/>
            <pc:sldMk cId="2958993680" sldId="285"/>
            <ac:picMk id="23" creationId="{F0DE1127-525E-1343-B2DD-A8EBFAAAC1DC}"/>
          </ac:picMkLst>
        </pc:picChg>
        <pc:picChg chg="add mod">
          <ac:chgData name="Manaar Alam" userId="47f9d68711c988bf" providerId="LiveId" clId="{D2B25EF5-4B11-2C47-871C-416B299EB381}" dt="2021-03-12T19:45:39.185" v="429" actId="1076"/>
          <ac:picMkLst>
            <pc:docMk/>
            <pc:sldMk cId="2958993680" sldId="285"/>
            <ac:picMk id="24" creationId="{96F29485-A3C6-4A40-9829-D69B94540E48}"/>
          </ac:picMkLst>
        </pc:picChg>
        <pc:picChg chg="mod">
          <ac:chgData name="Manaar Alam" userId="47f9d68711c988bf" providerId="LiveId" clId="{D2B25EF5-4B11-2C47-871C-416B299EB381}" dt="2021-03-12T19:45:02.060" v="423"/>
          <ac:picMkLst>
            <pc:docMk/>
            <pc:sldMk cId="2958993680" sldId="285"/>
            <ac:picMk id="39" creationId="{6E863CB0-2005-144C-9F4C-3862F1CA9126}"/>
          </ac:picMkLst>
        </pc:picChg>
        <pc:picChg chg="mod">
          <ac:chgData name="Manaar Alam" userId="47f9d68711c988bf" providerId="LiveId" clId="{D2B25EF5-4B11-2C47-871C-416B299EB381}" dt="2021-03-12T19:45:02.060" v="423"/>
          <ac:picMkLst>
            <pc:docMk/>
            <pc:sldMk cId="2958993680" sldId="285"/>
            <ac:picMk id="40" creationId="{169B5851-55F1-9A4F-B8E7-068FFC8EDAB7}"/>
          </ac:picMkLst>
        </pc:picChg>
        <pc:cxnChg chg="add mod">
          <ac:chgData name="Manaar Alam" userId="47f9d68711c988bf" providerId="LiveId" clId="{D2B25EF5-4B11-2C47-871C-416B299EB381}" dt="2021-03-12T19:34:16.580" v="383" actId="1076"/>
          <ac:cxnSpMkLst>
            <pc:docMk/>
            <pc:sldMk cId="2958993680" sldId="285"/>
            <ac:cxnSpMk id="10" creationId="{27F8055D-51FD-8649-A51D-4B1A10F840AC}"/>
          </ac:cxnSpMkLst>
        </pc:cxnChg>
        <pc:cxnChg chg="add mod">
          <ac:chgData name="Manaar Alam" userId="47f9d68711c988bf" providerId="LiveId" clId="{D2B25EF5-4B11-2C47-871C-416B299EB381}" dt="2021-03-12T19:34:16.580" v="383" actId="1076"/>
          <ac:cxnSpMkLst>
            <pc:docMk/>
            <pc:sldMk cId="2958993680" sldId="285"/>
            <ac:cxnSpMk id="12" creationId="{E50C66BA-8521-244C-A6DF-7F17C9287353}"/>
          </ac:cxnSpMkLst>
        </pc:cxnChg>
        <pc:cxnChg chg="add mod">
          <ac:chgData name="Manaar Alam" userId="47f9d68711c988bf" providerId="LiveId" clId="{D2B25EF5-4B11-2C47-871C-416B299EB381}" dt="2021-03-12T19:34:16.580" v="383" actId="1076"/>
          <ac:cxnSpMkLst>
            <pc:docMk/>
            <pc:sldMk cId="2958993680" sldId="285"/>
            <ac:cxnSpMk id="18" creationId="{D1915624-65C2-6744-9AC3-8105230C7AAA}"/>
          </ac:cxnSpMkLst>
        </pc:cxnChg>
        <pc:cxnChg chg="add mod">
          <ac:chgData name="Manaar Alam" userId="47f9d68711c988bf" providerId="LiveId" clId="{D2B25EF5-4B11-2C47-871C-416B299EB381}" dt="2021-03-12T19:34:16.580" v="383" actId="1076"/>
          <ac:cxnSpMkLst>
            <pc:docMk/>
            <pc:sldMk cId="2958993680" sldId="285"/>
            <ac:cxnSpMk id="25" creationId="{CF367FA5-D785-4441-BA79-39371F21BEDA}"/>
          </ac:cxnSpMkLst>
        </pc:cxnChg>
        <pc:cxnChg chg="add mod">
          <ac:chgData name="Manaar Alam" userId="47f9d68711c988bf" providerId="LiveId" clId="{D2B25EF5-4B11-2C47-871C-416B299EB381}" dt="2021-03-12T19:34:16.580" v="383" actId="1076"/>
          <ac:cxnSpMkLst>
            <pc:docMk/>
            <pc:sldMk cId="2958993680" sldId="285"/>
            <ac:cxnSpMk id="26" creationId="{E1460808-6D94-B743-92A1-D6CE954AC8F4}"/>
          </ac:cxnSpMkLst>
        </pc:cxnChg>
        <pc:cxnChg chg="add del mod">
          <ac:chgData name="Manaar Alam" userId="47f9d68711c988bf" providerId="LiveId" clId="{D2B25EF5-4B11-2C47-871C-416B299EB381}" dt="2021-03-12T19:26:22.772" v="265" actId="478"/>
          <ac:cxnSpMkLst>
            <pc:docMk/>
            <pc:sldMk cId="2958993680" sldId="285"/>
            <ac:cxnSpMk id="27" creationId="{0290872D-B112-814F-BA4D-DA041A9D4830}"/>
          </ac:cxnSpMkLst>
        </pc:cxnChg>
        <pc:cxnChg chg="add mod">
          <ac:chgData name="Manaar Alam" userId="47f9d68711c988bf" providerId="LiveId" clId="{D2B25EF5-4B11-2C47-871C-416B299EB381}" dt="2021-03-12T19:45:29.649" v="427" actId="1076"/>
          <ac:cxnSpMkLst>
            <pc:docMk/>
            <pc:sldMk cId="2958993680" sldId="285"/>
            <ac:cxnSpMk id="33" creationId="{C3FDB235-6AAD-1D46-A3CF-2C3E5C5FE890}"/>
          </ac:cxnSpMkLst>
        </pc:cxnChg>
      </pc:sldChg>
      <pc:sldChg chg="addSp delSp modSp add mod modTransition delAnim modAnim">
        <pc:chgData name="Manaar Alam" userId="47f9d68711c988bf" providerId="LiveId" clId="{D2B25EF5-4B11-2C47-871C-416B299EB381}" dt="2021-03-12T20:59:37.171" v="721" actId="478"/>
        <pc:sldMkLst>
          <pc:docMk/>
          <pc:sldMk cId="20111475" sldId="286"/>
        </pc:sldMkLst>
        <pc:spChg chg="mod">
          <ac:chgData name="Manaar Alam" userId="47f9d68711c988bf" providerId="LiveId" clId="{D2B25EF5-4B11-2C47-871C-416B299EB381}" dt="2021-03-12T19:39:51.137" v="414" actId="20577"/>
          <ac:spMkLst>
            <pc:docMk/>
            <pc:sldMk cId="20111475" sldId="286"/>
            <ac:spMk id="2" creationId="{9FE89C38-636F-6E46-8B94-BDE63ED289DE}"/>
          </ac:spMkLst>
        </pc:spChg>
        <pc:spChg chg="add mod">
          <ac:chgData name="Manaar Alam" userId="47f9d68711c988bf" providerId="LiveId" clId="{D2B25EF5-4B11-2C47-871C-416B299EB381}" dt="2021-03-12T20:36:22.188" v="452" actId="207"/>
          <ac:spMkLst>
            <pc:docMk/>
            <pc:sldMk cId="20111475" sldId="286"/>
            <ac:spMk id="3" creationId="{69546734-A0C0-1049-A8C3-48F3003A5CEA}"/>
          </ac:spMkLst>
        </pc:spChg>
        <pc:spChg chg="add mod">
          <ac:chgData name="Manaar Alam" userId="47f9d68711c988bf" providerId="LiveId" clId="{D2B25EF5-4B11-2C47-871C-416B299EB381}" dt="2021-03-12T20:55:29.765" v="676" actId="1582"/>
          <ac:spMkLst>
            <pc:docMk/>
            <pc:sldMk cId="20111475" sldId="286"/>
            <ac:spMk id="4" creationId="{595A3C61-5398-9F45-9E53-1A72A19B55C5}"/>
          </ac:spMkLst>
        </pc:spChg>
        <pc:spChg chg="del">
          <ac:chgData name="Manaar Alam" userId="47f9d68711c988bf" providerId="LiveId" clId="{D2B25EF5-4B11-2C47-871C-416B299EB381}" dt="2021-03-12T19:39:35.183" v="387" actId="478"/>
          <ac:spMkLst>
            <pc:docMk/>
            <pc:sldMk cId="20111475" sldId="286"/>
            <ac:spMk id="11" creationId="{ACB66B5B-DDA4-6340-AC48-B7EE72A72A08}"/>
          </ac:spMkLst>
        </pc:spChg>
        <pc:spChg chg="del">
          <ac:chgData name="Manaar Alam" userId="47f9d68711c988bf" providerId="LiveId" clId="{D2B25EF5-4B11-2C47-871C-416B299EB381}" dt="2021-03-12T19:39:32.713" v="386" actId="478"/>
          <ac:spMkLst>
            <pc:docMk/>
            <pc:sldMk cId="20111475" sldId="286"/>
            <ac:spMk id="19" creationId="{E88C901D-DBE6-014F-B22C-823815B85E2C}"/>
          </ac:spMkLst>
        </pc:spChg>
        <pc:spChg chg="del">
          <ac:chgData name="Manaar Alam" userId="47f9d68711c988bf" providerId="LiveId" clId="{D2B25EF5-4B11-2C47-871C-416B299EB381}" dt="2021-03-12T19:39:32.713" v="386" actId="478"/>
          <ac:spMkLst>
            <pc:docMk/>
            <pc:sldMk cId="20111475" sldId="286"/>
            <ac:spMk id="28" creationId="{88C5005D-E94F-8240-A34D-4871323339C9}"/>
          </ac:spMkLst>
        </pc:spChg>
        <pc:spChg chg="del">
          <ac:chgData name="Manaar Alam" userId="47f9d68711c988bf" providerId="LiveId" clId="{D2B25EF5-4B11-2C47-871C-416B299EB381}" dt="2021-03-12T19:39:32.713" v="386" actId="478"/>
          <ac:spMkLst>
            <pc:docMk/>
            <pc:sldMk cId="20111475" sldId="286"/>
            <ac:spMk id="30" creationId="{BFD7A641-E6B5-8042-8EC5-B0488A6C456C}"/>
          </ac:spMkLst>
        </pc:spChg>
        <pc:spChg chg="del">
          <ac:chgData name="Manaar Alam" userId="47f9d68711c988bf" providerId="LiveId" clId="{D2B25EF5-4B11-2C47-871C-416B299EB381}" dt="2021-03-12T19:39:32.713" v="386" actId="478"/>
          <ac:spMkLst>
            <pc:docMk/>
            <pc:sldMk cId="20111475" sldId="286"/>
            <ac:spMk id="31" creationId="{6C643A2D-B11D-954A-BB26-953CD4A0B044}"/>
          </ac:spMkLst>
        </pc:spChg>
        <pc:spChg chg="del">
          <ac:chgData name="Manaar Alam" userId="47f9d68711c988bf" providerId="LiveId" clId="{D2B25EF5-4B11-2C47-871C-416B299EB381}" dt="2021-03-12T19:39:32.713" v="386" actId="478"/>
          <ac:spMkLst>
            <pc:docMk/>
            <pc:sldMk cId="20111475" sldId="286"/>
            <ac:spMk id="32" creationId="{D103BE46-B48E-7C41-8836-EF57D6A64C90}"/>
          </ac:spMkLst>
        </pc:spChg>
        <pc:spChg chg="del">
          <ac:chgData name="Manaar Alam" userId="47f9d68711c988bf" providerId="LiveId" clId="{D2B25EF5-4B11-2C47-871C-416B299EB381}" dt="2021-03-12T19:39:32.713" v="386" actId="478"/>
          <ac:spMkLst>
            <pc:docMk/>
            <pc:sldMk cId="20111475" sldId="286"/>
            <ac:spMk id="36" creationId="{AB4EB496-5C8E-A34F-A96C-3DB04E17B1AC}"/>
          </ac:spMkLst>
        </pc:spChg>
        <pc:spChg chg="del">
          <ac:chgData name="Manaar Alam" userId="47f9d68711c988bf" providerId="LiveId" clId="{D2B25EF5-4B11-2C47-871C-416B299EB381}" dt="2021-03-12T19:39:32.713" v="386" actId="478"/>
          <ac:spMkLst>
            <pc:docMk/>
            <pc:sldMk cId="20111475" sldId="286"/>
            <ac:spMk id="37" creationId="{DB1C7027-3FCA-2D46-A6B6-834F4D991DAD}"/>
          </ac:spMkLst>
        </pc:spChg>
        <pc:spChg chg="add mod">
          <ac:chgData name="Manaar Alam" userId="47f9d68711c988bf" providerId="LiveId" clId="{D2B25EF5-4B11-2C47-871C-416B299EB381}" dt="2021-03-12T20:36:44.399" v="456" actId="1076"/>
          <ac:spMkLst>
            <pc:docMk/>
            <pc:sldMk cId="20111475" sldId="286"/>
            <ac:spMk id="40" creationId="{CF52E5EE-F14F-9A4A-ABBC-514DF174EC02}"/>
          </ac:spMkLst>
        </pc:spChg>
        <pc:spChg chg="add mod">
          <ac:chgData name="Manaar Alam" userId="47f9d68711c988bf" providerId="LiveId" clId="{D2B25EF5-4B11-2C47-871C-416B299EB381}" dt="2021-03-12T20:41:08.337" v="531" actId="20577"/>
          <ac:spMkLst>
            <pc:docMk/>
            <pc:sldMk cId="20111475" sldId="286"/>
            <ac:spMk id="41" creationId="{0074603D-037C-7440-BE89-E13B64DE7C45}"/>
          </ac:spMkLst>
        </pc:spChg>
        <pc:spChg chg="add mod">
          <ac:chgData name="Manaar Alam" userId="47f9d68711c988bf" providerId="LiveId" clId="{D2B25EF5-4B11-2C47-871C-416B299EB381}" dt="2021-03-12T20:41:24.272" v="548" actId="20577"/>
          <ac:spMkLst>
            <pc:docMk/>
            <pc:sldMk cId="20111475" sldId="286"/>
            <ac:spMk id="45" creationId="{9CAF87CE-269B-3F45-86D8-C515B985825D}"/>
          </ac:spMkLst>
        </pc:spChg>
        <pc:spChg chg="add del mod">
          <ac:chgData name="Manaar Alam" userId="47f9d68711c988bf" providerId="LiveId" clId="{D2B25EF5-4B11-2C47-871C-416B299EB381}" dt="2021-03-12T20:43:35.055" v="595"/>
          <ac:spMkLst>
            <pc:docMk/>
            <pc:sldMk cId="20111475" sldId="286"/>
            <ac:spMk id="54" creationId="{9B0033D5-1730-3641-9412-8D32393C8D4D}"/>
          </ac:spMkLst>
        </pc:spChg>
        <pc:spChg chg="add del mod">
          <ac:chgData name="Manaar Alam" userId="47f9d68711c988bf" providerId="LiveId" clId="{D2B25EF5-4B11-2C47-871C-416B299EB381}" dt="2021-03-12T20:43:35.055" v="595"/>
          <ac:spMkLst>
            <pc:docMk/>
            <pc:sldMk cId="20111475" sldId="286"/>
            <ac:spMk id="55" creationId="{29CD269E-C5F3-CF42-B49E-A67DE0D30BA1}"/>
          </ac:spMkLst>
        </pc:spChg>
        <pc:spChg chg="add del mod">
          <ac:chgData name="Manaar Alam" userId="47f9d68711c988bf" providerId="LiveId" clId="{D2B25EF5-4B11-2C47-871C-416B299EB381}" dt="2021-03-12T20:43:35.055" v="595"/>
          <ac:spMkLst>
            <pc:docMk/>
            <pc:sldMk cId="20111475" sldId="286"/>
            <ac:spMk id="56" creationId="{A5B862C7-2F1E-694F-8EC2-7E54A18C151B}"/>
          </ac:spMkLst>
        </pc:spChg>
        <pc:spChg chg="add del mod">
          <ac:chgData name="Manaar Alam" userId="47f9d68711c988bf" providerId="LiveId" clId="{D2B25EF5-4B11-2C47-871C-416B299EB381}" dt="2021-03-12T20:43:35.055" v="595"/>
          <ac:spMkLst>
            <pc:docMk/>
            <pc:sldMk cId="20111475" sldId="286"/>
            <ac:spMk id="58" creationId="{4BD78EA2-6238-F940-ACD8-8A8E0BC9BDA8}"/>
          </ac:spMkLst>
        </pc:spChg>
        <pc:spChg chg="add del mod">
          <ac:chgData name="Manaar Alam" userId="47f9d68711c988bf" providerId="LiveId" clId="{D2B25EF5-4B11-2C47-871C-416B299EB381}" dt="2021-03-12T20:43:35.055" v="595"/>
          <ac:spMkLst>
            <pc:docMk/>
            <pc:sldMk cId="20111475" sldId="286"/>
            <ac:spMk id="61" creationId="{40608A7C-0BAF-C049-A324-D2CDD8C91C97}"/>
          </ac:spMkLst>
        </pc:spChg>
        <pc:spChg chg="add mod">
          <ac:chgData name="Manaar Alam" userId="47f9d68711c988bf" providerId="LiveId" clId="{D2B25EF5-4B11-2C47-871C-416B299EB381}" dt="2021-03-12T20:48:47.817" v="644" actId="207"/>
          <ac:spMkLst>
            <pc:docMk/>
            <pc:sldMk cId="20111475" sldId="286"/>
            <ac:spMk id="67" creationId="{189784EE-A917-9941-B16D-F11F5EE6A9E3}"/>
          </ac:spMkLst>
        </pc:spChg>
        <pc:spChg chg="add mod">
          <ac:chgData name="Manaar Alam" userId="47f9d68711c988bf" providerId="LiveId" clId="{D2B25EF5-4B11-2C47-871C-416B299EB381}" dt="2021-03-12T20:43:43.398" v="597" actId="1076"/>
          <ac:spMkLst>
            <pc:docMk/>
            <pc:sldMk cId="20111475" sldId="286"/>
            <ac:spMk id="68" creationId="{B273B954-42A2-3441-A717-ECB5D16BF8C8}"/>
          </ac:spMkLst>
        </pc:spChg>
        <pc:spChg chg="add mod">
          <ac:chgData name="Manaar Alam" userId="47f9d68711c988bf" providerId="LiveId" clId="{D2B25EF5-4B11-2C47-871C-416B299EB381}" dt="2021-03-12T20:55:29.765" v="676" actId="1582"/>
          <ac:spMkLst>
            <pc:docMk/>
            <pc:sldMk cId="20111475" sldId="286"/>
            <ac:spMk id="69" creationId="{664B0A18-4B8A-3648-8F7C-990203193960}"/>
          </ac:spMkLst>
        </pc:spChg>
        <pc:spChg chg="add del mod">
          <ac:chgData name="Manaar Alam" userId="47f9d68711c988bf" providerId="LiveId" clId="{D2B25EF5-4B11-2C47-871C-416B299EB381}" dt="2021-03-12T20:44:18.618" v="604" actId="478"/>
          <ac:spMkLst>
            <pc:docMk/>
            <pc:sldMk cId="20111475" sldId="286"/>
            <ac:spMk id="71" creationId="{7E63C295-CCAA-B648-B73F-C4C82856782E}"/>
          </ac:spMkLst>
        </pc:spChg>
        <pc:spChg chg="add mod">
          <ac:chgData name="Manaar Alam" userId="47f9d68711c988bf" providerId="LiveId" clId="{D2B25EF5-4B11-2C47-871C-416B299EB381}" dt="2021-03-12T20:47:12.391" v="639" actId="1076"/>
          <ac:spMkLst>
            <pc:docMk/>
            <pc:sldMk cId="20111475" sldId="286"/>
            <ac:spMk id="74" creationId="{62F33CAE-E28B-5049-B248-BC433DD6E7F8}"/>
          </ac:spMkLst>
        </pc:spChg>
        <pc:spChg chg="add del mod">
          <ac:chgData name="Manaar Alam" userId="47f9d68711c988bf" providerId="LiveId" clId="{D2B25EF5-4B11-2C47-871C-416B299EB381}" dt="2021-03-12T20:59:37.171" v="721" actId="478"/>
          <ac:spMkLst>
            <pc:docMk/>
            <pc:sldMk cId="20111475" sldId="286"/>
            <ac:spMk id="79" creationId="{1CE8AA97-EA11-CD45-A960-6CF90F621096}"/>
          </ac:spMkLst>
        </pc:spChg>
        <pc:spChg chg="add mod">
          <ac:chgData name="Manaar Alam" userId="47f9d68711c988bf" providerId="LiveId" clId="{D2B25EF5-4B11-2C47-871C-416B299EB381}" dt="2021-03-12T20:57:21.880" v="716"/>
          <ac:spMkLst>
            <pc:docMk/>
            <pc:sldMk cId="20111475" sldId="286"/>
            <ac:spMk id="81" creationId="{CD2C868B-8EA8-F64B-82FE-770CB1E67270}"/>
          </ac:spMkLst>
        </pc:spChg>
        <pc:grpChg chg="del">
          <ac:chgData name="Manaar Alam" userId="47f9d68711c988bf" providerId="LiveId" clId="{D2B25EF5-4B11-2C47-871C-416B299EB381}" dt="2021-03-12T19:39:32.713" v="386" actId="478"/>
          <ac:grpSpMkLst>
            <pc:docMk/>
            <pc:sldMk cId="20111475" sldId="286"/>
            <ac:grpSpMk id="20" creationId="{6208C292-2711-ED4D-9D88-FF6130A415F3}"/>
          </ac:grpSpMkLst>
        </pc:grpChg>
        <pc:grpChg chg="add mod">
          <ac:chgData name="Manaar Alam" userId="47f9d68711c988bf" providerId="LiveId" clId="{D2B25EF5-4B11-2C47-871C-416B299EB381}" dt="2021-03-12T20:38:02.463" v="463" actId="1076"/>
          <ac:grpSpMkLst>
            <pc:docMk/>
            <pc:sldMk cId="20111475" sldId="286"/>
            <ac:grpSpMk id="29" creationId="{62BCC522-B8A1-324D-B3FF-2A65B267738C}"/>
          </ac:grpSpMkLst>
        </pc:grpChg>
        <pc:grpChg chg="add del mod">
          <ac:chgData name="Manaar Alam" userId="47f9d68711c988bf" providerId="LiveId" clId="{D2B25EF5-4B11-2C47-871C-416B299EB381}" dt="2021-03-12T20:43:35.055" v="595"/>
          <ac:grpSpMkLst>
            <pc:docMk/>
            <pc:sldMk cId="20111475" sldId="286"/>
            <ac:grpSpMk id="49" creationId="{44464B6B-BFA6-574F-BA7E-4B7F4590518B}"/>
          </ac:grpSpMkLst>
        </pc:grpChg>
        <pc:grpChg chg="add mod">
          <ac:chgData name="Manaar Alam" userId="47f9d68711c988bf" providerId="LiveId" clId="{D2B25EF5-4B11-2C47-871C-416B299EB381}" dt="2021-03-12T20:47:03.845" v="637" actId="1076"/>
          <ac:grpSpMkLst>
            <pc:docMk/>
            <pc:sldMk cId="20111475" sldId="286"/>
            <ac:grpSpMk id="62" creationId="{4E732BF7-4828-234D-A425-78C58E7CDCD5}"/>
          </ac:grpSpMkLst>
        </pc:grpChg>
        <pc:picChg chg="del">
          <ac:chgData name="Manaar Alam" userId="47f9d68711c988bf" providerId="LiveId" clId="{D2B25EF5-4B11-2C47-871C-416B299EB381}" dt="2021-03-12T19:39:32.713" v="386" actId="478"/>
          <ac:picMkLst>
            <pc:docMk/>
            <pc:sldMk cId="20111475" sldId="286"/>
            <ac:picMk id="7" creationId="{F5A22F57-886B-FC4F-B88E-53245DD50EE3}"/>
          </ac:picMkLst>
        </pc:picChg>
        <pc:picChg chg="del">
          <ac:chgData name="Manaar Alam" userId="47f9d68711c988bf" providerId="LiveId" clId="{D2B25EF5-4B11-2C47-871C-416B299EB381}" dt="2021-03-12T19:39:32.713" v="386" actId="478"/>
          <ac:picMkLst>
            <pc:docMk/>
            <pc:sldMk cId="20111475" sldId="286"/>
            <ac:picMk id="8" creationId="{426E2D79-A55A-F940-9634-D771082E1B2B}"/>
          </ac:picMkLst>
        </pc:picChg>
        <pc:picChg chg="del">
          <ac:chgData name="Manaar Alam" userId="47f9d68711c988bf" providerId="LiveId" clId="{D2B25EF5-4B11-2C47-871C-416B299EB381}" dt="2021-03-12T19:39:32.713" v="386" actId="478"/>
          <ac:picMkLst>
            <pc:docMk/>
            <pc:sldMk cId="20111475" sldId="286"/>
            <ac:picMk id="22" creationId="{0B1A0A88-87BA-6E49-800E-B14DAB26BFFE}"/>
          </ac:picMkLst>
        </pc:picChg>
        <pc:picChg chg="del">
          <ac:chgData name="Manaar Alam" userId="47f9d68711c988bf" providerId="LiveId" clId="{D2B25EF5-4B11-2C47-871C-416B299EB381}" dt="2021-03-12T19:39:32.713" v="386" actId="478"/>
          <ac:picMkLst>
            <pc:docMk/>
            <pc:sldMk cId="20111475" sldId="286"/>
            <ac:picMk id="23" creationId="{F0DE1127-525E-1343-B2DD-A8EBFAAAC1DC}"/>
          </ac:picMkLst>
        </pc:picChg>
        <pc:picChg chg="del">
          <ac:chgData name="Manaar Alam" userId="47f9d68711c988bf" providerId="LiveId" clId="{D2B25EF5-4B11-2C47-871C-416B299EB381}" dt="2021-03-12T19:39:32.713" v="386" actId="478"/>
          <ac:picMkLst>
            <pc:docMk/>
            <pc:sldMk cId="20111475" sldId="286"/>
            <ac:picMk id="24" creationId="{96F29485-A3C6-4A40-9829-D69B94540E48}"/>
          </ac:picMkLst>
        </pc:picChg>
        <pc:picChg chg="mod">
          <ac:chgData name="Manaar Alam" userId="47f9d68711c988bf" providerId="LiveId" clId="{D2B25EF5-4B11-2C47-871C-416B299EB381}" dt="2021-03-12T20:35:29.330" v="441" actId="1076"/>
          <ac:picMkLst>
            <pc:docMk/>
            <pc:sldMk cId="20111475" sldId="286"/>
            <ac:picMk id="34" creationId="{F4F295C1-636B-FB46-AD82-FCAC29F716B4}"/>
          </ac:picMkLst>
        </pc:picChg>
        <pc:picChg chg="mod">
          <ac:chgData name="Manaar Alam" userId="47f9d68711c988bf" providerId="LiveId" clId="{D2B25EF5-4B11-2C47-871C-416B299EB381}" dt="2021-03-12T20:35:29.330" v="441" actId="1076"/>
          <ac:picMkLst>
            <pc:docMk/>
            <pc:sldMk cId="20111475" sldId="286"/>
            <ac:picMk id="35" creationId="{09D244A7-F58A-CC42-8C9B-B28C4E79A523}"/>
          </ac:picMkLst>
        </pc:picChg>
        <pc:picChg chg="add del mod">
          <ac:chgData name="Manaar Alam" userId="47f9d68711c988bf" providerId="LiveId" clId="{D2B25EF5-4B11-2C47-871C-416B299EB381}" dt="2021-03-12T20:35:03.815" v="437" actId="478"/>
          <ac:picMkLst>
            <pc:docMk/>
            <pc:sldMk cId="20111475" sldId="286"/>
            <ac:picMk id="38" creationId="{BE8859F9-A973-7D44-93BA-8ED748AB9ED8}"/>
          </ac:picMkLst>
        </pc:picChg>
        <pc:picChg chg="add mod">
          <ac:chgData name="Manaar Alam" userId="47f9d68711c988bf" providerId="LiveId" clId="{D2B25EF5-4B11-2C47-871C-416B299EB381}" dt="2021-03-12T20:36:27.947" v="453" actId="1076"/>
          <ac:picMkLst>
            <pc:docMk/>
            <pc:sldMk cId="20111475" sldId="286"/>
            <ac:picMk id="39" creationId="{3E1F4B4D-D12B-B246-8C49-8240FBC20814}"/>
          </ac:picMkLst>
        </pc:picChg>
        <pc:picChg chg="mod">
          <ac:chgData name="Manaar Alam" userId="47f9d68711c988bf" providerId="LiveId" clId="{D2B25EF5-4B11-2C47-871C-416B299EB381}" dt="2021-03-12T20:43:27.895" v="590"/>
          <ac:picMkLst>
            <pc:docMk/>
            <pc:sldMk cId="20111475" sldId="286"/>
            <ac:picMk id="50" creationId="{F71798E0-2315-4345-B5E7-F48B9D084E4F}"/>
          </ac:picMkLst>
        </pc:picChg>
        <pc:picChg chg="mod">
          <ac:chgData name="Manaar Alam" userId="47f9d68711c988bf" providerId="LiveId" clId="{D2B25EF5-4B11-2C47-871C-416B299EB381}" dt="2021-03-12T20:43:27.895" v="590"/>
          <ac:picMkLst>
            <pc:docMk/>
            <pc:sldMk cId="20111475" sldId="286"/>
            <ac:picMk id="51" creationId="{32723FF5-899D-BB41-9500-72338E689B98}"/>
          </ac:picMkLst>
        </pc:picChg>
        <pc:picChg chg="add del mod">
          <ac:chgData name="Manaar Alam" userId="47f9d68711c988bf" providerId="LiveId" clId="{D2B25EF5-4B11-2C47-871C-416B299EB381}" dt="2021-03-12T20:43:35.055" v="595"/>
          <ac:picMkLst>
            <pc:docMk/>
            <pc:sldMk cId="20111475" sldId="286"/>
            <ac:picMk id="52" creationId="{F1B003B9-F599-A74C-B101-4FB16CEFDB23}"/>
          </ac:picMkLst>
        </pc:picChg>
        <pc:picChg chg="add del mod">
          <ac:chgData name="Manaar Alam" userId="47f9d68711c988bf" providerId="LiveId" clId="{D2B25EF5-4B11-2C47-871C-416B299EB381}" dt="2021-03-12T20:43:35.055" v="595"/>
          <ac:picMkLst>
            <pc:docMk/>
            <pc:sldMk cId="20111475" sldId="286"/>
            <ac:picMk id="53" creationId="{5F518800-E489-D84D-A536-0FB01750D7D1}"/>
          </ac:picMkLst>
        </pc:picChg>
        <pc:picChg chg="mod">
          <ac:chgData name="Manaar Alam" userId="47f9d68711c988bf" providerId="LiveId" clId="{D2B25EF5-4B11-2C47-871C-416B299EB381}" dt="2021-03-12T20:47:03.845" v="637" actId="1076"/>
          <ac:picMkLst>
            <pc:docMk/>
            <pc:sldMk cId="20111475" sldId="286"/>
            <ac:picMk id="63" creationId="{C2C8B0FF-B009-184E-AC66-AAAEACBCD675}"/>
          </ac:picMkLst>
        </pc:picChg>
        <pc:picChg chg="mod">
          <ac:chgData name="Manaar Alam" userId="47f9d68711c988bf" providerId="LiveId" clId="{D2B25EF5-4B11-2C47-871C-416B299EB381}" dt="2021-03-12T20:47:03.845" v="637" actId="1076"/>
          <ac:picMkLst>
            <pc:docMk/>
            <pc:sldMk cId="20111475" sldId="286"/>
            <ac:picMk id="64" creationId="{6672C512-D45E-6A42-B10D-87EBA2D85411}"/>
          </ac:picMkLst>
        </pc:picChg>
        <pc:picChg chg="add mod">
          <ac:chgData name="Manaar Alam" userId="47f9d68711c988bf" providerId="LiveId" clId="{D2B25EF5-4B11-2C47-871C-416B299EB381}" dt="2021-03-12T20:47:03.845" v="637" actId="1076"/>
          <ac:picMkLst>
            <pc:docMk/>
            <pc:sldMk cId="20111475" sldId="286"/>
            <ac:picMk id="65" creationId="{FE1A5AB5-FC82-B945-BF39-A1E3ECCDB976}"/>
          </ac:picMkLst>
        </pc:picChg>
        <pc:picChg chg="add mod">
          <ac:chgData name="Manaar Alam" userId="47f9d68711c988bf" providerId="LiveId" clId="{D2B25EF5-4B11-2C47-871C-416B299EB381}" dt="2021-03-12T20:43:43.398" v="597" actId="1076"/>
          <ac:picMkLst>
            <pc:docMk/>
            <pc:sldMk cId="20111475" sldId="286"/>
            <ac:picMk id="66" creationId="{89D13C78-B7AB-A946-BE4D-24127D6ED616}"/>
          </ac:picMkLst>
        </pc:picChg>
        <pc:picChg chg="add mod modCrop">
          <ac:chgData name="Manaar Alam" userId="47f9d68711c988bf" providerId="LiveId" clId="{D2B25EF5-4B11-2C47-871C-416B299EB381}" dt="2021-03-12T20:49:26.354" v="645" actId="1076"/>
          <ac:picMkLst>
            <pc:docMk/>
            <pc:sldMk cId="20111475" sldId="286"/>
            <ac:picMk id="77" creationId="{D7B3361D-2BBC-4945-86E0-F5719287812E}"/>
          </ac:picMkLst>
        </pc:picChg>
        <pc:picChg chg="add mod">
          <ac:chgData name="Manaar Alam" userId="47f9d68711c988bf" providerId="LiveId" clId="{D2B25EF5-4B11-2C47-871C-416B299EB381}" dt="2021-03-12T20:44:54.448" v="627" actId="962"/>
          <ac:picMkLst>
            <pc:docMk/>
            <pc:sldMk cId="20111475" sldId="286"/>
            <ac:picMk id="1026" creationId="{C4F52136-036E-734D-AF02-F4295ECF46CC}"/>
          </ac:picMkLst>
        </pc:picChg>
        <pc:cxnChg chg="add mod">
          <ac:chgData name="Manaar Alam" userId="47f9d68711c988bf" providerId="LiveId" clId="{D2B25EF5-4B11-2C47-871C-416B299EB381}" dt="2021-03-12T20:43:31.633" v="592" actId="1076"/>
          <ac:cxnSpMkLst>
            <pc:docMk/>
            <pc:sldMk cId="20111475" sldId="286"/>
            <ac:cxnSpMk id="6" creationId="{7F09F732-B838-4B4B-B2BC-758D2768B4C9}"/>
          </ac:cxnSpMkLst>
        </pc:cxnChg>
        <pc:cxnChg chg="del">
          <ac:chgData name="Manaar Alam" userId="47f9d68711c988bf" providerId="LiveId" clId="{D2B25EF5-4B11-2C47-871C-416B299EB381}" dt="2021-03-12T19:39:32.713" v="386" actId="478"/>
          <ac:cxnSpMkLst>
            <pc:docMk/>
            <pc:sldMk cId="20111475" sldId="286"/>
            <ac:cxnSpMk id="10" creationId="{27F8055D-51FD-8649-A51D-4B1A10F840AC}"/>
          </ac:cxnSpMkLst>
        </pc:cxnChg>
        <pc:cxnChg chg="del">
          <ac:chgData name="Manaar Alam" userId="47f9d68711c988bf" providerId="LiveId" clId="{D2B25EF5-4B11-2C47-871C-416B299EB381}" dt="2021-03-12T19:39:32.713" v="386" actId="478"/>
          <ac:cxnSpMkLst>
            <pc:docMk/>
            <pc:sldMk cId="20111475" sldId="286"/>
            <ac:cxnSpMk id="12" creationId="{E50C66BA-8521-244C-A6DF-7F17C9287353}"/>
          </ac:cxnSpMkLst>
        </pc:cxnChg>
        <pc:cxnChg chg="del">
          <ac:chgData name="Manaar Alam" userId="47f9d68711c988bf" providerId="LiveId" clId="{D2B25EF5-4B11-2C47-871C-416B299EB381}" dt="2021-03-12T19:39:32.713" v="386" actId="478"/>
          <ac:cxnSpMkLst>
            <pc:docMk/>
            <pc:sldMk cId="20111475" sldId="286"/>
            <ac:cxnSpMk id="18" creationId="{D1915624-65C2-6744-9AC3-8105230C7AAA}"/>
          </ac:cxnSpMkLst>
        </pc:cxnChg>
        <pc:cxnChg chg="add mod">
          <ac:chgData name="Manaar Alam" userId="47f9d68711c988bf" providerId="LiveId" clId="{D2B25EF5-4B11-2C47-871C-416B299EB381}" dt="2021-03-12T20:40:36.946" v="510" actId="208"/>
          <ac:cxnSpMkLst>
            <pc:docMk/>
            <pc:sldMk cId="20111475" sldId="286"/>
            <ac:cxnSpMk id="21" creationId="{23A0164A-EA5B-E241-851B-468CAF3282E9}"/>
          </ac:cxnSpMkLst>
        </pc:cxnChg>
        <pc:cxnChg chg="del">
          <ac:chgData name="Manaar Alam" userId="47f9d68711c988bf" providerId="LiveId" clId="{D2B25EF5-4B11-2C47-871C-416B299EB381}" dt="2021-03-12T19:39:32.713" v="386" actId="478"/>
          <ac:cxnSpMkLst>
            <pc:docMk/>
            <pc:sldMk cId="20111475" sldId="286"/>
            <ac:cxnSpMk id="25" creationId="{CF367FA5-D785-4441-BA79-39371F21BEDA}"/>
          </ac:cxnSpMkLst>
        </pc:cxnChg>
        <pc:cxnChg chg="del">
          <ac:chgData name="Manaar Alam" userId="47f9d68711c988bf" providerId="LiveId" clId="{D2B25EF5-4B11-2C47-871C-416B299EB381}" dt="2021-03-12T19:39:32.713" v="386" actId="478"/>
          <ac:cxnSpMkLst>
            <pc:docMk/>
            <pc:sldMk cId="20111475" sldId="286"/>
            <ac:cxnSpMk id="26" creationId="{E1460808-6D94-B743-92A1-D6CE954AC8F4}"/>
          </ac:cxnSpMkLst>
        </pc:cxnChg>
        <pc:cxnChg chg="del">
          <ac:chgData name="Manaar Alam" userId="47f9d68711c988bf" providerId="LiveId" clId="{D2B25EF5-4B11-2C47-871C-416B299EB381}" dt="2021-03-12T19:39:32.713" v="386" actId="478"/>
          <ac:cxnSpMkLst>
            <pc:docMk/>
            <pc:sldMk cId="20111475" sldId="286"/>
            <ac:cxnSpMk id="33" creationId="{C3FDB235-6AAD-1D46-A3CF-2C3E5C5FE890}"/>
          </ac:cxnSpMkLst>
        </pc:cxnChg>
        <pc:cxnChg chg="add mod">
          <ac:chgData name="Manaar Alam" userId="47f9d68711c988bf" providerId="LiveId" clId="{D2B25EF5-4B11-2C47-871C-416B299EB381}" dt="2021-03-12T20:41:08.337" v="531" actId="20577"/>
          <ac:cxnSpMkLst>
            <pc:docMk/>
            <pc:sldMk cId="20111475" sldId="286"/>
            <ac:cxnSpMk id="42" creationId="{993156AE-B565-B441-AC4C-CFB0BE7CC4F6}"/>
          </ac:cxnSpMkLst>
        </pc:cxnChg>
        <pc:cxnChg chg="add mod">
          <ac:chgData name="Manaar Alam" userId="47f9d68711c988bf" providerId="LiveId" clId="{D2B25EF5-4B11-2C47-871C-416B299EB381}" dt="2021-03-12T20:43:07.726" v="589" actId="692"/>
          <ac:cxnSpMkLst>
            <pc:docMk/>
            <pc:sldMk cId="20111475" sldId="286"/>
            <ac:cxnSpMk id="44" creationId="{FE478F68-2CA9-ED4B-B940-B87F889AD52E}"/>
          </ac:cxnSpMkLst>
        </pc:cxnChg>
        <pc:cxnChg chg="add del mod">
          <ac:chgData name="Manaar Alam" userId="47f9d68711c988bf" providerId="LiveId" clId="{D2B25EF5-4B11-2C47-871C-416B299EB381}" dt="2021-03-12T20:43:35.055" v="595"/>
          <ac:cxnSpMkLst>
            <pc:docMk/>
            <pc:sldMk cId="20111475" sldId="286"/>
            <ac:cxnSpMk id="57" creationId="{7AD7B906-0D09-074F-B8D1-A3C5E2A7B996}"/>
          </ac:cxnSpMkLst>
        </pc:cxnChg>
        <pc:cxnChg chg="add del mod">
          <ac:chgData name="Manaar Alam" userId="47f9d68711c988bf" providerId="LiveId" clId="{D2B25EF5-4B11-2C47-871C-416B299EB381}" dt="2021-03-12T20:43:35.055" v="595"/>
          <ac:cxnSpMkLst>
            <pc:docMk/>
            <pc:sldMk cId="20111475" sldId="286"/>
            <ac:cxnSpMk id="59" creationId="{DCED4BB3-B70D-9940-9FFC-BB054FFFB05D}"/>
          </ac:cxnSpMkLst>
        </pc:cxnChg>
        <pc:cxnChg chg="add del mod">
          <ac:chgData name="Manaar Alam" userId="47f9d68711c988bf" providerId="LiveId" clId="{D2B25EF5-4B11-2C47-871C-416B299EB381}" dt="2021-03-12T20:43:35.055" v="595"/>
          <ac:cxnSpMkLst>
            <pc:docMk/>
            <pc:sldMk cId="20111475" sldId="286"/>
            <ac:cxnSpMk id="60" creationId="{CBB1C480-A55E-2244-A9C3-8D37DCFE7EC5}"/>
          </ac:cxnSpMkLst>
        </pc:cxnChg>
        <pc:cxnChg chg="add mod">
          <ac:chgData name="Manaar Alam" userId="47f9d68711c988bf" providerId="LiveId" clId="{D2B25EF5-4B11-2C47-871C-416B299EB381}" dt="2021-03-12T20:47:08.138" v="638" actId="14100"/>
          <ac:cxnSpMkLst>
            <pc:docMk/>
            <pc:sldMk cId="20111475" sldId="286"/>
            <ac:cxnSpMk id="70" creationId="{AFE15CBD-1BF5-274D-85B8-E354E00B7E54}"/>
          </ac:cxnSpMkLst>
        </pc:cxnChg>
        <pc:cxnChg chg="add mod">
          <ac:chgData name="Manaar Alam" userId="47f9d68711c988bf" providerId="LiveId" clId="{D2B25EF5-4B11-2C47-871C-416B299EB381}" dt="2021-03-12T20:47:03.845" v="637" actId="1076"/>
          <ac:cxnSpMkLst>
            <pc:docMk/>
            <pc:sldMk cId="20111475" sldId="286"/>
            <ac:cxnSpMk id="72" creationId="{88D95FFF-D3F4-514D-AE69-F99390686699}"/>
          </ac:cxnSpMkLst>
        </pc:cxnChg>
        <pc:cxnChg chg="add del mod">
          <ac:chgData name="Manaar Alam" userId="47f9d68711c988bf" providerId="LiveId" clId="{D2B25EF5-4B11-2C47-871C-416B299EB381}" dt="2021-03-12T20:44:20.746" v="605" actId="478"/>
          <ac:cxnSpMkLst>
            <pc:docMk/>
            <pc:sldMk cId="20111475" sldId="286"/>
            <ac:cxnSpMk id="73" creationId="{F60D27FF-7806-EF4D-8B5C-A66A67420014}"/>
          </ac:cxnSpMkLst>
        </pc:cxnChg>
      </pc:sldChg>
      <pc:sldChg chg="addSp delSp modSp add mod modAnim">
        <pc:chgData name="Manaar Alam" userId="47f9d68711c988bf" providerId="LiveId" clId="{D2B25EF5-4B11-2C47-871C-416B299EB381}" dt="2021-03-12T21:10:51.966" v="959"/>
        <pc:sldMkLst>
          <pc:docMk/>
          <pc:sldMk cId="4191734539" sldId="287"/>
        </pc:sldMkLst>
        <pc:spChg chg="mod">
          <ac:chgData name="Manaar Alam" userId="47f9d68711c988bf" providerId="LiveId" clId="{D2B25EF5-4B11-2C47-871C-416B299EB381}" dt="2021-03-12T20:55:51.346" v="678"/>
          <ac:spMkLst>
            <pc:docMk/>
            <pc:sldMk cId="4191734539" sldId="287"/>
            <ac:spMk id="2" creationId="{9FE89C38-636F-6E46-8B94-BDE63ED289DE}"/>
          </ac:spMkLst>
        </pc:spChg>
        <pc:spChg chg="del">
          <ac:chgData name="Manaar Alam" userId="47f9d68711c988bf" providerId="LiveId" clId="{D2B25EF5-4B11-2C47-871C-416B299EB381}" dt="2021-03-12T20:56:03.230" v="681" actId="478"/>
          <ac:spMkLst>
            <pc:docMk/>
            <pc:sldMk cId="4191734539" sldId="287"/>
            <ac:spMk id="3" creationId="{69546734-A0C0-1049-A8C3-48F3003A5CEA}"/>
          </ac:spMkLst>
        </pc:spChg>
        <pc:spChg chg="del">
          <ac:chgData name="Manaar Alam" userId="47f9d68711c988bf" providerId="LiveId" clId="{D2B25EF5-4B11-2C47-871C-416B299EB381}" dt="2021-03-12T20:56:03.230" v="681" actId="478"/>
          <ac:spMkLst>
            <pc:docMk/>
            <pc:sldMk cId="4191734539" sldId="287"/>
            <ac:spMk id="4" creationId="{595A3C61-5398-9F45-9E53-1A72A19B55C5}"/>
          </ac:spMkLst>
        </pc:spChg>
        <pc:spChg chg="add mod">
          <ac:chgData name="Manaar Alam" userId="47f9d68711c988bf" providerId="LiveId" clId="{D2B25EF5-4B11-2C47-871C-416B299EB381}" dt="2021-03-12T21:03:13.398" v="827" actId="20577"/>
          <ac:spMkLst>
            <pc:docMk/>
            <pc:sldMk cId="4191734539" sldId="287"/>
            <ac:spMk id="5" creationId="{80834587-3A5E-514C-8B00-198BB14E0387}"/>
          </ac:spMkLst>
        </pc:spChg>
        <pc:spChg chg="add mod">
          <ac:chgData name="Manaar Alam" userId="47f9d68711c988bf" providerId="LiveId" clId="{D2B25EF5-4B11-2C47-871C-416B299EB381}" dt="2021-03-12T21:08:49.220" v="935" actId="1076"/>
          <ac:spMkLst>
            <pc:docMk/>
            <pc:sldMk cId="4191734539" sldId="287"/>
            <ac:spMk id="33" creationId="{6538A96E-7895-DC4F-80CF-0FE81E44D305}"/>
          </ac:spMkLst>
        </pc:spChg>
        <pc:spChg chg="add mod">
          <ac:chgData name="Manaar Alam" userId="47f9d68711c988bf" providerId="LiveId" clId="{D2B25EF5-4B11-2C47-871C-416B299EB381}" dt="2021-03-12T21:08:49.220" v="935" actId="1076"/>
          <ac:spMkLst>
            <pc:docMk/>
            <pc:sldMk cId="4191734539" sldId="287"/>
            <ac:spMk id="37" creationId="{F6C52230-0669-394C-8AF7-F26E265801B3}"/>
          </ac:spMkLst>
        </pc:spChg>
        <pc:spChg chg="del">
          <ac:chgData name="Manaar Alam" userId="47f9d68711c988bf" providerId="LiveId" clId="{D2B25EF5-4B11-2C47-871C-416B299EB381}" dt="2021-03-12T20:55:57.638" v="679" actId="478"/>
          <ac:spMkLst>
            <pc:docMk/>
            <pc:sldMk cId="4191734539" sldId="287"/>
            <ac:spMk id="40" creationId="{CF52E5EE-F14F-9A4A-ABBC-514DF174EC02}"/>
          </ac:spMkLst>
        </pc:spChg>
        <pc:spChg chg="del">
          <ac:chgData name="Manaar Alam" userId="47f9d68711c988bf" providerId="LiveId" clId="{D2B25EF5-4B11-2C47-871C-416B299EB381}" dt="2021-03-12T20:55:57.638" v="679" actId="478"/>
          <ac:spMkLst>
            <pc:docMk/>
            <pc:sldMk cId="4191734539" sldId="287"/>
            <ac:spMk id="41" creationId="{0074603D-037C-7440-BE89-E13B64DE7C45}"/>
          </ac:spMkLst>
        </pc:spChg>
        <pc:spChg chg="del">
          <ac:chgData name="Manaar Alam" userId="47f9d68711c988bf" providerId="LiveId" clId="{D2B25EF5-4B11-2C47-871C-416B299EB381}" dt="2021-03-12T20:55:57.638" v="679" actId="478"/>
          <ac:spMkLst>
            <pc:docMk/>
            <pc:sldMk cId="4191734539" sldId="287"/>
            <ac:spMk id="45" creationId="{9CAF87CE-269B-3F45-86D8-C515B985825D}"/>
          </ac:spMkLst>
        </pc:spChg>
        <pc:spChg chg="add mod">
          <ac:chgData name="Manaar Alam" userId="47f9d68711c988bf" providerId="LiveId" clId="{D2B25EF5-4B11-2C47-871C-416B299EB381}" dt="2021-03-12T21:08:49.220" v="935" actId="1076"/>
          <ac:spMkLst>
            <pc:docMk/>
            <pc:sldMk cId="4191734539" sldId="287"/>
            <ac:spMk id="46" creationId="{7D8479F0-1EC0-0F4E-B4D7-3D2DCDA3461B}"/>
          </ac:spMkLst>
        </pc:spChg>
        <pc:spChg chg="add mod">
          <ac:chgData name="Manaar Alam" userId="47f9d68711c988bf" providerId="LiveId" clId="{D2B25EF5-4B11-2C47-871C-416B299EB381}" dt="2021-03-12T21:08:49.220" v="935" actId="1076"/>
          <ac:spMkLst>
            <pc:docMk/>
            <pc:sldMk cId="4191734539" sldId="287"/>
            <ac:spMk id="48" creationId="{EF798B8D-7EBD-FB49-B802-F85E21826F5D}"/>
          </ac:spMkLst>
        </pc:spChg>
        <pc:spChg chg="add mod">
          <ac:chgData name="Manaar Alam" userId="47f9d68711c988bf" providerId="LiveId" clId="{D2B25EF5-4B11-2C47-871C-416B299EB381}" dt="2021-03-12T21:08:49.220" v="935" actId="1076"/>
          <ac:spMkLst>
            <pc:docMk/>
            <pc:sldMk cId="4191734539" sldId="287"/>
            <ac:spMk id="50" creationId="{778EF955-A46F-5041-97FE-10AC03C62378}"/>
          </ac:spMkLst>
        </pc:spChg>
        <pc:spChg chg="add del mod">
          <ac:chgData name="Manaar Alam" userId="47f9d68711c988bf" providerId="LiveId" clId="{D2B25EF5-4B11-2C47-871C-416B299EB381}" dt="2021-03-12T21:09:22.928" v="937" actId="478"/>
          <ac:spMkLst>
            <pc:docMk/>
            <pc:sldMk cId="4191734539" sldId="287"/>
            <ac:spMk id="58" creationId="{2504135F-C7F5-E044-96C1-C2E2A12E069C}"/>
          </ac:spMkLst>
        </pc:spChg>
        <pc:spChg chg="add mod">
          <ac:chgData name="Manaar Alam" userId="47f9d68711c988bf" providerId="LiveId" clId="{D2B25EF5-4B11-2C47-871C-416B299EB381}" dt="2021-03-12T21:10:15.268" v="957" actId="208"/>
          <ac:spMkLst>
            <pc:docMk/>
            <pc:sldMk cId="4191734539" sldId="287"/>
            <ac:spMk id="59" creationId="{384742FD-762A-D54B-84C3-0E40EA11060C}"/>
          </ac:spMkLst>
        </pc:spChg>
        <pc:spChg chg="del">
          <ac:chgData name="Manaar Alam" userId="47f9d68711c988bf" providerId="LiveId" clId="{D2B25EF5-4B11-2C47-871C-416B299EB381}" dt="2021-03-12T20:55:57.638" v="679" actId="478"/>
          <ac:spMkLst>
            <pc:docMk/>
            <pc:sldMk cId="4191734539" sldId="287"/>
            <ac:spMk id="67" creationId="{189784EE-A917-9941-B16D-F11F5EE6A9E3}"/>
          </ac:spMkLst>
        </pc:spChg>
        <pc:spChg chg="del">
          <ac:chgData name="Manaar Alam" userId="47f9d68711c988bf" providerId="LiveId" clId="{D2B25EF5-4B11-2C47-871C-416B299EB381}" dt="2021-03-12T20:55:57.638" v="679" actId="478"/>
          <ac:spMkLst>
            <pc:docMk/>
            <pc:sldMk cId="4191734539" sldId="287"/>
            <ac:spMk id="68" creationId="{B273B954-42A2-3441-A717-ECB5D16BF8C8}"/>
          </ac:spMkLst>
        </pc:spChg>
        <pc:spChg chg="del">
          <ac:chgData name="Manaar Alam" userId="47f9d68711c988bf" providerId="LiveId" clId="{D2B25EF5-4B11-2C47-871C-416B299EB381}" dt="2021-03-12T20:55:57.638" v="679" actId="478"/>
          <ac:spMkLst>
            <pc:docMk/>
            <pc:sldMk cId="4191734539" sldId="287"/>
            <ac:spMk id="69" creationId="{664B0A18-4B8A-3648-8F7C-990203193960}"/>
          </ac:spMkLst>
        </pc:spChg>
        <pc:spChg chg="del">
          <ac:chgData name="Manaar Alam" userId="47f9d68711c988bf" providerId="LiveId" clId="{D2B25EF5-4B11-2C47-871C-416B299EB381}" dt="2021-03-12T20:55:57.638" v="679" actId="478"/>
          <ac:spMkLst>
            <pc:docMk/>
            <pc:sldMk cId="4191734539" sldId="287"/>
            <ac:spMk id="74" creationId="{62F33CAE-E28B-5049-B248-BC433DD6E7F8}"/>
          </ac:spMkLst>
        </pc:spChg>
        <pc:grpChg chg="del">
          <ac:chgData name="Manaar Alam" userId="47f9d68711c988bf" providerId="LiveId" clId="{D2B25EF5-4B11-2C47-871C-416B299EB381}" dt="2021-03-12T20:55:57.638" v="679" actId="478"/>
          <ac:grpSpMkLst>
            <pc:docMk/>
            <pc:sldMk cId="4191734539" sldId="287"/>
            <ac:grpSpMk id="29" creationId="{62BCC522-B8A1-324D-B3FF-2A65B267738C}"/>
          </ac:grpSpMkLst>
        </pc:grpChg>
        <pc:grpChg chg="del">
          <ac:chgData name="Manaar Alam" userId="47f9d68711c988bf" providerId="LiveId" clId="{D2B25EF5-4B11-2C47-871C-416B299EB381}" dt="2021-03-12T20:55:57.638" v="679" actId="478"/>
          <ac:grpSpMkLst>
            <pc:docMk/>
            <pc:sldMk cId="4191734539" sldId="287"/>
            <ac:grpSpMk id="62" creationId="{4E732BF7-4828-234D-A425-78C58E7CDCD5}"/>
          </ac:grpSpMkLst>
        </pc:grpChg>
        <pc:picChg chg="add mod">
          <ac:chgData name="Manaar Alam" userId="47f9d68711c988bf" providerId="LiveId" clId="{D2B25EF5-4B11-2C47-871C-416B299EB381}" dt="2021-03-12T21:08:49.220" v="935" actId="1076"/>
          <ac:picMkLst>
            <pc:docMk/>
            <pc:sldMk cId="4191734539" sldId="287"/>
            <ac:picMk id="31" creationId="{E03DBD8A-0AFF-F840-A546-0ABCC5A0A6B1}"/>
          </ac:picMkLst>
        </pc:picChg>
        <pc:picChg chg="add mod">
          <ac:chgData name="Manaar Alam" userId="47f9d68711c988bf" providerId="LiveId" clId="{D2B25EF5-4B11-2C47-871C-416B299EB381}" dt="2021-03-12T21:08:49.220" v="935" actId="1076"/>
          <ac:picMkLst>
            <pc:docMk/>
            <pc:sldMk cId="4191734539" sldId="287"/>
            <ac:picMk id="32" creationId="{ECF50939-085E-B047-885C-916AD1704693}"/>
          </ac:picMkLst>
        </pc:picChg>
        <pc:picChg chg="add mod">
          <ac:chgData name="Manaar Alam" userId="47f9d68711c988bf" providerId="LiveId" clId="{D2B25EF5-4B11-2C47-871C-416B299EB381}" dt="2021-03-12T21:08:49.220" v="935" actId="1076"/>
          <ac:picMkLst>
            <pc:docMk/>
            <pc:sldMk cId="4191734539" sldId="287"/>
            <ac:picMk id="36" creationId="{A78F7439-3D6D-3F49-B8F2-C327001378E3}"/>
          </ac:picMkLst>
        </pc:picChg>
        <pc:picChg chg="del">
          <ac:chgData name="Manaar Alam" userId="47f9d68711c988bf" providerId="LiveId" clId="{D2B25EF5-4B11-2C47-871C-416B299EB381}" dt="2021-03-12T20:55:57.638" v="679" actId="478"/>
          <ac:picMkLst>
            <pc:docMk/>
            <pc:sldMk cId="4191734539" sldId="287"/>
            <ac:picMk id="39" creationId="{3E1F4B4D-D12B-B246-8C49-8240FBC20814}"/>
          </ac:picMkLst>
        </pc:picChg>
        <pc:picChg chg="add mod">
          <ac:chgData name="Manaar Alam" userId="47f9d68711c988bf" providerId="LiveId" clId="{D2B25EF5-4B11-2C47-871C-416B299EB381}" dt="2021-03-12T21:08:49.220" v="935" actId="1076"/>
          <ac:picMkLst>
            <pc:docMk/>
            <pc:sldMk cId="4191734539" sldId="287"/>
            <ac:picMk id="43" creationId="{B0035274-0195-0D48-BD7A-4BCBC84EB805}"/>
          </ac:picMkLst>
        </pc:picChg>
        <pc:picChg chg="add mod">
          <ac:chgData name="Manaar Alam" userId="47f9d68711c988bf" providerId="LiveId" clId="{D2B25EF5-4B11-2C47-871C-416B299EB381}" dt="2021-03-12T21:08:49.220" v="935" actId="1076"/>
          <ac:picMkLst>
            <pc:docMk/>
            <pc:sldMk cId="4191734539" sldId="287"/>
            <ac:picMk id="47" creationId="{1A045D41-37CD-0D4A-9A1A-DECCB286E9AF}"/>
          </ac:picMkLst>
        </pc:picChg>
        <pc:picChg chg="add mod">
          <ac:chgData name="Manaar Alam" userId="47f9d68711c988bf" providerId="LiveId" clId="{D2B25EF5-4B11-2C47-871C-416B299EB381}" dt="2021-03-12T21:08:49.220" v="935" actId="1076"/>
          <ac:picMkLst>
            <pc:docMk/>
            <pc:sldMk cId="4191734539" sldId="287"/>
            <ac:picMk id="49" creationId="{DABF9FE0-6A31-7A49-871E-4736D8465145}"/>
          </ac:picMkLst>
        </pc:picChg>
        <pc:picChg chg="del">
          <ac:chgData name="Manaar Alam" userId="47f9d68711c988bf" providerId="LiveId" clId="{D2B25EF5-4B11-2C47-871C-416B299EB381}" dt="2021-03-12T20:55:57.638" v="679" actId="478"/>
          <ac:picMkLst>
            <pc:docMk/>
            <pc:sldMk cId="4191734539" sldId="287"/>
            <ac:picMk id="65" creationId="{FE1A5AB5-FC82-B945-BF39-A1E3ECCDB976}"/>
          </ac:picMkLst>
        </pc:picChg>
        <pc:picChg chg="del">
          <ac:chgData name="Manaar Alam" userId="47f9d68711c988bf" providerId="LiveId" clId="{D2B25EF5-4B11-2C47-871C-416B299EB381}" dt="2021-03-12T20:55:57.638" v="679" actId="478"/>
          <ac:picMkLst>
            <pc:docMk/>
            <pc:sldMk cId="4191734539" sldId="287"/>
            <ac:picMk id="66" creationId="{89D13C78-B7AB-A946-BE4D-24127D6ED616}"/>
          </ac:picMkLst>
        </pc:picChg>
        <pc:picChg chg="del">
          <ac:chgData name="Manaar Alam" userId="47f9d68711c988bf" providerId="LiveId" clId="{D2B25EF5-4B11-2C47-871C-416B299EB381}" dt="2021-03-12T20:55:57.638" v="679" actId="478"/>
          <ac:picMkLst>
            <pc:docMk/>
            <pc:sldMk cId="4191734539" sldId="287"/>
            <ac:picMk id="77" creationId="{D7B3361D-2BBC-4945-86E0-F5719287812E}"/>
          </ac:picMkLst>
        </pc:picChg>
        <pc:picChg chg="del">
          <ac:chgData name="Manaar Alam" userId="47f9d68711c988bf" providerId="LiveId" clId="{D2B25EF5-4B11-2C47-871C-416B299EB381}" dt="2021-03-12T20:55:57.638" v="679" actId="478"/>
          <ac:picMkLst>
            <pc:docMk/>
            <pc:sldMk cId="4191734539" sldId="287"/>
            <ac:picMk id="1026" creationId="{C4F52136-036E-734D-AF02-F4295ECF46CC}"/>
          </ac:picMkLst>
        </pc:picChg>
        <pc:cxnChg chg="del">
          <ac:chgData name="Manaar Alam" userId="47f9d68711c988bf" providerId="LiveId" clId="{D2B25EF5-4B11-2C47-871C-416B299EB381}" dt="2021-03-12T20:55:57.638" v="679" actId="478"/>
          <ac:cxnSpMkLst>
            <pc:docMk/>
            <pc:sldMk cId="4191734539" sldId="287"/>
            <ac:cxnSpMk id="6" creationId="{7F09F732-B838-4B4B-B2BC-758D2768B4C9}"/>
          </ac:cxnSpMkLst>
        </pc:cxnChg>
        <pc:cxnChg chg="add mod">
          <ac:chgData name="Manaar Alam" userId="47f9d68711c988bf" providerId="LiveId" clId="{D2B25EF5-4B11-2C47-871C-416B299EB381}" dt="2021-03-12T21:08:49.220" v="935" actId="1076"/>
          <ac:cxnSpMkLst>
            <pc:docMk/>
            <pc:sldMk cId="4191734539" sldId="287"/>
            <ac:cxnSpMk id="8" creationId="{3D16D454-A4FF-5144-AB70-DFF80391B8A0}"/>
          </ac:cxnSpMkLst>
        </pc:cxnChg>
        <pc:cxnChg chg="add mod">
          <ac:chgData name="Manaar Alam" userId="47f9d68711c988bf" providerId="LiveId" clId="{D2B25EF5-4B11-2C47-871C-416B299EB381}" dt="2021-03-12T21:08:49.220" v="935" actId="1076"/>
          <ac:cxnSpMkLst>
            <pc:docMk/>
            <pc:sldMk cId="4191734539" sldId="287"/>
            <ac:cxnSpMk id="10" creationId="{E330D971-0126-AF49-A94E-3A1BE379A2F3}"/>
          </ac:cxnSpMkLst>
        </pc:cxnChg>
        <pc:cxnChg chg="add mod">
          <ac:chgData name="Manaar Alam" userId="47f9d68711c988bf" providerId="LiveId" clId="{D2B25EF5-4B11-2C47-871C-416B299EB381}" dt="2021-03-12T21:08:49.220" v="935" actId="1076"/>
          <ac:cxnSpMkLst>
            <pc:docMk/>
            <pc:sldMk cId="4191734539" sldId="287"/>
            <ac:cxnSpMk id="12" creationId="{56C3A403-B3B4-F84A-83D9-1BEAE3B2058F}"/>
          </ac:cxnSpMkLst>
        </pc:cxnChg>
        <pc:cxnChg chg="add del mod">
          <ac:chgData name="Manaar Alam" userId="47f9d68711c988bf" providerId="LiveId" clId="{D2B25EF5-4B11-2C47-871C-416B299EB381}" dt="2021-03-12T21:07:39.649" v="924" actId="478"/>
          <ac:cxnSpMkLst>
            <pc:docMk/>
            <pc:sldMk cId="4191734539" sldId="287"/>
            <ac:cxnSpMk id="14" creationId="{3D739784-701E-514B-AF0A-C1B1C830FBC9}"/>
          </ac:cxnSpMkLst>
        </pc:cxnChg>
        <pc:cxnChg chg="add mod">
          <ac:chgData name="Manaar Alam" userId="47f9d68711c988bf" providerId="LiveId" clId="{D2B25EF5-4B11-2C47-871C-416B299EB381}" dt="2021-03-12T21:08:49.220" v="935" actId="1076"/>
          <ac:cxnSpMkLst>
            <pc:docMk/>
            <pc:sldMk cId="4191734539" sldId="287"/>
            <ac:cxnSpMk id="16" creationId="{6A0A7792-7417-2945-87E3-2133FFFA1812}"/>
          </ac:cxnSpMkLst>
        </pc:cxnChg>
        <pc:cxnChg chg="add del mod">
          <ac:chgData name="Manaar Alam" userId="47f9d68711c988bf" providerId="LiveId" clId="{D2B25EF5-4B11-2C47-871C-416B299EB381}" dt="2021-03-12T21:08:05.858" v="929" actId="478"/>
          <ac:cxnSpMkLst>
            <pc:docMk/>
            <pc:sldMk cId="4191734539" sldId="287"/>
            <ac:cxnSpMk id="18" creationId="{952F21A7-7BC4-2449-A525-71DCBD47965F}"/>
          </ac:cxnSpMkLst>
        </pc:cxnChg>
        <pc:cxnChg chg="add mod">
          <ac:chgData name="Manaar Alam" userId="47f9d68711c988bf" providerId="LiveId" clId="{D2B25EF5-4B11-2C47-871C-416B299EB381}" dt="2021-03-12T21:08:49.220" v="935" actId="1076"/>
          <ac:cxnSpMkLst>
            <pc:docMk/>
            <pc:sldMk cId="4191734539" sldId="287"/>
            <ac:cxnSpMk id="20" creationId="{DBB2523B-02E0-604C-A8E0-2FE333615328}"/>
          </ac:cxnSpMkLst>
        </pc:cxnChg>
        <pc:cxnChg chg="del">
          <ac:chgData name="Manaar Alam" userId="47f9d68711c988bf" providerId="LiveId" clId="{D2B25EF5-4B11-2C47-871C-416B299EB381}" dt="2021-03-12T20:55:57.638" v="679" actId="478"/>
          <ac:cxnSpMkLst>
            <pc:docMk/>
            <pc:sldMk cId="4191734539" sldId="287"/>
            <ac:cxnSpMk id="21" creationId="{23A0164A-EA5B-E241-851B-468CAF3282E9}"/>
          </ac:cxnSpMkLst>
        </pc:cxnChg>
        <pc:cxnChg chg="del">
          <ac:chgData name="Manaar Alam" userId="47f9d68711c988bf" providerId="LiveId" clId="{D2B25EF5-4B11-2C47-871C-416B299EB381}" dt="2021-03-12T20:55:57.638" v="679" actId="478"/>
          <ac:cxnSpMkLst>
            <pc:docMk/>
            <pc:sldMk cId="4191734539" sldId="287"/>
            <ac:cxnSpMk id="42" creationId="{993156AE-B565-B441-AC4C-CFB0BE7CC4F6}"/>
          </ac:cxnSpMkLst>
        </pc:cxnChg>
        <pc:cxnChg chg="del">
          <ac:chgData name="Manaar Alam" userId="47f9d68711c988bf" providerId="LiveId" clId="{D2B25EF5-4B11-2C47-871C-416B299EB381}" dt="2021-03-12T20:56:00.158" v="680" actId="478"/>
          <ac:cxnSpMkLst>
            <pc:docMk/>
            <pc:sldMk cId="4191734539" sldId="287"/>
            <ac:cxnSpMk id="44" creationId="{FE478F68-2CA9-ED4B-B940-B87F889AD52E}"/>
          </ac:cxnSpMkLst>
        </pc:cxnChg>
        <pc:cxnChg chg="del">
          <ac:chgData name="Manaar Alam" userId="47f9d68711c988bf" providerId="LiveId" clId="{D2B25EF5-4B11-2C47-871C-416B299EB381}" dt="2021-03-12T20:55:57.638" v="679" actId="478"/>
          <ac:cxnSpMkLst>
            <pc:docMk/>
            <pc:sldMk cId="4191734539" sldId="287"/>
            <ac:cxnSpMk id="70" creationId="{AFE15CBD-1BF5-274D-85B8-E354E00B7E54}"/>
          </ac:cxnSpMkLst>
        </pc:cxnChg>
        <pc:cxnChg chg="del">
          <ac:chgData name="Manaar Alam" userId="47f9d68711c988bf" providerId="LiveId" clId="{D2B25EF5-4B11-2C47-871C-416B299EB381}" dt="2021-03-12T20:55:57.638" v="679" actId="478"/>
          <ac:cxnSpMkLst>
            <pc:docMk/>
            <pc:sldMk cId="4191734539" sldId="287"/>
            <ac:cxnSpMk id="72" creationId="{88D95FFF-D3F4-514D-AE69-F99390686699}"/>
          </ac:cxnSpMkLst>
        </pc:cxnChg>
      </pc:sldChg>
      <pc:sldChg chg="addSp delSp modSp add mod modAnim">
        <pc:chgData name="Manaar Alam" userId="47f9d68711c988bf" providerId="LiveId" clId="{D2B25EF5-4B11-2C47-871C-416B299EB381}" dt="2021-03-12T22:08:00.522" v="1523"/>
        <pc:sldMkLst>
          <pc:docMk/>
          <pc:sldMk cId="1940251148" sldId="288"/>
        </pc:sldMkLst>
        <pc:spChg chg="mod">
          <ac:chgData name="Manaar Alam" userId="47f9d68711c988bf" providerId="LiveId" clId="{D2B25EF5-4B11-2C47-871C-416B299EB381}" dt="2021-03-12T21:12:16.388" v="991" actId="20577"/>
          <ac:spMkLst>
            <pc:docMk/>
            <pc:sldMk cId="1940251148" sldId="288"/>
            <ac:spMk id="2" creationId="{9FE89C38-636F-6E46-8B94-BDE63ED289DE}"/>
          </ac:spMkLst>
        </pc:spChg>
        <pc:spChg chg="mod">
          <ac:chgData name="Manaar Alam" userId="47f9d68711c988bf" providerId="LiveId" clId="{D2B25EF5-4B11-2C47-871C-416B299EB381}" dt="2021-03-12T21:17:45.613" v="1032" actId="20577"/>
          <ac:spMkLst>
            <pc:docMk/>
            <pc:sldMk cId="1940251148" sldId="288"/>
            <ac:spMk id="5" creationId="{80834587-3A5E-514C-8B00-198BB14E0387}"/>
          </ac:spMkLst>
        </pc:spChg>
        <pc:spChg chg="add del mod">
          <ac:chgData name="Manaar Alam" userId="47f9d68711c988bf" providerId="LiveId" clId="{D2B25EF5-4B11-2C47-871C-416B299EB381}" dt="2021-03-12T21:29:36.870" v="1084" actId="767"/>
          <ac:spMkLst>
            <pc:docMk/>
            <pc:sldMk cId="1940251148" sldId="288"/>
            <ac:spMk id="6" creationId="{1CC517C2-F7C7-E741-8996-266C85754D4E}"/>
          </ac:spMkLst>
        </pc:spChg>
        <pc:spChg chg="add mod">
          <ac:chgData name="Manaar Alam" userId="47f9d68711c988bf" providerId="LiveId" clId="{D2B25EF5-4B11-2C47-871C-416B299EB381}" dt="2021-03-12T21:18:00.839" v="1033"/>
          <ac:spMkLst>
            <pc:docMk/>
            <pc:sldMk cId="1940251148" sldId="288"/>
            <ac:spMk id="24" creationId="{350BF8E9-C184-6B41-88B9-7A7D86EED990}"/>
          </ac:spMkLst>
        </pc:spChg>
        <pc:spChg chg="add mod">
          <ac:chgData name="Manaar Alam" userId="47f9d68711c988bf" providerId="LiveId" clId="{D2B25EF5-4B11-2C47-871C-416B299EB381}" dt="2021-03-12T21:18:00.839" v="1033"/>
          <ac:spMkLst>
            <pc:docMk/>
            <pc:sldMk cId="1940251148" sldId="288"/>
            <ac:spMk id="26" creationId="{D0FBE047-E6EE-154D-A9F7-15E76B6ECBAE}"/>
          </ac:spMkLst>
        </pc:spChg>
        <pc:spChg chg="add mod">
          <ac:chgData name="Manaar Alam" userId="47f9d68711c988bf" providerId="LiveId" clId="{D2B25EF5-4B11-2C47-871C-416B299EB381}" dt="2021-03-12T21:18:00.839" v="1033"/>
          <ac:spMkLst>
            <pc:docMk/>
            <pc:sldMk cId="1940251148" sldId="288"/>
            <ac:spMk id="30" creationId="{B6AE03FD-F668-3648-A994-6C91BFFE1CB5}"/>
          </ac:spMkLst>
        </pc:spChg>
        <pc:spChg chg="del">
          <ac:chgData name="Manaar Alam" userId="47f9d68711c988bf" providerId="LiveId" clId="{D2B25EF5-4B11-2C47-871C-416B299EB381}" dt="2021-03-12T21:12:51.674" v="996" actId="478"/>
          <ac:spMkLst>
            <pc:docMk/>
            <pc:sldMk cId="1940251148" sldId="288"/>
            <ac:spMk id="33" creationId="{6538A96E-7895-DC4F-80CF-0FE81E44D305}"/>
          </ac:spMkLst>
        </pc:spChg>
        <pc:spChg chg="add mod">
          <ac:chgData name="Manaar Alam" userId="47f9d68711c988bf" providerId="LiveId" clId="{D2B25EF5-4B11-2C47-871C-416B299EB381}" dt="2021-03-12T21:18:00.839" v="1033"/>
          <ac:spMkLst>
            <pc:docMk/>
            <pc:sldMk cId="1940251148" sldId="288"/>
            <ac:spMk id="35" creationId="{4EC58920-766E-1843-925F-B1D135C2A12B}"/>
          </ac:spMkLst>
        </pc:spChg>
        <pc:spChg chg="del">
          <ac:chgData name="Manaar Alam" userId="47f9d68711c988bf" providerId="LiveId" clId="{D2B25EF5-4B11-2C47-871C-416B299EB381}" dt="2021-03-12T21:12:51.674" v="996" actId="478"/>
          <ac:spMkLst>
            <pc:docMk/>
            <pc:sldMk cId="1940251148" sldId="288"/>
            <ac:spMk id="37" creationId="{F6C52230-0669-394C-8AF7-F26E265801B3}"/>
          </ac:spMkLst>
        </pc:spChg>
        <pc:spChg chg="add mod">
          <ac:chgData name="Manaar Alam" userId="47f9d68711c988bf" providerId="LiveId" clId="{D2B25EF5-4B11-2C47-871C-416B299EB381}" dt="2021-03-12T21:18:00.839" v="1033"/>
          <ac:spMkLst>
            <pc:docMk/>
            <pc:sldMk cId="1940251148" sldId="288"/>
            <ac:spMk id="40" creationId="{6526FBC2-B6EC-5C46-8A2B-9530356B3C92}"/>
          </ac:spMkLst>
        </pc:spChg>
        <pc:spChg chg="del">
          <ac:chgData name="Manaar Alam" userId="47f9d68711c988bf" providerId="LiveId" clId="{D2B25EF5-4B11-2C47-871C-416B299EB381}" dt="2021-03-12T21:12:51.674" v="996" actId="478"/>
          <ac:spMkLst>
            <pc:docMk/>
            <pc:sldMk cId="1940251148" sldId="288"/>
            <ac:spMk id="46" creationId="{7D8479F0-1EC0-0F4E-B4D7-3D2DCDA3461B}"/>
          </ac:spMkLst>
        </pc:spChg>
        <pc:spChg chg="del">
          <ac:chgData name="Manaar Alam" userId="47f9d68711c988bf" providerId="LiveId" clId="{D2B25EF5-4B11-2C47-871C-416B299EB381}" dt="2021-03-12T21:12:51.674" v="996" actId="478"/>
          <ac:spMkLst>
            <pc:docMk/>
            <pc:sldMk cId="1940251148" sldId="288"/>
            <ac:spMk id="48" creationId="{EF798B8D-7EBD-FB49-B802-F85E21826F5D}"/>
          </ac:spMkLst>
        </pc:spChg>
        <pc:spChg chg="del">
          <ac:chgData name="Manaar Alam" userId="47f9d68711c988bf" providerId="LiveId" clId="{D2B25EF5-4B11-2C47-871C-416B299EB381}" dt="2021-03-12T21:12:51.674" v="996" actId="478"/>
          <ac:spMkLst>
            <pc:docMk/>
            <pc:sldMk cId="1940251148" sldId="288"/>
            <ac:spMk id="50" creationId="{778EF955-A46F-5041-97FE-10AC03C62378}"/>
          </ac:spMkLst>
        </pc:spChg>
        <pc:spChg chg="add mod">
          <ac:chgData name="Manaar Alam" userId="47f9d68711c988bf" providerId="LiveId" clId="{D2B25EF5-4B11-2C47-871C-416B299EB381}" dt="2021-03-12T21:32:50.586" v="1225" actId="1076"/>
          <ac:spMkLst>
            <pc:docMk/>
            <pc:sldMk cId="1940251148" sldId="288"/>
            <ac:spMk id="52" creationId="{9259F0D6-AD77-2B44-92D8-F46EF23C28D8}"/>
          </ac:spMkLst>
        </pc:spChg>
        <pc:spChg chg="add mod">
          <ac:chgData name="Manaar Alam" userId="47f9d68711c988bf" providerId="LiveId" clId="{D2B25EF5-4B11-2C47-871C-416B299EB381}" dt="2021-03-12T21:34:39.906" v="1236" actId="208"/>
          <ac:spMkLst>
            <pc:docMk/>
            <pc:sldMk cId="1940251148" sldId="288"/>
            <ac:spMk id="53" creationId="{D23CC826-1352-E94C-B60A-6922156E56FA}"/>
          </ac:spMkLst>
        </pc:spChg>
        <pc:spChg chg="del">
          <ac:chgData name="Manaar Alam" userId="47f9d68711c988bf" providerId="LiveId" clId="{D2B25EF5-4B11-2C47-871C-416B299EB381}" dt="2021-03-12T21:15:11.290" v="1029" actId="478"/>
          <ac:spMkLst>
            <pc:docMk/>
            <pc:sldMk cId="1940251148" sldId="288"/>
            <ac:spMk id="59" creationId="{384742FD-762A-D54B-84C3-0E40EA11060C}"/>
          </ac:spMkLst>
        </pc:spChg>
        <pc:picChg chg="add mod">
          <ac:chgData name="Manaar Alam" userId="47f9d68711c988bf" providerId="LiveId" clId="{D2B25EF5-4B11-2C47-871C-416B299EB381}" dt="2021-03-12T21:28:34.935" v="1079" actId="1076"/>
          <ac:picMkLst>
            <pc:docMk/>
            <pc:sldMk cId="1940251148" sldId="288"/>
            <ac:picMk id="4" creationId="{4AB5B76B-4A09-B248-8539-97C2DFAFB665}"/>
          </ac:picMkLst>
        </pc:picChg>
        <pc:picChg chg="add mod">
          <ac:chgData name="Manaar Alam" userId="47f9d68711c988bf" providerId="LiveId" clId="{D2B25EF5-4B11-2C47-871C-416B299EB381}" dt="2021-03-12T21:18:00.839" v="1033"/>
          <ac:picMkLst>
            <pc:docMk/>
            <pc:sldMk cId="1940251148" sldId="288"/>
            <ac:picMk id="22" creationId="{68AB64A8-9F49-1F41-9B61-30F697ABEA63}"/>
          </ac:picMkLst>
        </pc:picChg>
        <pc:picChg chg="add mod">
          <ac:chgData name="Manaar Alam" userId="47f9d68711c988bf" providerId="LiveId" clId="{D2B25EF5-4B11-2C47-871C-416B299EB381}" dt="2021-03-12T21:30:22.608" v="1088" actId="167"/>
          <ac:picMkLst>
            <pc:docMk/>
            <pc:sldMk cId="1940251148" sldId="288"/>
            <ac:picMk id="23" creationId="{BD3257FE-F741-9B45-959E-365144C337E3}"/>
          </ac:picMkLst>
        </pc:picChg>
        <pc:picChg chg="add mod">
          <ac:chgData name="Manaar Alam" userId="47f9d68711c988bf" providerId="LiveId" clId="{D2B25EF5-4B11-2C47-871C-416B299EB381}" dt="2021-03-12T21:30:22.608" v="1088" actId="167"/>
          <ac:picMkLst>
            <pc:docMk/>
            <pc:sldMk cId="1940251148" sldId="288"/>
            <ac:picMk id="25" creationId="{CEE35D52-53B2-334F-850A-5ACD3ED936C8}"/>
          </ac:picMkLst>
        </pc:picChg>
        <pc:picChg chg="add mod">
          <ac:chgData name="Manaar Alam" userId="47f9d68711c988bf" providerId="LiveId" clId="{D2B25EF5-4B11-2C47-871C-416B299EB381}" dt="2021-03-12T21:19:47.278" v="1034"/>
          <ac:picMkLst>
            <pc:docMk/>
            <pc:sldMk cId="1940251148" sldId="288"/>
            <ac:picMk id="29" creationId="{17B1B6BE-CD3C-AF4F-80A8-D42493049657}"/>
          </ac:picMkLst>
        </pc:picChg>
        <pc:picChg chg="del">
          <ac:chgData name="Manaar Alam" userId="47f9d68711c988bf" providerId="LiveId" clId="{D2B25EF5-4B11-2C47-871C-416B299EB381}" dt="2021-03-12T21:12:51.674" v="996" actId="478"/>
          <ac:picMkLst>
            <pc:docMk/>
            <pc:sldMk cId="1940251148" sldId="288"/>
            <ac:picMk id="31" creationId="{E03DBD8A-0AFF-F840-A546-0ABCC5A0A6B1}"/>
          </ac:picMkLst>
        </pc:picChg>
        <pc:picChg chg="del">
          <ac:chgData name="Manaar Alam" userId="47f9d68711c988bf" providerId="LiveId" clId="{D2B25EF5-4B11-2C47-871C-416B299EB381}" dt="2021-03-12T21:12:51.674" v="996" actId="478"/>
          <ac:picMkLst>
            <pc:docMk/>
            <pc:sldMk cId="1940251148" sldId="288"/>
            <ac:picMk id="32" creationId="{ECF50939-085E-B047-885C-916AD1704693}"/>
          </ac:picMkLst>
        </pc:picChg>
        <pc:picChg chg="add mod">
          <ac:chgData name="Manaar Alam" userId="47f9d68711c988bf" providerId="LiveId" clId="{D2B25EF5-4B11-2C47-871C-416B299EB381}" dt="2021-03-12T21:18:00.839" v="1033"/>
          <ac:picMkLst>
            <pc:docMk/>
            <pc:sldMk cId="1940251148" sldId="288"/>
            <ac:picMk id="34" creationId="{A8E6A517-03F6-FB42-B4FE-D74D0E77F020}"/>
          </ac:picMkLst>
        </pc:picChg>
        <pc:picChg chg="del">
          <ac:chgData name="Manaar Alam" userId="47f9d68711c988bf" providerId="LiveId" clId="{D2B25EF5-4B11-2C47-871C-416B299EB381}" dt="2021-03-12T21:12:51.674" v="996" actId="478"/>
          <ac:picMkLst>
            <pc:docMk/>
            <pc:sldMk cId="1940251148" sldId="288"/>
            <ac:picMk id="36" creationId="{A78F7439-3D6D-3F49-B8F2-C327001378E3}"/>
          </ac:picMkLst>
        </pc:picChg>
        <pc:picChg chg="add mod">
          <ac:chgData name="Manaar Alam" userId="47f9d68711c988bf" providerId="LiveId" clId="{D2B25EF5-4B11-2C47-871C-416B299EB381}" dt="2021-03-12T21:18:00.839" v="1033"/>
          <ac:picMkLst>
            <pc:docMk/>
            <pc:sldMk cId="1940251148" sldId="288"/>
            <ac:picMk id="38" creationId="{E165F9E3-F420-2643-A575-A5329FD68F06}"/>
          </ac:picMkLst>
        </pc:picChg>
        <pc:picChg chg="del">
          <ac:chgData name="Manaar Alam" userId="47f9d68711c988bf" providerId="LiveId" clId="{D2B25EF5-4B11-2C47-871C-416B299EB381}" dt="2021-03-12T21:12:51.674" v="996" actId="478"/>
          <ac:picMkLst>
            <pc:docMk/>
            <pc:sldMk cId="1940251148" sldId="288"/>
            <ac:picMk id="43" creationId="{B0035274-0195-0D48-BD7A-4BCBC84EB805}"/>
          </ac:picMkLst>
        </pc:picChg>
        <pc:picChg chg="add mod">
          <ac:chgData name="Manaar Alam" userId="47f9d68711c988bf" providerId="LiveId" clId="{D2B25EF5-4B11-2C47-871C-416B299EB381}" dt="2021-03-12T21:24:20.451" v="1067" actId="167"/>
          <ac:picMkLst>
            <pc:docMk/>
            <pc:sldMk cId="1940251148" sldId="288"/>
            <ac:picMk id="44" creationId="{688B4F00-67A4-FA45-AEDB-E3E30645FAE1}"/>
          </ac:picMkLst>
        </pc:picChg>
        <pc:picChg chg="add mod">
          <ac:chgData name="Manaar Alam" userId="47f9d68711c988bf" providerId="LiveId" clId="{D2B25EF5-4B11-2C47-871C-416B299EB381}" dt="2021-03-12T21:31:02.533" v="1092" actId="167"/>
          <ac:picMkLst>
            <pc:docMk/>
            <pc:sldMk cId="1940251148" sldId="288"/>
            <ac:picMk id="45" creationId="{16ED6A94-241C-8C4A-BDD3-E7153C7FF590}"/>
          </ac:picMkLst>
        </pc:picChg>
        <pc:picChg chg="del">
          <ac:chgData name="Manaar Alam" userId="47f9d68711c988bf" providerId="LiveId" clId="{D2B25EF5-4B11-2C47-871C-416B299EB381}" dt="2021-03-12T21:12:51.674" v="996" actId="478"/>
          <ac:picMkLst>
            <pc:docMk/>
            <pc:sldMk cId="1940251148" sldId="288"/>
            <ac:picMk id="47" creationId="{1A045D41-37CD-0D4A-9A1A-DECCB286E9AF}"/>
          </ac:picMkLst>
        </pc:picChg>
        <pc:picChg chg="del">
          <ac:chgData name="Manaar Alam" userId="47f9d68711c988bf" providerId="LiveId" clId="{D2B25EF5-4B11-2C47-871C-416B299EB381}" dt="2021-03-12T21:12:51.674" v="996" actId="478"/>
          <ac:picMkLst>
            <pc:docMk/>
            <pc:sldMk cId="1940251148" sldId="288"/>
            <ac:picMk id="49" creationId="{DABF9FE0-6A31-7A49-871E-4736D8465145}"/>
          </ac:picMkLst>
        </pc:picChg>
        <pc:picChg chg="add mod">
          <ac:chgData name="Manaar Alam" userId="47f9d68711c988bf" providerId="LiveId" clId="{D2B25EF5-4B11-2C47-871C-416B299EB381}" dt="2021-03-12T21:31:02.533" v="1092" actId="167"/>
          <ac:picMkLst>
            <pc:docMk/>
            <pc:sldMk cId="1940251148" sldId="288"/>
            <ac:picMk id="51" creationId="{14CCF73A-38B2-6343-B3DD-C4BEE0BB61CA}"/>
          </ac:picMkLst>
        </pc:picChg>
        <pc:picChg chg="add del">
          <ac:chgData name="Manaar Alam" userId="47f9d68711c988bf" providerId="LiveId" clId="{D2B25EF5-4B11-2C47-871C-416B299EB381}" dt="2021-03-12T21:26:24.461" v="1071" actId="478"/>
          <ac:picMkLst>
            <pc:docMk/>
            <pc:sldMk cId="1940251148" sldId="288"/>
            <ac:picMk id="5122" creationId="{DEE1BFD9-8F54-904F-9108-182D3A27371C}"/>
          </ac:picMkLst>
        </pc:picChg>
        <pc:picChg chg="add del">
          <ac:chgData name="Manaar Alam" userId="47f9d68711c988bf" providerId="LiveId" clId="{D2B25EF5-4B11-2C47-871C-416B299EB381}" dt="2021-03-12T21:26:39.612" v="1073" actId="478"/>
          <ac:picMkLst>
            <pc:docMk/>
            <pc:sldMk cId="1940251148" sldId="288"/>
            <ac:picMk id="5124" creationId="{35FC20CF-BFAC-D148-A9BE-DF6896440424}"/>
          </ac:picMkLst>
        </pc:picChg>
        <pc:picChg chg="add del">
          <ac:chgData name="Manaar Alam" userId="47f9d68711c988bf" providerId="LiveId" clId="{D2B25EF5-4B11-2C47-871C-416B299EB381}" dt="2021-03-12T21:27:08.151" v="1075" actId="478"/>
          <ac:picMkLst>
            <pc:docMk/>
            <pc:sldMk cId="1940251148" sldId="288"/>
            <ac:picMk id="5126" creationId="{CE749C68-D04A-EF4B-BAAC-BAB933798052}"/>
          </ac:picMkLst>
        </pc:picChg>
        <pc:cxnChg chg="del">
          <ac:chgData name="Manaar Alam" userId="47f9d68711c988bf" providerId="LiveId" clId="{D2B25EF5-4B11-2C47-871C-416B299EB381}" dt="2021-03-12T21:12:51.674" v="996" actId="478"/>
          <ac:cxnSpMkLst>
            <pc:docMk/>
            <pc:sldMk cId="1940251148" sldId="288"/>
            <ac:cxnSpMk id="8" creationId="{3D16D454-A4FF-5144-AB70-DFF80391B8A0}"/>
          </ac:cxnSpMkLst>
        </pc:cxnChg>
        <pc:cxnChg chg="del">
          <ac:chgData name="Manaar Alam" userId="47f9d68711c988bf" providerId="LiveId" clId="{D2B25EF5-4B11-2C47-871C-416B299EB381}" dt="2021-03-12T21:12:51.674" v="996" actId="478"/>
          <ac:cxnSpMkLst>
            <pc:docMk/>
            <pc:sldMk cId="1940251148" sldId="288"/>
            <ac:cxnSpMk id="10" creationId="{E330D971-0126-AF49-A94E-3A1BE379A2F3}"/>
          </ac:cxnSpMkLst>
        </pc:cxnChg>
        <pc:cxnChg chg="del">
          <ac:chgData name="Manaar Alam" userId="47f9d68711c988bf" providerId="LiveId" clId="{D2B25EF5-4B11-2C47-871C-416B299EB381}" dt="2021-03-12T21:12:51.674" v="996" actId="478"/>
          <ac:cxnSpMkLst>
            <pc:docMk/>
            <pc:sldMk cId="1940251148" sldId="288"/>
            <ac:cxnSpMk id="12" creationId="{56C3A403-B3B4-F84A-83D9-1BEAE3B2058F}"/>
          </ac:cxnSpMkLst>
        </pc:cxnChg>
        <pc:cxnChg chg="del">
          <ac:chgData name="Manaar Alam" userId="47f9d68711c988bf" providerId="LiveId" clId="{D2B25EF5-4B11-2C47-871C-416B299EB381}" dt="2021-03-12T21:12:51.674" v="996" actId="478"/>
          <ac:cxnSpMkLst>
            <pc:docMk/>
            <pc:sldMk cId="1940251148" sldId="288"/>
            <ac:cxnSpMk id="16" creationId="{6A0A7792-7417-2945-87E3-2133FFFA1812}"/>
          </ac:cxnSpMkLst>
        </pc:cxnChg>
        <pc:cxnChg chg="del">
          <ac:chgData name="Manaar Alam" userId="47f9d68711c988bf" providerId="LiveId" clId="{D2B25EF5-4B11-2C47-871C-416B299EB381}" dt="2021-03-12T21:12:51.674" v="996" actId="478"/>
          <ac:cxnSpMkLst>
            <pc:docMk/>
            <pc:sldMk cId="1940251148" sldId="288"/>
            <ac:cxnSpMk id="20" creationId="{DBB2523B-02E0-604C-A8E0-2FE333615328}"/>
          </ac:cxnSpMkLst>
        </pc:cxnChg>
        <pc:cxnChg chg="add mod">
          <ac:chgData name="Manaar Alam" userId="47f9d68711c988bf" providerId="LiveId" clId="{D2B25EF5-4B11-2C47-871C-416B299EB381}" dt="2021-03-12T21:18:00.839" v="1033"/>
          <ac:cxnSpMkLst>
            <pc:docMk/>
            <pc:sldMk cId="1940251148" sldId="288"/>
            <ac:cxnSpMk id="27" creationId="{370A269C-43A1-6546-9E6F-9F0FDF8B6F14}"/>
          </ac:cxnSpMkLst>
        </pc:cxnChg>
        <pc:cxnChg chg="add mod">
          <ac:chgData name="Manaar Alam" userId="47f9d68711c988bf" providerId="LiveId" clId="{D2B25EF5-4B11-2C47-871C-416B299EB381}" dt="2021-03-12T21:18:00.839" v="1033"/>
          <ac:cxnSpMkLst>
            <pc:docMk/>
            <pc:sldMk cId="1940251148" sldId="288"/>
            <ac:cxnSpMk id="28" creationId="{155AFC1F-8C5D-724F-8D9D-5C1C54B9BD89}"/>
          </ac:cxnSpMkLst>
        </pc:cxnChg>
        <pc:cxnChg chg="add mod">
          <ac:chgData name="Manaar Alam" userId="47f9d68711c988bf" providerId="LiveId" clId="{D2B25EF5-4B11-2C47-871C-416B299EB381}" dt="2021-03-12T21:18:00.839" v="1033"/>
          <ac:cxnSpMkLst>
            <pc:docMk/>
            <pc:sldMk cId="1940251148" sldId="288"/>
            <ac:cxnSpMk id="39" creationId="{9A0D21E1-4839-4D4D-8BAE-D278555158A4}"/>
          </ac:cxnSpMkLst>
        </pc:cxnChg>
        <pc:cxnChg chg="add mod">
          <ac:chgData name="Manaar Alam" userId="47f9d68711c988bf" providerId="LiveId" clId="{D2B25EF5-4B11-2C47-871C-416B299EB381}" dt="2021-03-12T21:18:00.839" v="1033"/>
          <ac:cxnSpMkLst>
            <pc:docMk/>
            <pc:sldMk cId="1940251148" sldId="288"/>
            <ac:cxnSpMk id="41" creationId="{749F79A2-3055-A34D-912F-D72D88D6C290}"/>
          </ac:cxnSpMkLst>
        </pc:cxnChg>
        <pc:cxnChg chg="add mod">
          <ac:chgData name="Manaar Alam" userId="47f9d68711c988bf" providerId="LiveId" clId="{D2B25EF5-4B11-2C47-871C-416B299EB381}" dt="2021-03-12T21:18:00.839" v="1033"/>
          <ac:cxnSpMkLst>
            <pc:docMk/>
            <pc:sldMk cId="1940251148" sldId="288"/>
            <ac:cxnSpMk id="42" creationId="{049B20F3-CCDD-D840-9A6E-81398A5DAF26}"/>
          </ac:cxnSpMkLst>
        </pc:cxnChg>
      </pc:sldChg>
      <pc:sldChg chg="addSp delSp modSp add mod delAnim modAnim">
        <pc:chgData name="Manaar Alam" userId="47f9d68711c988bf" providerId="LiveId" clId="{D2B25EF5-4B11-2C47-871C-416B299EB381}" dt="2021-03-12T22:20:21.003" v="1643" actId="1076"/>
        <pc:sldMkLst>
          <pc:docMk/>
          <pc:sldMk cId="3178471724" sldId="289"/>
        </pc:sldMkLst>
        <pc:spChg chg="mod">
          <ac:chgData name="Manaar Alam" userId="47f9d68711c988bf" providerId="LiveId" clId="{D2B25EF5-4B11-2C47-871C-416B299EB381}" dt="2021-03-12T21:36:20.710" v="1241"/>
          <ac:spMkLst>
            <pc:docMk/>
            <pc:sldMk cId="3178471724" sldId="289"/>
            <ac:spMk id="2" creationId="{9FE89C38-636F-6E46-8B94-BDE63ED289DE}"/>
          </ac:spMkLst>
        </pc:spChg>
        <pc:spChg chg="add mod">
          <ac:chgData name="Manaar Alam" userId="47f9d68711c988bf" providerId="LiveId" clId="{D2B25EF5-4B11-2C47-871C-416B299EB381}" dt="2021-03-12T22:03:27.938" v="1509" actId="207"/>
          <ac:spMkLst>
            <pc:docMk/>
            <pc:sldMk cId="3178471724" sldId="289"/>
            <ac:spMk id="3" creationId="{65C62D7D-35D7-CF42-B7E4-BBC32AEF1FDC}"/>
          </ac:spMkLst>
        </pc:spChg>
        <pc:spChg chg="mod">
          <ac:chgData name="Manaar Alam" userId="47f9d68711c988bf" providerId="LiveId" clId="{D2B25EF5-4B11-2C47-871C-416B299EB381}" dt="2021-03-12T21:38:22.724" v="1289" actId="20577"/>
          <ac:spMkLst>
            <pc:docMk/>
            <pc:sldMk cId="3178471724" sldId="289"/>
            <ac:spMk id="5" creationId="{80834587-3A5E-514C-8B00-198BB14E0387}"/>
          </ac:spMkLst>
        </pc:spChg>
        <pc:spChg chg="add del mod">
          <ac:chgData name="Manaar Alam" userId="47f9d68711c988bf" providerId="LiveId" clId="{D2B25EF5-4B11-2C47-871C-416B299EB381}" dt="2021-03-12T21:48:03.914" v="1356" actId="478"/>
          <ac:spMkLst>
            <pc:docMk/>
            <pc:sldMk cId="3178471724" sldId="289"/>
            <ac:spMk id="6" creationId="{80B0D1E9-4770-6A43-85FE-15871B68FABA}"/>
          </ac:spMkLst>
        </pc:spChg>
        <pc:spChg chg="add mod">
          <ac:chgData name="Manaar Alam" userId="47f9d68711c988bf" providerId="LiveId" clId="{D2B25EF5-4B11-2C47-871C-416B299EB381}" dt="2021-03-12T22:03:27.938" v="1509" actId="207"/>
          <ac:spMkLst>
            <pc:docMk/>
            <pc:sldMk cId="3178471724" sldId="289"/>
            <ac:spMk id="10" creationId="{5DCA3F6E-6D9B-A748-A81D-88437CCEE37D}"/>
          </ac:spMkLst>
        </pc:spChg>
        <pc:spChg chg="add mod">
          <ac:chgData name="Manaar Alam" userId="47f9d68711c988bf" providerId="LiveId" clId="{D2B25EF5-4B11-2C47-871C-416B299EB381}" dt="2021-03-12T22:03:27.938" v="1509" actId="207"/>
          <ac:spMkLst>
            <pc:docMk/>
            <pc:sldMk cId="3178471724" sldId="289"/>
            <ac:spMk id="11" creationId="{0A01C401-3478-F446-8A5B-EDE6E37EF161}"/>
          </ac:spMkLst>
        </pc:spChg>
        <pc:spChg chg="del">
          <ac:chgData name="Manaar Alam" userId="47f9d68711c988bf" providerId="LiveId" clId="{D2B25EF5-4B11-2C47-871C-416B299EB381}" dt="2021-03-12T21:36:13.054" v="1240" actId="478"/>
          <ac:spMkLst>
            <pc:docMk/>
            <pc:sldMk cId="3178471724" sldId="289"/>
            <ac:spMk id="24" creationId="{350BF8E9-C184-6B41-88B9-7A7D86EED990}"/>
          </ac:spMkLst>
        </pc:spChg>
        <pc:spChg chg="del">
          <ac:chgData name="Manaar Alam" userId="47f9d68711c988bf" providerId="LiveId" clId="{D2B25EF5-4B11-2C47-871C-416B299EB381}" dt="2021-03-12T21:36:13.054" v="1240" actId="478"/>
          <ac:spMkLst>
            <pc:docMk/>
            <pc:sldMk cId="3178471724" sldId="289"/>
            <ac:spMk id="26" creationId="{D0FBE047-E6EE-154D-A9F7-15E76B6ECBAE}"/>
          </ac:spMkLst>
        </pc:spChg>
        <pc:spChg chg="del">
          <ac:chgData name="Manaar Alam" userId="47f9d68711c988bf" providerId="LiveId" clId="{D2B25EF5-4B11-2C47-871C-416B299EB381}" dt="2021-03-12T21:36:13.054" v="1240" actId="478"/>
          <ac:spMkLst>
            <pc:docMk/>
            <pc:sldMk cId="3178471724" sldId="289"/>
            <ac:spMk id="30" creationId="{B6AE03FD-F668-3648-A994-6C91BFFE1CB5}"/>
          </ac:spMkLst>
        </pc:spChg>
        <pc:spChg chg="add del mod">
          <ac:chgData name="Manaar Alam" userId="47f9d68711c988bf" providerId="LiveId" clId="{D2B25EF5-4B11-2C47-871C-416B299EB381}" dt="2021-03-12T21:48:02.024" v="1355" actId="478"/>
          <ac:spMkLst>
            <pc:docMk/>
            <pc:sldMk cId="3178471724" sldId="289"/>
            <ac:spMk id="31" creationId="{153572F8-3133-3F4D-AFD6-DFFE0E0BF470}"/>
          </ac:spMkLst>
        </pc:spChg>
        <pc:spChg chg="add mod">
          <ac:chgData name="Manaar Alam" userId="47f9d68711c988bf" providerId="LiveId" clId="{D2B25EF5-4B11-2C47-871C-416B299EB381}" dt="2021-03-12T22:03:27.938" v="1509" actId="207"/>
          <ac:spMkLst>
            <pc:docMk/>
            <pc:sldMk cId="3178471724" sldId="289"/>
            <ac:spMk id="32" creationId="{837465EB-76D2-FB49-AFF3-E9BCFB1E2619}"/>
          </ac:spMkLst>
        </pc:spChg>
        <pc:spChg chg="add mod">
          <ac:chgData name="Manaar Alam" userId="47f9d68711c988bf" providerId="LiveId" clId="{D2B25EF5-4B11-2C47-871C-416B299EB381}" dt="2021-03-12T22:02:11.952" v="1507" actId="207"/>
          <ac:spMkLst>
            <pc:docMk/>
            <pc:sldMk cId="3178471724" sldId="289"/>
            <ac:spMk id="33" creationId="{E0CEE9D1-720A-3344-BB14-293D9B7FB1D7}"/>
          </ac:spMkLst>
        </pc:spChg>
        <pc:spChg chg="del">
          <ac:chgData name="Manaar Alam" userId="47f9d68711c988bf" providerId="LiveId" clId="{D2B25EF5-4B11-2C47-871C-416B299EB381}" dt="2021-03-12T21:36:13.054" v="1240" actId="478"/>
          <ac:spMkLst>
            <pc:docMk/>
            <pc:sldMk cId="3178471724" sldId="289"/>
            <ac:spMk id="35" creationId="{4EC58920-766E-1843-925F-B1D135C2A12B}"/>
          </ac:spMkLst>
        </pc:spChg>
        <pc:spChg chg="add del mod">
          <ac:chgData name="Manaar Alam" userId="47f9d68711c988bf" providerId="LiveId" clId="{D2B25EF5-4B11-2C47-871C-416B299EB381}" dt="2021-03-12T21:47:49.347" v="1354" actId="478"/>
          <ac:spMkLst>
            <pc:docMk/>
            <pc:sldMk cId="3178471724" sldId="289"/>
            <ac:spMk id="36" creationId="{9CD34A3B-1072-4D49-A5A7-C111DFF7CD16}"/>
          </ac:spMkLst>
        </pc:spChg>
        <pc:spChg chg="add mod">
          <ac:chgData name="Manaar Alam" userId="47f9d68711c988bf" providerId="LiveId" clId="{D2B25EF5-4B11-2C47-871C-416B299EB381}" dt="2021-03-12T22:03:27.938" v="1509" actId="207"/>
          <ac:spMkLst>
            <pc:docMk/>
            <pc:sldMk cId="3178471724" sldId="289"/>
            <ac:spMk id="37" creationId="{5AF8B9CC-0962-9E44-BCEE-A79E4B1C04E4}"/>
          </ac:spMkLst>
        </pc:spChg>
        <pc:spChg chg="del">
          <ac:chgData name="Manaar Alam" userId="47f9d68711c988bf" providerId="LiveId" clId="{D2B25EF5-4B11-2C47-871C-416B299EB381}" dt="2021-03-12T21:36:13.054" v="1240" actId="478"/>
          <ac:spMkLst>
            <pc:docMk/>
            <pc:sldMk cId="3178471724" sldId="289"/>
            <ac:spMk id="40" creationId="{6526FBC2-B6EC-5C46-8A2B-9530356B3C92}"/>
          </ac:spMkLst>
        </pc:spChg>
        <pc:spChg chg="add mod">
          <ac:chgData name="Manaar Alam" userId="47f9d68711c988bf" providerId="LiveId" clId="{D2B25EF5-4B11-2C47-871C-416B299EB381}" dt="2021-03-12T22:02:11.952" v="1507" actId="207"/>
          <ac:spMkLst>
            <pc:docMk/>
            <pc:sldMk cId="3178471724" sldId="289"/>
            <ac:spMk id="43" creationId="{9A9A2507-FA76-BC4E-8CDC-A2CCD4E3301E}"/>
          </ac:spMkLst>
        </pc:spChg>
        <pc:spChg chg="add mod">
          <ac:chgData name="Manaar Alam" userId="47f9d68711c988bf" providerId="LiveId" clId="{D2B25EF5-4B11-2C47-871C-416B299EB381}" dt="2021-03-12T22:02:11.952" v="1507" actId="207"/>
          <ac:spMkLst>
            <pc:docMk/>
            <pc:sldMk cId="3178471724" sldId="289"/>
            <ac:spMk id="46" creationId="{5DA4ABAD-693F-CE42-8DD2-56CDD726DAB4}"/>
          </ac:spMkLst>
        </pc:spChg>
        <pc:spChg chg="add del mod">
          <ac:chgData name="Manaar Alam" userId="47f9d68711c988bf" providerId="LiveId" clId="{D2B25EF5-4B11-2C47-871C-416B299EB381}" dt="2021-03-12T22:19:53.400" v="1633" actId="478"/>
          <ac:spMkLst>
            <pc:docMk/>
            <pc:sldMk cId="3178471724" sldId="289"/>
            <ac:spMk id="47" creationId="{99D83348-0679-ED44-AE9B-4277905176C2}"/>
          </ac:spMkLst>
        </pc:spChg>
        <pc:spChg chg="add del mod">
          <ac:chgData name="Manaar Alam" userId="47f9d68711c988bf" providerId="LiveId" clId="{D2B25EF5-4B11-2C47-871C-416B299EB381}" dt="2021-03-12T22:20:00.920" v="1635" actId="478"/>
          <ac:spMkLst>
            <pc:docMk/>
            <pc:sldMk cId="3178471724" sldId="289"/>
            <ac:spMk id="50" creationId="{9136F506-54D5-5C44-AA38-29DF4315AAAA}"/>
          </ac:spMkLst>
        </pc:spChg>
        <pc:spChg chg="del">
          <ac:chgData name="Manaar Alam" userId="47f9d68711c988bf" providerId="LiveId" clId="{D2B25EF5-4B11-2C47-871C-416B299EB381}" dt="2021-03-12T21:36:13.054" v="1240" actId="478"/>
          <ac:spMkLst>
            <pc:docMk/>
            <pc:sldMk cId="3178471724" sldId="289"/>
            <ac:spMk id="52" creationId="{9259F0D6-AD77-2B44-92D8-F46EF23C28D8}"/>
          </ac:spMkLst>
        </pc:spChg>
        <pc:spChg chg="del">
          <ac:chgData name="Manaar Alam" userId="47f9d68711c988bf" providerId="LiveId" clId="{D2B25EF5-4B11-2C47-871C-416B299EB381}" dt="2021-03-12T21:36:13.054" v="1240" actId="478"/>
          <ac:spMkLst>
            <pc:docMk/>
            <pc:sldMk cId="3178471724" sldId="289"/>
            <ac:spMk id="53" creationId="{D23CC826-1352-E94C-B60A-6922156E56FA}"/>
          </ac:spMkLst>
        </pc:spChg>
        <pc:spChg chg="add mod">
          <ac:chgData name="Manaar Alam" userId="47f9d68711c988bf" providerId="LiveId" clId="{D2B25EF5-4B11-2C47-871C-416B299EB381}" dt="2021-03-12T22:20:03.496" v="1636" actId="1076"/>
          <ac:spMkLst>
            <pc:docMk/>
            <pc:sldMk cId="3178471724" sldId="289"/>
            <ac:spMk id="54" creationId="{1EB916F7-E0DE-C94D-A4EC-C8C2AA26B9BD}"/>
          </ac:spMkLst>
        </pc:spChg>
        <pc:spChg chg="add mod">
          <ac:chgData name="Manaar Alam" userId="47f9d68711c988bf" providerId="LiveId" clId="{D2B25EF5-4B11-2C47-871C-416B299EB381}" dt="2021-03-12T22:20:21.003" v="1643" actId="1076"/>
          <ac:spMkLst>
            <pc:docMk/>
            <pc:sldMk cId="3178471724" sldId="289"/>
            <ac:spMk id="55" creationId="{A1B53510-325B-AD48-8464-F444E557B387}"/>
          </ac:spMkLst>
        </pc:spChg>
        <pc:picChg chg="del">
          <ac:chgData name="Manaar Alam" userId="47f9d68711c988bf" providerId="LiveId" clId="{D2B25EF5-4B11-2C47-871C-416B299EB381}" dt="2021-03-12T21:36:13.054" v="1240" actId="478"/>
          <ac:picMkLst>
            <pc:docMk/>
            <pc:sldMk cId="3178471724" sldId="289"/>
            <ac:picMk id="4" creationId="{4AB5B76B-4A09-B248-8539-97C2DFAFB665}"/>
          </ac:picMkLst>
        </pc:picChg>
        <pc:picChg chg="del">
          <ac:chgData name="Manaar Alam" userId="47f9d68711c988bf" providerId="LiveId" clId="{D2B25EF5-4B11-2C47-871C-416B299EB381}" dt="2021-03-12T21:36:13.054" v="1240" actId="478"/>
          <ac:picMkLst>
            <pc:docMk/>
            <pc:sldMk cId="3178471724" sldId="289"/>
            <ac:picMk id="22" creationId="{68AB64A8-9F49-1F41-9B61-30F697ABEA63}"/>
          </ac:picMkLst>
        </pc:picChg>
        <pc:picChg chg="del">
          <ac:chgData name="Manaar Alam" userId="47f9d68711c988bf" providerId="LiveId" clId="{D2B25EF5-4B11-2C47-871C-416B299EB381}" dt="2021-03-12T21:36:13.054" v="1240" actId="478"/>
          <ac:picMkLst>
            <pc:docMk/>
            <pc:sldMk cId="3178471724" sldId="289"/>
            <ac:picMk id="23" creationId="{BD3257FE-F741-9B45-959E-365144C337E3}"/>
          </ac:picMkLst>
        </pc:picChg>
        <pc:picChg chg="del">
          <ac:chgData name="Manaar Alam" userId="47f9d68711c988bf" providerId="LiveId" clId="{D2B25EF5-4B11-2C47-871C-416B299EB381}" dt="2021-03-12T21:36:13.054" v="1240" actId="478"/>
          <ac:picMkLst>
            <pc:docMk/>
            <pc:sldMk cId="3178471724" sldId="289"/>
            <ac:picMk id="25" creationId="{CEE35D52-53B2-334F-850A-5ACD3ED936C8}"/>
          </ac:picMkLst>
        </pc:picChg>
        <pc:picChg chg="del">
          <ac:chgData name="Manaar Alam" userId="47f9d68711c988bf" providerId="LiveId" clId="{D2B25EF5-4B11-2C47-871C-416B299EB381}" dt="2021-03-12T21:36:13.054" v="1240" actId="478"/>
          <ac:picMkLst>
            <pc:docMk/>
            <pc:sldMk cId="3178471724" sldId="289"/>
            <ac:picMk id="29" creationId="{17B1B6BE-CD3C-AF4F-80A8-D42493049657}"/>
          </ac:picMkLst>
        </pc:picChg>
        <pc:picChg chg="del">
          <ac:chgData name="Manaar Alam" userId="47f9d68711c988bf" providerId="LiveId" clId="{D2B25EF5-4B11-2C47-871C-416B299EB381}" dt="2021-03-12T21:36:13.054" v="1240" actId="478"/>
          <ac:picMkLst>
            <pc:docMk/>
            <pc:sldMk cId="3178471724" sldId="289"/>
            <ac:picMk id="34" creationId="{A8E6A517-03F6-FB42-B4FE-D74D0E77F020}"/>
          </ac:picMkLst>
        </pc:picChg>
        <pc:picChg chg="del">
          <ac:chgData name="Manaar Alam" userId="47f9d68711c988bf" providerId="LiveId" clId="{D2B25EF5-4B11-2C47-871C-416B299EB381}" dt="2021-03-12T21:36:13.054" v="1240" actId="478"/>
          <ac:picMkLst>
            <pc:docMk/>
            <pc:sldMk cId="3178471724" sldId="289"/>
            <ac:picMk id="38" creationId="{E165F9E3-F420-2643-A575-A5329FD68F06}"/>
          </ac:picMkLst>
        </pc:picChg>
        <pc:picChg chg="del">
          <ac:chgData name="Manaar Alam" userId="47f9d68711c988bf" providerId="LiveId" clId="{D2B25EF5-4B11-2C47-871C-416B299EB381}" dt="2021-03-12T21:36:13.054" v="1240" actId="478"/>
          <ac:picMkLst>
            <pc:docMk/>
            <pc:sldMk cId="3178471724" sldId="289"/>
            <ac:picMk id="44" creationId="{688B4F00-67A4-FA45-AEDB-E3E30645FAE1}"/>
          </ac:picMkLst>
        </pc:picChg>
        <pc:picChg chg="del">
          <ac:chgData name="Manaar Alam" userId="47f9d68711c988bf" providerId="LiveId" clId="{D2B25EF5-4B11-2C47-871C-416B299EB381}" dt="2021-03-12T21:36:13.054" v="1240" actId="478"/>
          <ac:picMkLst>
            <pc:docMk/>
            <pc:sldMk cId="3178471724" sldId="289"/>
            <ac:picMk id="45" creationId="{16ED6A94-241C-8C4A-BDD3-E7153C7FF590}"/>
          </ac:picMkLst>
        </pc:picChg>
        <pc:picChg chg="del">
          <ac:chgData name="Manaar Alam" userId="47f9d68711c988bf" providerId="LiveId" clId="{D2B25EF5-4B11-2C47-871C-416B299EB381}" dt="2021-03-12T21:36:13.054" v="1240" actId="478"/>
          <ac:picMkLst>
            <pc:docMk/>
            <pc:sldMk cId="3178471724" sldId="289"/>
            <ac:picMk id="51" creationId="{14CCF73A-38B2-6343-B3DD-C4BEE0BB61CA}"/>
          </ac:picMkLst>
        </pc:picChg>
        <pc:cxnChg chg="add mod">
          <ac:chgData name="Manaar Alam" userId="47f9d68711c988bf" providerId="LiveId" clId="{D2B25EF5-4B11-2C47-871C-416B299EB381}" dt="2021-03-12T21:47:33.078" v="1353" actId="1582"/>
          <ac:cxnSpMkLst>
            <pc:docMk/>
            <pc:sldMk cId="3178471724" sldId="289"/>
            <ac:cxnSpMk id="8" creationId="{3CF6EFD6-3751-A848-9CCF-82D5D8A0F7BB}"/>
          </ac:cxnSpMkLst>
        </pc:cxnChg>
        <pc:cxnChg chg="add mod">
          <ac:chgData name="Manaar Alam" userId="47f9d68711c988bf" providerId="LiveId" clId="{D2B25EF5-4B11-2C47-871C-416B299EB381}" dt="2021-03-12T21:53:27.867" v="1430" actId="1582"/>
          <ac:cxnSpMkLst>
            <pc:docMk/>
            <pc:sldMk cId="3178471724" sldId="289"/>
            <ac:cxnSpMk id="13" creationId="{A21B58CF-6D1D-F847-A500-36C1D4B96474}"/>
          </ac:cxnSpMkLst>
        </pc:cxnChg>
        <pc:cxnChg chg="add mod">
          <ac:chgData name="Manaar Alam" userId="47f9d68711c988bf" providerId="LiveId" clId="{D2B25EF5-4B11-2C47-871C-416B299EB381}" dt="2021-03-12T21:54:53.366" v="1447" actId="1076"/>
          <ac:cxnSpMkLst>
            <pc:docMk/>
            <pc:sldMk cId="3178471724" sldId="289"/>
            <ac:cxnSpMk id="15" creationId="{A91CEB1A-3A9F-D24B-B7E2-22C2C8D32EBC}"/>
          </ac:cxnSpMkLst>
        </pc:cxnChg>
        <pc:cxnChg chg="add">
          <ac:chgData name="Manaar Alam" userId="47f9d68711c988bf" providerId="LiveId" clId="{D2B25EF5-4B11-2C47-871C-416B299EB381}" dt="2021-03-12T21:54:29.982" v="1444" actId="11529"/>
          <ac:cxnSpMkLst>
            <pc:docMk/>
            <pc:sldMk cId="3178471724" sldId="289"/>
            <ac:cxnSpMk id="17" creationId="{537593F2-FD18-4244-82A7-866E1412191C}"/>
          </ac:cxnSpMkLst>
        </pc:cxnChg>
        <pc:cxnChg chg="add mod">
          <ac:chgData name="Manaar Alam" userId="47f9d68711c988bf" providerId="LiveId" clId="{D2B25EF5-4B11-2C47-871C-416B299EB381}" dt="2021-03-12T21:56:29.484" v="1481" actId="13822"/>
          <ac:cxnSpMkLst>
            <pc:docMk/>
            <pc:sldMk cId="3178471724" sldId="289"/>
            <ac:cxnSpMk id="20" creationId="{C79D4489-6AB7-B04A-A4B2-9A9B6E6B9CC6}"/>
          </ac:cxnSpMkLst>
        </pc:cxnChg>
        <pc:cxnChg chg="del">
          <ac:chgData name="Manaar Alam" userId="47f9d68711c988bf" providerId="LiveId" clId="{D2B25EF5-4B11-2C47-871C-416B299EB381}" dt="2021-03-12T21:36:13.054" v="1240" actId="478"/>
          <ac:cxnSpMkLst>
            <pc:docMk/>
            <pc:sldMk cId="3178471724" sldId="289"/>
            <ac:cxnSpMk id="27" creationId="{370A269C-43A1-6546-9E6F-9F0FDF8B6F14}"/>
          </ac:cxnSpMkLst>
        </pc:cxnChg>
        <pc:cxnChg chg="del">
          <ac:chgData name="Manaar Alam" userId="47f9d68711c988bf" providerId="LiveId" clId="{D2B25EF5-4B11-2C47-871C-416B299EB381}" dt="2021-03-12T21:36:13.054" v="1240" actId="478"/>
          <ac:cxnSpMkLst>
            <pc:docMk/>
            <pc:sldMk cId="3178471724" sldId="289"/>
            <ac:cxnSpMk id="28" creationId="{155AFC1F-8C5D-724F-8D9D-5C1C54B9BD89}"/>
          </ac:cxnSpMkLst>
        </pc:cxnChg>
        <pc:cxnChg chg="del">
          <ac:chgData name="Manaar Alam" userId="47f9d68711c988bf" providerId="LiveId" clId="{D2B25EF5-4B11-2C47-871C-416B299EB381}" dt="2021-03-12T21:36:13.054" v="1240" actId="478"/>
          <ac:cxnSpMkLst>
            <pc:docMk/>
            <pc:sldMk cId="3178471724" sldId="289"/>
            <ac:cxnSpMk id="39" creationId="{9A0D21E1-4839-4D4D-8BAE-D278555158A4}"/>
          </ac:cxnSpMkLst>
        </pc:cxnChg>
        <pc:cxnChg chg="del">
          <ac:chgData name="Manaar Alam" userId="47f9d68711c988bf" providerId="LiveId" clId="{D2B25EF5-4B11-2C47-871C-416B299EB381}" dt="2021-03-12T21:36:13.054" v="1240" actId="478"/>
          <ac:cxnSpMkLst>
            <pc:docMk/>
            <pc:sldMk cId="3178471724" sldId="289"/>
            <ac:cxnSpMk id="41" creationId="{749F79A2-3055-A34D-912F-D72D88D6C290}"/>
          </ac:cxnSpMkLst>
        </pc:cxnChg>
        <pc:cxnChg chg="del">
          <ac:chgData name="Manaar Alam" userId="47f9d68711c988bf" providerId="LiveId" clId="{D2B25EF5-4B11-2C47-871C-416B299EB381}" dt="2021-03-12T21:36:13.054" v="1240" actId="478"/>
          <ac:cxnSpMkLst>
            <pc:docMk/>
            <pc:sldMk cId="3178471724" sldId="289"/>
            <ac:cxnSpMk id="42" creationId="{049B20F3-CCDD-D840-9A6E-81398A5DAF26}"/>
          </ac:cxnSpMkLst>
        </pc:cxnChg>
        <pc:cxnChg chg="add mod">
          <ac:chgData name="Manaar Alam" userId="47f9d68711c988bf" providerId="LiveId" clId="{D2B25EF5-4B11-2C47-871C-416B299EB381}" dt="2021-03-12T21:56:17.338" v="1479" actId="13822"/>
          <ac:cxnSpMkLst>
            <pc:docMk/>
            <pc:sldMk cId="3178471724" sldId="289"/>
            <ac:cxnSpMk id="49" creationId="{31654009-49E8-B144-9B16-45AFEFED6FAD}"/>
          </ac:cxnSpMkLst>
        </pc:cxnChg>
      </pc:sldChg>
      <pc:sldChg chg="addSp delSp modSp add mod delAnim modAnim">
        <pc:chgData name="Manaar Alam" userId="47f9d68711c988bf" providerId="LiveId" clId="{D2B25EF5-4B11-2C47-871C-416B299EB381}" dt="2021-03-12T22:32:37.958" v="1772"/>
        <pc:sldMkLst>
          <pc:docMk/>
          <pc:sldMk cId="605859442" sldId="290"/>
        </pc:sldMkLst>
        <pc:spChg chg="mod">
          <ac:chgData name="Manaar Alam" userId="47f9d68711c988bf" providerId="LiveId" clId="{D2B25EF5-4B11-2C47-871C-416B299EB381}" dt="2021-03-12T22:12:25.390" v="1543"/>
          <ac:spMkLst>
            <pc:docMk/>
            <pc:sldMk cId="605859442" sldId="290"/>
            <ac:spMk id="2" creationId="{9FE89C38-636F-6E46-8B94-BDE63ED289DE}"/>
          </ac:spMkLst>
        </pc:spChg>
        <pc:spChg chg="del">
          <ac:chgData name="Manaar Alam" userId="47f9d68711c988bf" providerId="LiveId" clId="{D2B25EF5-4B11-2C47-871C-416B299EB381}" dt="2021-03-12T22:12:16.469" v="1542" actId="478"/>
          <ac:spMkLst>
            <pc:docMk/>
            <pc:sldMk cId="605859442" sldId="290"/>
            <ac:spMk id="3" creationId="{65C62D7D-35D7-CF42-B7E4-BBC32AEF1FDC}"/>
          </ac:spMkLst>
        </pc:spChg>
        <pc:spChg chg="del">
          <ac:chgData name="Manaar Alam" userId="47f9d68711c988bf" providerId="LiveId" clId="{D2B25EF5-4B11-2C47-871C-416B299EB381}" dt="2021-03-12T22:12:42.812" v="1544" actId="478"/>
          <ac:spMkLst>
            <pc:docMk/>
            <pc:sldMk cId="605859442" sldId="290"/>
            <ac:spMk id="5" creationId="{80834587-3A5E-514C-8B00-198BB14E0387}"/>
          </ac:spMkLst>
        </pc:spChg>
        <pc:spChg chg="add del mod">
          <ac:chgData name="Manaar Alam" userId="47f9d68711c988bf" providerId="LiveId" clId="{D2B25EF5-4B11-2C47-871C-416B299EB381}" dt="2021-03-12T22:13:19.921" v="1548" actId="478"/>
          <ac:spMkLst>
            <pc:docMk/>
            <pc:sldMk cId="605859442" sldId="290"/>
            <ac:spMk id="6" creationId="{593F33D2-BB4E-5C43-8F71-EA2E9D381A41}"/>
          </ac:spMkLst>
        </pc:spChg>
        <pc:spChg chg="add del mod">
          <ac:chgData name="Manaar Alam" userId="47f9d68711c988bf" providerId="LiveId" clId="{D2B25EF5-4B11-2C47-871C-416B299EB381}" dt="2021-03-12T22:13:55.617" v="1555" actId="478"/>
          <ac:spMkLst>
            <pc:docMk/>
            <pc:sldMk cId="605859442" sldId="290"/>
            <ac:spMk id="9" creationId="{9440F7AF-AEF7-6040-8A43-99504769295D}"/>
          </ac:spMkLst>
        </pc:spChg>
        <pc:spChg chg="del">
          <ac:chgData name="Manaar Alam" userId="47f9d68711c988bf" providerId="LiveId" clId="{D2B25EF5-4B11-2C47-871C-416B299EB381}" dt="2021-03-12T22:12:16.469" v="1542" actId="478"/>
          <ac:spMkLst>
            <pc:docMk/>
            <pc:sldMk cId="605859442" sldId="290"/>
            <ac:spMk id="10" creationId="{5DCA3F6E-6D9B-A748-A81D-88437CCEE37D}"/>
          </ac:spMkLst>
        </pc:spChg>
        <pc:spChg chg="del">
          <ac:chgData name="Manaar Alam" userId="47f9d68711c988bf" providerId="LiveId" clId="{D2B25EF5-4B11-2C47-871C-416B299EB381}" dt="2021-03-12T22:12:16.469" v="1542" actId="478"/>
          <ac:spMkLst>
            <pc:docMk/>
            <pc:sldMk cId="605859442" sldId="290"/>
            <ac:spMk id="11" creationId="{0A01C401-3478-F446-8A5B-EDE6E37EF161}"/>
          </ac:spMkLst>
        </pc:spChg>
        <pc:spChg chg="add mod">
          <ac:chgData name="Manaar Alam" userId="47f9d68711c988bf" providerId="LiveId" clId="{D2B25EF5-4B11-2C47-871C-416B299EB381}" dt="2021-03-12T22:30:31.070" v="1764" actId="12"/>
          <ac:spMkLst>
            <pc:docMk/>
            <pc:sldMk cId="605859442" sldId="290"/>
            <ac:spMk id="12" creationId="{BA71463C-7A3B-1A44-8CD0-54ACA00D9F41}"/>
          </ac:spMkLst>
        </pc:spChg>
        <pc:spChg chg="add del mod">
          <ac:chgData name="Manaar Alam" userId="47f9d68711c988bf" providerId="LiveId" clId="{D2B25EF5-4B11-2C47-871C-416B299EB381}" dt="2021-03-12T22:13:53.557" v="1554" actId="478"/>
          <ac:spMkLst>
            <pc:docMk/>
            <pc:sldMk cId="605859442" sldId="290"/>
            <ac:spMk id="21" creationId="{1E08A2CE-0F5A-204F-A327-845E52184A8F}"/>
          </ac:spMkLst>
        </pc:spChg>
        <pc:spChg chg="add del mod">
          <ac:chgData name="Manaar Alam" userId="47f9d68711c988bf" providerId="LiveId" clId="{D2B25EF5-4B11-2C47-871C-416B299EB381}" dt="2021-03-12T22:13:50.342" v="1553" actId="478"/>
          <ac:spMkLst>
            <pc:docMk/>
            <pc:sldMk cId="605859442" sldId="290"/>
            <ac:spMk id="22" creationId="{5C88CC88-C5C3-614C-BC4F-33677C8D49B6}"/>
          </ac:spMkLst>
        </pc:spChg>
        <pc:spChg chg="add del mod">
          <ac:chgData name="Manaar Alam" userId="47f9d68711c988bf" providerId="LiveId" clId="{D2B25EF5-4B11-2C47-871C-416B299EB381}" dt="2021-03-12T22:13:50.342" v="1553" actId="478"/>
          <ac:spMkLst>
            <pc:docMk/>
            <pc:sldMk cId="605859442" sldId="290"/>
            <ac:spMk id="24" creationId="{11A4F39D-4A1A-F646-8CB9-D9E9D767CC14}"/>
          </ac:spMkLst>
        </pc:spChg>
        <pc:spChg chg="add del mod">
          <ac:chgData name="Manaar Alam" userId="47f9d68711c988bf" providerId="LiveId" clId="{D2B25EF5-4B11-2C47-871C-416B299EB381}" dt="2021-03-12T22:13:50.342" v="1553" actId="478"/>
          <ac:spMkLst>
            <pc:docMk/>
            <pc:sldMk cId="605859442" sldId="290"/>
            <ac:spMk id="25" creationId="{4E91F0C4-EBD8-D44B-A613-F66935A42646}"/>
          </ac:spMkLst>
        </pc:spChg>
        <pc:spChg chg="del">
          <ac:chgData name="Manaar Alam" userId="47f9d68711c988bf" providerId="LiveId" clId="{D2B25EF5-4B11-2C47-871C-416B299EB381}" dt="2021-03-12T22:12:16.469" v="1542" actId="478"/>
          <ac:spMkLst>
            <pc:docMk/>
            <pc:sldMk cId="605859442" sldId="290"/>
            <ac:spMk id="32" creationId="{837465EB-76D2-FB49-AFF3-E9BCFB1E2619}"/>
          </ac:spMkLst>
        </pc:spChg>
        <pc:spChg chg="del">
          <ac:chgData name="Manaar Alam" userId="47f9d68711c988bf" providerId="LiveId" clId="{D2B25EF5-4B11-2C47-871C-416B299EB381}" dt="2021-03-12T22:12:16.469" v="1542" actId="478"/>
          <ac:spMkLst>
            <pc:docMk/>
            <pc:sldMk cId="605859442" sldId="290"/>
            <ac:spMk id="33" creationId="{E0CEE9D1-720A-3344-BB14-293D9B7FB1D7}"/>
          </ac:spMkLst>
        </pc:spChg>
        <pc:spChg chg="del">
          <ac:chgData name="Manaar Alam" userId="47f9d68711c988bf" providerId="LiveId" clId="{D2B25EF5-4B11-2C47-871C-416B299EB381}" dt="2021-03-12T22:12:16.469" v="1542" actId="478"/>
          <ac:spMkLst>
            <pc:docMk/>
            <pc:sldMk cId="605859442" sldId="290"/>
            <ac:spMk id="37" creationId="{5AF8B9CC-0962-9E44-BCEE-A79E4B1C04E4}"/>
          </ac:spMkLst>
        </pc:spChg>
        <pc:spChg chg="add mod">
          <ac:chgData name="Manaar Alam" userId="47f9d68711c988bf" providerId="LiveId" clId="{D2B25EF5-4B11-2C47-871C-416B299EB381}" dt="2021-03-12T22:24:01.483" v="1693" actId="1076"/>
          <ac:spMkLst>
            <pc:docMk/>
            <pc:sldMk cId="605859442" sldId="290"/>
            <ac:spMk id="39" creationId="{2865F224-C2F7-2342-A922-CAE8D65EEDF2}"/>
          </ac:spMkLst>
        </pc:spChg>
        <pc:spChg chg="add mod">
          <ac:chgData name="Manaar Alam" userId="47f9d68711c988bf" providerId="LiveId" clId="{D2B25EF5-4B11-2C47-871C-416B299EB381}" dt="2021-03-12T22:24:01.483" v="1693" actId="1076"/>
          <ac:spMkLst>
            <pc:docMk/>
            <pc:sldMk cId="605859442" sldId="290"/>
            <ac:spMk id="42" creationId="{4A2D48CE-0D91-9648-BB7A-0F8EBB9151ED}"/>
          </ac:spMkLst>
        </pc:spChg>
        <pc:spChg chg="del">
          <ac:chgData name="Manaar Alam" userId="47f9d68711c988bf" providerId="LiveId" clId="{D2B25EF5-4B11-2C47-871C-416B299EB381}" dt="2021-03-12T22:12:16.469" v="1542" actId="478"/>
          <ac:spMkLst>
            <pc:docMk/>
            <pc:sldMk cId="605859442" sldId="290"/>
            <ac:spMk id="43" creationId="{9A9A2507-FA76-BC4E-8CDC-A2CCD4E3301E}"/>
          </ac:spMkLst>
        </pc:spChg>
        <pc:spChg chg="add mod">
          <ac:chgData name="Manaar Alam" userId="47f9d68711c988bf" providerId="LiveId" clId="{D2B25EF5-4B11-2C47-871C-416B299EB381}" dt="2021-03-12T22:30:34.410" v="1765" actId="12"/>
          <ac:spMkLst>
            <pc:docMk/>
            <pc:sldMk cId="605859442" sldId="290"/>
            <ac:spMk id="45" creationId="{EF577F2C-9E2F-4D4D-BE12-9CF0B93E1AC2}"/>
          </ac:spMkLst>
        </pc:spChg>
        <pc:spChg chg="del">
          <ac:chgData name="Manaar Alam" userId="47f9d68711c988bf" providerId="LiveId" clId="{D2B25EF5-4B11-2C47-871C-416B299EB381}" dt="2021-03-12T22:12:16.469" v="1542" actId="478"/>
          <ac:spMkLst>
            <pc:docMk/>
            <pc:sldMk cId="605859442" sldId="290"/>
            <ac:spMk id="46" creationId="{5DA4ABAD-693F-CE42-8DD2-56CDD726DAB4}"/>
          </ac:spMkLst>
        </pc:spChg>
        <pc:spChg chg="del">
          <ac:chgData name="Manaar Alam" userId="47f9d68711c988bf" providerId="LiveId" clId="{D2B25EF5-4B11-2C47-871C-416B299EB381}" dt="2021-03-12T22:12:16.469" v="1542" actId="478"/>
          <ac:spMkLst>
            <pc:docMk/>
            <pc:sldMk cId="605859442" sldId="290"/>
            <ac:spMk id="47" creationId="{99D83348-0679-ED44-AE9B-4277905176C2}"/>
          </ac:spMkLst>
        </pc:spChg>
        <pc:spChg chg="del">
          <ac:chgData name="Manaar Alam" userId="47f9d68711c988bf" providerId="LiveId" clId="{D2B25EF5-4B11-2C47-871C-416B299EB381}" dt="2021-03-12T22:12:16.469" v="1542" actId="478"/>
          <ac:spMkLst>
            <pc:docMk/>
            <pc:sldMk cId="605859442" sldId="290"/>
            <ac:spMk id="50" creationId="{9136F506-54D5-5C44-AA38-29DF4315AAAA}"/>
          </ac:spMkLst>
        </pc:spChg>
        <pc:spChg chg="add mod">
          <ac:chgData name="Manaar Alam" userId="47f9d68711c988bf" providerId="LiveId" clId="{D2B25EF5-4B11-2C47-871C-416B299EB381}" dt="2021-03-12T22:26:26.200" v="1717" actId="1076"/>
          <ac:spMkLst>
            <pc:docMk/>
            <pc:sldMk cId="605859442" sldId="290"/>
            <ac:spMk id="53" creationId="{F13093FD-2C96-EA4B-89EB-55D1AC9D865A}"/>
          </ac:spMkLst>
        </pc:spChg>
        <pc:spChg chg="add mod">
          <ac:chgData name="Manaar Alam" userId="47f9d68711c988bf" providerId="LiveId" clId="{D2B25EF5-4B11-2C47-871C-416B299EB381}" dt="2021-03-12T22:26:59.141" v="1746" actId="1076"/>
          <ac:spMkLst>
            <pc:docMk/>
            <pc:sldMk cId="605859442" sldId="290"/>
            <ac:spMk id="58" creationId="{7C647DFC-B779-4F48-8C30-C6996862AED7}"/>
          </ac:spMkLst>
        </pc:spChg>
        <pc:spChg chg="add mod">
          <ac:chgData name="Manaar Alam" userId="47f9d68711c988bf" providerId="LiveId" clId="{D2B25EF5-4B11-2C47-871C-416B299EB381}" dt="2021-03-12T22:30:37.988" v="1766" actId="12"/>
          <ac:spMkLst>
            <pc:docMk/>
            <pc:sldMk cId="605859442" sldId="290"/>
            <ac:spMk id="61" creationId="{8ACCB564-987D-084F-84E2-EF1B8670E38F}"/>
          </ac:spMkLst>
        </pc:spChg>
        <pc:grpChg chg="add mod">
          <ac:chgData name="Manaar Alam" userId="47f9d68711c988bf" providerId="LiveId" clId="{D2B25EF5-4B11-2C47-871C-416B299EB381}" dt="2021-03-12T22:24:01.483" v="1693" actId="1076"/>
          <ac:grpSpMkLst>
            <pc:docMk/>
            <pc:sldMk cId="605859442" sldId="290"/>
            <ac:grpSpMk id="35" creationId="{569D5F7F-889A-AD4B-B9C8-FE0238AE26A4}"/>
          </ac:grpSpMkLst>
        </pc:grpChg>
        <pc:picChg chg="add mod">
          <ac:chgData name="Manaar Alam" userId="47f9d68711c988bf" providerId="LiveId" clId="{D2B25EF5-4B11-2C47-871C-416B299EB381}" dt="2021-03-12T22:24:01.483" v="1693" actId="1076"/>
          <ac:picMkLst>
            <pc:docMk/>
            <pc:sldMk cId="605859442" sldId="290"/>
            <ac:picMk id="31" creationId="{9E908A70-5CCF-AD4B-AD47-4E28B3786815}"/>
          </ac:picMkLst>
        </pc:picChg>
        <pc:picChg chg="add mod">
          <ac:chgData name="Manaar Alam" userId="47f9d68711c988bf" providerId="LiveId" clId="{D2B25EF5-4B11-2C47-871C-416B299EB381}" dt="2021-03-12T22:24:01.483" v="1693" actId="1076"/>
          <ac:picMkLst>
            <pc:docMk/>
            <pc:sldMk cId="605859442" sldId="290"/>
            <ac:picMk id="34" creationId="{F82E097B-5DBF-8048-A5D8-768373F005EB}"/>
          </ac:picMkLst>
        </pc:picChg>
        <pc:picChg chg="mod">
          <ac:chgData name="Manaar Alam" userId="47f9d68711c988bf" providerId="LiveId" clId="{D2B25EF5-4B11-2C47-871C-416B299EB381}" dt="2021-03-12T22:24:01.483" v="1693" actId="1076"/>
          <ac:picMkLst>
            <pc:docMk/>
            <pc:sldMk cId="605859442" sldId="290"/>
            <ac:picMk id="36" creationId="{ED0D2DC9-D9F4-4C40-90D9-DFC43F244D21}"/>
          </ac:picMkLst>
        </pc:picChg>
        <pc:picChg chg="mod">
          <ac:chgData name="Manaar Alam" userId="47f9d68711c988bf" providerId="LiveId" clId="{D2B25EF5-4B11-2C47-871C-416B299EB381}" dt="2021-03-12T22:24:01.483" v="1693" actId="1076"/>
          <ac:picMkLst>
            <pc:docMk/>
            <pc:sldMk cId="605859442" sldId="290"/>
            <ac:picMk id="38" creationId="{8A4041C4-7E0F-E849-A674-D7620CAA9AA9}"/>
          </ac:picMkLst>
        </pc:picChg>
        <pc:picChg chg="add mod">
          <ac:chgData name="Manaar Alam" userId="47f9d68711c988bf" providerId="LiveId" clId="{D2B25EF5-4B11-2C47-871C-416B299EB381}" dt="2021-03-12T22:26:23.170" v="1716" actId="1076"/>
          <ac:picMkLst>
            <pc:docMk/>
            <pc:sldMk cId="605859442" sldId="290"/>
            <ac:picMk id="48" creationId="{8B7A29AD-D16A-254D-8330-D35A21343CCA}"/>
          </ac:picMkLst>
        </pc:picChg>
        <pc:picChg chg="add mod">
          <ac:chgData name="Manaar Alam" userId="47f9d68711c988bf" providerId="LiveId" clId="{D2B25EF5-4B11-2C47-871C-416B299EB381}" dt="2021-03-12T22:26:19.488" v="1715" actId="1076"/>
          <ac:picMkLst>
            <pc:docMk/>
            <pc:sldMk cId="605859442" sldId="290"/>
            <ac:picMk id="51" creationId="{2C75EBC7-B1B1-C743-8307-34C29ED07050}"/>
          </ac:picMkLst>
        </pc:picChg>
        <pc:cxnChg chg="del">
          <ac:chgData name="Manaar Alam" userId="47f9d68711c988bf" providerId="LiveId" clId="{D2B25EF5-4B11-2C47-871C-416B299EB381}" dt="2021-03-12T22:12:16.469" v="1542" actId="478"/>
          <ac:cxnSpMkLst>
            <pc:docMk/>
            <pc:sldMk cId="605859442" sldId="290"/>
            <ac:cxnSpMk id="8" creationId="{3CF6EFD6-3751-A848-9CCF-82D5D8A0F7BB}"/>
          </ac:cxnSpMkLst>
        </pc:cxnChg>
        <pc:cxnChg chg="del mod">
          <ac:chgData name="Manaar Alam" userId="47f9d68711c988bf" providerId="LiveId" clId="{D2B25EF5-4B11-2C47-871C-416B299EB381}" dt="2021-03-12T22:12:16.469" v="1542" actId="478"/>
          <ac:cxnSpMkLst>
            <pc:docMk/>
            <pc:sldMk cId="605859442" sldId="290"/>
            <ac:cxnSpMk id="13" creationId="{A21B58CF-6D1D-F847-A500-36C1D4B96474}"/>
          </ac:cxnSpMkLst>
        </pc:cxnChg>
        <pc:cxnChg chg="del mod">
          <ac:chgData name="Manaar Alam" userId="47f9d68711c988bf" providerId="LiveId" clId="{D2B25EF5-4B11-2C47-871C-416B299EB381}" dt="2021-03-12T22:12:16.469" v="1542" actId="478"/>
          <ac:cxnSpMkLst>
            <pc:docMk/>
            <pc:sldMk cId="605859442" sldId="290"/>
            <ac:cxnSpMk id="15" creationId="{A91CEB1A-3A9F-D24B-B7E2-22C2C8D32EBC}"/>
          </ac:cxnSpMkLst>
        </pc:cxnChg>
        <pc:cxnChg chg="add mod">
          <ac:chgData name="Manaar Alam" userId="47f9d68711c988bf" providerId="LiveId" clId="{D2B25EF5-4B11-2C47-871C-416B299EB381}" dt="2021-03-12T22:24:01.483" v="1693" actId="1076"/>
          <ac:cxnSpMkLst>
            <pc:docMk/>
            <pc:sldMk cId="605859442" sldId="290"/>
            <ac:cxnSpMk id="16" creationId="{44C3282D-6276-B347-8282-340629279C8E}"/>
          </ac:cxnSpMkLst>
        </pc:cxnChg>
        <pc:cxnChg chg="del mod">
          <ac:chgData name="Manaar Alam" userId="47f9d68711c988bf" providerId="LiveId" clId="{D2B25EF5-4B11-2C47-871C-416B299EB381}" dt="2021-03-12T22:12:16.469" v="1542" actId="478"/>
          <ac:cxnSpMkLst>
            <pc:docMk/>
            <pc:sldMk cId="605859442" sldId="290"/>
            <ac:cxnSpMk id="17" creationId="{537593F2-FD18-4244-82A7-866E1412191C}"/>
          </ac:cxnSpMkLst>
        </pc:cxnChg>
        <pc:cxnChg chg="del mod">
          <ac:chgData name="Manaar Alam" userId="47f9d68711c988bf" providerId="LiveId" clId="{D2B25EF5-4B11-2C47-871C-416B299EB381}" dt="2021-03-12T22:12:16.469" v="1542" actId="478"/>
          <ac:cxnSpMkLst>
            <pc:docMk/>
            <pc:sldMk cId="605859442" sldId="290"/>
            <ac:cxnSpMk id="20" creationId="{C79D4489-6AB7-B04A-A4B2-9A9B6E6B9CC6}"/>
          </ac:cxnSpMkLst>
        </pc:cxnChg>
        <pc:cxnChg chg="add del mod">
          <ac:chgData name="Manaar Alam" userId="47f9d68711c988bf" providerId="LiveId" clId="{D2B25EF5-4B11-2C47-871C-416B299EB381}" dt="2021-03-12T22:13:50.342" v="1553" actId="478"/>
          <ac:cxnSpMkLst>
            <pc:docMk/>
            <pc:sldMk cId="605859442" sldId="290"/>
            <ac:cxnSpMk id="23" creationId="{64628864-CFD5-D64D-9323-D3FE3B58583E}"/>
          </ac:cxnSpMkLst>
        </pc:cxnChg>
        <pc:cxnChg chg="add del mod">
          <ac:chgData name="Manaar Alam" userId="47f9d68711c988bf" providerId="LiveId" clId="{D2B25EF5-4B11-2C47-871C-416B299EB381}" dt="2021-03-12T22:13:50.342" v="1553" actId="478"/>
          <ac:cxnSpMkLst>
            <pc:docMk/>
            <pc:sldMk cId="605859442" sldId="290"/>
            <ac:cxnSpMk id="26" creationId="{3D6FB9E5-F357-7844-AB2B-BFEEF5A501B7}"/>
          </ac:cxnSpMkLst>
        </pc:cxnChg>
        <pc:cxnChg chg="add mod">
          <ac:chgData name="Manaar Alam" userId="47f9d68711c988bf" providerId="LiveId" clId="{D2B25EF5-4B11-2C47-871C-416B299EB381}" dt="2021-03-12T22:24:01.483" v="1693" actId="1076"/>
          <ac:cxnSpMkLst>
            <pc:docMk/>
            <pc:sldMk cId="605859442" sldId="290"/>
            <ac:cxnSpMk id="40" creationId="{26A0590D-4637-2041-961B-5F09920215D4}"/>
          </ac:cxnSpMkLst>
        </pc:cxnChg>
        <pc:cxnChg chg="add mod">
          <ac:chgData name="Manaar Alam" userId="47f9d68711c988bf" providerId="LiveId" clId="{D2B25EF5-4B11-2C47-871C-416B299EB381}" dt="2021-03-12T22:26:19.488" v="1715" actId="1076"/>
          <ac:cxnSpMkLst>
            <pc:docMk/>
            <pc:sldMk cId="605859442" sldId="290"/>
            <ac:cxnSpMk id="41" creationId="{17F308E7-AB22-0C46-BAD6-37045FD21CAB}"/>
          </ac:cxnSpMkLst>
        </pc:cxnChg>
        <pc:cxnChg chg="del">
          <ac:chgData name="Manaar Alam" userId="47f9d68711c988bf" providerId="LiveId" clId="{D2B25EF5-4B11-2C47-871C-416B299EB381}" dt="2021-03-12T22:12:16.469" v="1542" actId="478"/>
          <ac:cxnSpMkLst>
            <pc:docMk/>
            <pc:sldMk cId="605859442" sldId="290"/>
            <ac:cxnSpMk id="49" creationId="{31654009-49E8-B144-9B16-45AFEFED6FAD}"/>
          </ac:cxnSpMkLst>
        </pc:cxnChg>
        <pc:cxnChg chg="add mod">
          <ac:chgData name="Manaar Alam" userId="47f9d68711c988bf" providerId="LiveId" clId="{D2B25EF5-4B11-2C47-871C-416B299EB381}" dt="2021-03-12T22:26:23.170" v="1716" actId="1076"/>
          <ac:cxnSpMkLst>
            <pc:docMk/>
            <pc:sldMk cId="605859442" sldId="290"/>
            <ac:cxnSpMk id="52" creationId="{3A87C67F-9BF3-564B-8D8E-54D833B50E05}"/>
          </ac:cxnSpMkLst>
        </pc:cxnChg>
        <pc:cxnChg chg="add mod">
          <ac:chgData name="Manaar Alam" userId="47f9d68711c988bf" providerId="LiveId" clId="{D2B25EF5-4B11-2C47-871C-416B299EB381}" dt="2021-03-12T22:27:16.354" v="1748" actId="1582"/>
          <ac:cxnSpMkLst>
            <pc:docMk/>
            <pc:sldMk cId="605859442" sldId="290"/>
            <ac:cxnSpMk id="59" creationId="{CDA34DE0-1385-1042-ADD3-878AE248DB27}"/>
          </ac:cxnSpMkLst>
        </pc:cxnChg>
        <pc:cxnChg chg="add mod">
          <ac:chgData name="Manaar Alam" userId="47f9d68711c988bf" providerId="LiveId" clId="{D2B25EF5-4B11-2C47-871C-416B299EB381}" dt="2021-03-12T22:30:45.868" v="1769" actId="14100"/>
          <ac:cxnSpMkLst>
            <pc:docMk/>
            <pc:sldMk cId="605859442" sldId="290"/>
            <ac:cxnSpMk id="62" creationId="{5065B269-AFDC-E347-826C-5089EB267E7A}"/>
          </ac:cxnSpMkLst>
        </pc:cxnChg>
      </pc:sldChg>
      <pc:sldChg chg="addSp delSp modSp add mod modAnim">
        <pc:chgData name="Manaar Alam" userId="47f9d68711c988bf" providerId="LiveId" clId="{D2B25EF5-4B11-2C47-871C-416B299EB381}" dt="2021-03-12T22:36:25.427" v="1835" actId="20577"/>
        <pc:sldMkLst>
          <pc:docMk/>
          <pc:sldMk cId="1627507961" sldId="291"/>
        </pc:sldMkLst>
        <pc:spChg chg="mod">
          <ac:chgData name="Manaar Alam" userId="47f9d68711c988bf" providerId="LiveId" clId="{D2B25EF5-4B11-2C47-871C-416B299EB381}" dt="2021-03-12T22:34:16.788" v="1795" actId="20577"/>
          <ac:spMkLst>
            <pc:docMk/>
            <pc:sldMk cId="1627507961" sldId="291"/>
            <ac:spMk id="2" creationId="{9FE89C38-636F-6E46-8B94-BDE63ED289DE}"/>
          </ac:spMkLst>
        </pc:spChg>
        <pc:spChg chg="add mod">
          <ac:chgData name="Manaar Alam" userId="47f9d68711c988bf" providerId="LiveId" clId="{D2B25EF5-4B11-2C47-871C-416B299EB381}" dt="2021-03-12T22:36:25.427" v="1835" actId="20577"/>
          <ac:spMkLst>
            <pc:docMk/>
            <pc:sldMk cId="1627507961" sldId="291"/>
            <ac:spMk id="3" creationId="{0473E1CF-BFBB-2E4C-A97F-00C915DAC9F6}"/>
          </ac:spMkLst>
        </pc:spChg>
        <pc:spChg chg="del">
          <ac:chgData name="Manaar Alam" userId="47f9d68711c988bf" providerId="LiveId" clId="{D2B25EF5-4B11-2C47-871C-416B299EB381}" dt="2021-03-12T22:34:22.434" v="1796" actId="478"/>
          <ac:spMkLst>
            <pc:docMk/>
            <pc:sldMk cId="1627507961" sldId="291"/>
            <ac:spMk id="12" creationId="{BA71463C-7A3B-1A44-8CD0-54ACA00D9F41}"/>
          </ac:spMkLst>
        </pc:spChg>
        <pc:spChg chg="del">
          <ac:chgData name="Manaar Alam" userId="47f9d68711c988bf" providerId="LiveId" clId="{D2B25EF5-4B11-2C47-871C-416B299EB381}" dt="2021-03-12T22:34:22.434" v="1796" actId="478"/>
          <ac:spMkLst>
            <pc:docMk/>
            <pc:sldMk cId="1627507961" sldId="291"/>
            <ac:spMk id="39" creationId="{2865F224-C2F7-2342-A922-CAE8D65EEDF2}"/>
          </ac:spMkLst>
        </pc:spChg>
        <pc:spChg chg="del">
          <ac:chgData name="Manaar Alam" userId="47f9d68711c988bf" providerId="LiveId" clId="{D2B25EF5-4B11-2C47-871C-416B299EB381}" dt="2021-03-12T22:34:22.434" v="1796" actId="478"/>
          <ac:spMkLst>
            <pc:docMk/>
            <pc:sldMk cId="1627507961" sldId="291"/>
            <ac:spMk id="42" creationId="{4A2D48CE-0D91-9648-BB7A-0F8EBB9151ED}"/>
          </ac:spMkLst>
        </pc:spChg>
        <pc:spChg chg="del">
          <ac:chgData name="Manaar Alam" userId="47f9d68711c988bf" providerId="LiveId" clId="{D2B25EF5-4B11-2C47-871C-416B299EB381}" dt="2021-03-12T22:34:22.434" v="1796" actId="478"/>
          <ac:spMkLst>
            <pc:docMk/>
            <pc:sldMk cId="1627507961" sldId="291"/>
            <ac:spMk id="45" creationId="{EF577F2C-9E2F-4D4D-BE12-9CF0B93E1AC2}"/>
          </ac:spMkLst>
        </pc:spChg>
        <pc:spChg chg="del">
          <ac:chgData name="Manaar Alam" userId="47f9d68711c988bf" providerId="LiveId" clId="{D2B25EF5-4B11-2C47-871C-416B299EB381}" dt="2021-03-12T22:34:22.434" v="1796" actId="478"/>
          <ac:spMkLst>
            <pc:docMk/>
            <pc:sldMk cId="1627507961" sldId="291"/>
            <ac:spMk id="53" creationId="{F13093FD-2C96-EA4B-89EB-55D1AC9D865A}"/>
          </ac:spMkLst>
        </pc:spChg>
        <pc:spChg chg="del">
          <ac:chgData name="Manaar Alam" userId="47f9d68711c988bf" providerId="LiveId" clId="{D2B25EF5-4B11-2C47-871C-416B299EB381}" dt="2021-03-12T22:34:22.434" v="1796" actId="478"/>
          <ac:spMkLst>
            <pc:docMk/>
            <pc:sldMk cId="1627507961" sldId="291"/>
            <ac:spMk id="58" creationId="{7C647DFC-B779-4F48-8C30-C6996862AED7}"/>
          </ac:spMkLst>
        </pc:spChg>
        <pc:spChg chg="del">
          <ac:chgData name="Manaar Alam" userId="47f9d68711c988bf" providerId="LiveId" clId="{D2B25EF5-4B11-2C47-871C-416B299EB381}" dt="2021-03-12T22:34:22.434" v="1796" actId="478"/>
          <ac:spMkLst>
            <pc:docMk/>
            <pc:sldMk cId="1627507961" sldId="291"/>
            <ac:spMk id="61" creationId="{8ACCB564-987D-084F-84E2-EF1B8670E38F}"/>
          </ac:spMkLst>
        </pc:spChg>
        <pc:grpChg chg="del">
          <ac:chgData name="Manaar Alam" userId="47f9d68711c988bf" providerId="LiveId" clId="{D2B25EF5-4B11-2C47-871C-416B299EB381}" dt="2021-03-12T22:34:22.434" v="1796" actId="478"/>
          <ac:grpSpMkLst>
            <pc:docMk/>
            <pc:sldMk cId="1627507961" sldId="291"/>
            <ac:grpSpMk id="35" creationId="{569D5F7F-889A-AD4B-B9C8-FE0238AE26A4}"/>
          </ac:grpSpMkLst>
        </pc:grpChg>
        <pc:picChg chg="add mod">
          <ac:chgData name="Manaar Alam" userId="47f9d68711c988bf" providerId="LiveId" clId="{D2B25EF5-4B11-2C47-871C-416B299EB381}" dt="2021-03-12T22:34:34.803" v="1798" actId="1076"/>
          <ac:picMkLst>
            <pc:docMk/>
            <pc:sldMk cId="1627507961" sldId="291"/>
            <ac:picMk id="24" creationId="{9B4AF60D-7AD4-A848-9845-6BCEA81F4894}"/>
          </ac:picMkLst>
        </pc:picChg>
        <pc:picChg chg="del">
          <ac:chgData name="Manaar Alam" userId="47f9d68711c988bf" providerId="LiveId" clId="{D2B25EF5-4B11-2C47-871C-416B299EB381}" dt="2021-03-12T22:34:22.434" v="1796" actId="478"/>
          <ac:picMkLst>
            <pc:docMk/>
            <pc:sldMk cId="1627507961" sldId="291"/>
            <ac:picMk id="31" creationId="{9E908A70-5CCF-AD4B-AD47-4E28B3786815}"/>
          </ac:picMkLst>
        </pc:picChg>
        <pc:picChg chg="del">
          <ac:chgData name="Manaar Alam" userId="47f9d68711c988bf" providerId="LiveId" clId="{D2B25EF5-4B11-2C47-871C-416B299EB381}" dt="2021-03-12T22:34:22.434" v="1796" actId="478"/>
          <ac:picMkLst>
            <pc:docMk/>
            <pc:sldMk cId="1627507961" sldId="291"/>
            <ac:picMk id="34" creationId="{F82E097B-5DBF-8048-A5D8-768373F005EB}"/>
          </ac:picMkLst>
        </pc:picChg>
        <pc:picChg chg="del">
          <ac:chgData name="Manaar Alam" userId="47f9d68711c988bf" providerId="LiveId" clId="{D2B25EF5-4B11-2C47-871C-416B299EB381}" dt="2021-03-12T22:34:22.434" v="1796" actId="478"/>
          <ac:picMkLst>
            <pc:docMk/>
            <pc:sldMk cId="1627507961" sldId="291"/>
            <ac:picMk id="48" creationId="{8B7A29AD-D16A-254D-8330-D35A21343CCA}"/>
          </ac:picMkLst>
        </pc:picChg>
        <pc:picChg chg="del">
          <ac:chgData name="Manaar Alam" userId="47f9d68711c988bf" providerId="LiveId" clId="{D2B25EF5-4B11-2C47-871C-416B299EB381}" dt="2021-03-12T22:34:22.434" v="1796" actId="478"/>
          <ac:picMkLst>
            <pc:docMk/>
            <pc:sldMk cId="1627507961" sldId="291"/>
            <ac:picMk id="51" creationId="{2C75EBC7-B1B1-C743-8307-34C29ED07050}"/>
          </ac:picMkLst>
        </pc:picChg>
        <pc:cxnChg chg="del">
          <ac:chgData name="Manaar Alam" userId="47f9d68711c988bf" providerId="LiveId" clId="{D2B25EF5-4B11-2C47-871C-416B299EB381}" dt="2021-03-12T22:34:22.434" v="1796" actId="478"/>
          <ac:cxnSpMkLst>
            <pc:docMk/>
            <pc:sldMk cId="1627507961" sldId="291"/>
            <ac:cxnSpMk id="16" creationId="{44C3282D-6276-B347-8282-340629279C8E}"/>
          </ac:cxnSpMkLst>
        </pc:cxnChg>
        <pc:cxnChg chg="del">
          <ac:chgData name="Manaar Alam" userId="47f9d68711c988bf" providerId="LiveId" clId="{D2B25EF5-4B11-2C47-871C-416B299EB381}" dt="2021-03-12T22:34:22.434" v="1796" actId="478"/>
          <ac:cxnSpMkLst>
            <pc:docMk/>
            <pc:sldMk cId="1627507961" sldId="291"/>
            <ac:cxnSpMk id="40" creationId="{26A0590D-4637-2041-961B-5F09920215D4}"/>
          </ac:cxnSpMkLst>
        </pc:cxnChg>
        <pc:cxnChg chg="del">
          <ac:chgData name="Manaar Alam" userId="47f9d68711c988bf" providerId="LiveId" clId="{D2B25EF5-4B11-2C47-871C-416B299EB381}" dt="2021-03-12T22:34:22.434" v="1796" actId="478"/>
          <ac:cxnSpMkLst>
            <pc:docMk/>
            <pc:sldMk cId="1627507961" sldId="291"/>
            <ac:cxnSpMk id="41" creationId="{17F308E7-AB22-0C46-BAD6-37045FD21CAB}"/>
          </ac:cxnSpMkLst>
        </pc:cxnChg>
        <pc:cxnChg chg="del">
          <ac:chgData name="Manaar Alam" userId="47f9d68711c988bf" providerId="LiveId" clId="{D2B25EF5-4B11-2C47-871C-416B299EB381}" dt="2021-03-12T22:34:22.434" v="1796" actId="478"/>
          <ac:cxnSpMkLst>
            <pc:docMk/>
            <pc:sldMk cId="1627507961" sldId="291"/>
            <ac:cxnSpMk id="52" creationId="{3A87C67F-9BF3-564B-8D8E-54D833B50E05}"/>
          </ac:cxnSpMkLst>
        </pc:cxnChg>
        <pc:cxnChg chg="del">
          <ac:chgData name="Manaar Alam" userId="47f9d68711c988bf" providerId="LiveId" clId="{D2B25EF5-4B11-2C47-871C-416B299EB381}" dt="2021-03-12T22:34:22.434" v="1796" actId="478"/>
          <ac:cxnSpMkLst>
            <pc:docMk/>
            <pc:sldMk cId="1627507961" sldId="291"/>
            <ac:cxnSpMk id="59" creationId="{CDA34DE0-1385-1042-ADD3-878AE248DB27}"/>
          </ac:cxnSpMkLst>
        </pc:cxnChg>
        <pc:cxnChg chg="del">
          <ac:chgData name="Manaar Alam" userId="47f9d68711c988bf" providerId="LiveId" clId="{D2B25EF5-4B11-2C47-871C-416B299EB381}" dt="2021-03-12T22:34:22.434" v="1796" actId="478"/>
          <ac:cxnSpMkLst>
            <pc:docMk/>
            <pc:sldMk cId="1627507961" sldId="291"/>
            <ac:cxnSpMk id="62" creationId="{5065B269-AFDC-E347-826C-5089EB267E7A}"/>
          </ac:cxnSpMkLst>
        </pc:cxnChg>
      </pc:sldChg>
      <pc:sldChg chg="add del">
        <pc:chgData name="Manaar Alam" userId="47f9d68711c988bf" providerId="LiveId" clId="{D2B25EF5-4B11-2C47-871C-416B299EB381}" dt="2021-03-12T22:33:17.448" v="1773" actId="2696"/>
        <pc:sldMkLst>
          <pc:docMk/>
          <pc:sldMk cId="1650472903" sldId="291"/>
        </pc:sldMkLst>
      </pc:sldChg>
      <pc:sldChg chg="addSp delSp modSp add mod">
        <pc:chgData name="Manaar Alam" userId="47f9d68711c988bf" providerId="LiveId" clId="{D2B25EF5-4B11-2C47-871C-416B299EB381}" dt="2021-03-12T23:56:03.939" v="2564" actId="16959"/>
        <pc:sldMkLst>
          <pc:docMk/>
          <pc:sldMk cId="2063869149" sldId="292"/>
        </pc:sldMkLst>
        <pc:spChg chg="mod">
          <ac:chgData name="Manaar Alam" userId="47f9d68711c988bf" providerId="LiveId" clId="{D2B25EF5-4B11-2C47-871C-416B299EB381}" dt="2021-03-12T22:38:14.949" v="1871" actId="20577"/>
          <ac:spMkLst>
            <pc:docMk/>
            <pc:sldMk cId="2063869149" sldId="292"/>
            <ac:spMk id="2" creationId="{9FE89C38-636F-6E46-8B94-BDE63ED289DE}"/>
          </ac:spMkLst>
        </pc:spChg>
        <pc:spChg chg="del">
          <ac:chgData name="Manaar Alam" userId="47f9d68711c988bf" providerId="LiveId" clId="{D2B25EF5-4B11-2C47-871C-416B299EB381}" dt="2021-03-12T22:38:17.772" v="1872" actId="478"/>
          <ac:spMkLst>
            <pc:docMk/>
            <pc:sldMk cId="2063869149" sldId="292"/>
            <ac:spMk id="3" creationId="{0473E1CF-BFBB-2E4C-A97F-00C915DAC9F6}"/>
          </ac:spMkLst>
        </pc:spChg>
        <pc:spChg chg="add mod">
          <ac:chgData name="Manaar Alam" userId="47f9d68711c988bf" providerId="LiveId" clId="{D2B25EF5-4B11-2C47-871C-416B299EB381}" dt="2021-03-12T23:56:03.939" v="2564" actId="16959"/>
          <ac:spMkLst>
            <pc:docMk/>
            <pc:sldMk cId="2063869149" sldId="292"/>
            <ac:spMk id="4" creationId="{C1C9F6B2-CD51-534A-A760-DD1257E86ADC}"/>
          </ac:spMkLst>
        </pc:spChg>
        <pc:picChg chg="del">
          <ac:chgData name="Manaar Alam" userId="47f9d68711c988bf" providerId="LiveId" clId="{D2B25EF5-4B11-2C47-871C-416B299EB381}" dt="2021-03-12T22:38:19.315" v="1873" actId="478"/>
          <ac:picMkLst>
            <pc:docMk/>
            <pc:sldMk cId="2063869149" sldId="292"/>
            <ac:picMk id="24" creationId="{9B4AF60D-7AD4-A848-9845-6BCEA81F4894}"/>
          </ac:picMkLst>
        </pc:picChg>
      </pc:sldChg>
      <pc:sldChg chg="addSp delSp modSp add mod modAnim">
        <pc:chgData name="Manaar Alam" userId="47f9d68711c988bf" providerId="LiveId" clId="{D2B25EF5-4B11-2C47-871C-416B299EB381}" dt="2021-03-12T23:10:22.424" v="2219"/>
        <pc:sldMkLst>
          <pc:docMk/>
          <pc:sldMk cId="3589418894" sldId="293"/>
        </pc:sldMkLst>
        <pc:spChg chg="mod">
          <ac:chgData name="Manaar Alam" userId="47f9d68711c988bf" providerId="LiveId" clId="{D2B25EF5-4B11-2C47-871C-416B299EB381}" dt="2021-03-12T22:50:28.267" v="2003" actId="20577"/>
          <ac:spMkLst>
            <pc:docMk/>
            <pc:sldMk cId="3589418894" sldId="293"/>
            <ac:spMk id="2" creationId="{9FE89C38-636F-6E46-8B94-BDE63ED289DE}"/>
          </ac:spMkLst>
        </pc:spChg>
        <pc:spChg chg="add mod">
          <ac:chgData name="Manaar Alam" userId="47f9d68711c988bf" providerId="LiveId" clId="{D2B25EF5-4B11-2C47-871C-416B299EB381}" dt="2021-03-12T22:58:52.458" v="2087" actId="1076"/>
          <ac:spMkLst>
            <pc:docMk/>
            <pc:sldMk cId="3589418894" sldId="293"/>
            <ac:spMk id="3" creationId="{C4A072E0-ADD9-144A-9C6D-A96EC67FD7CC}"/>
          </ac:spMkLst>
        </pc:spChg>
        <pc:spChg chg="del mod">
          <ac:chgData name="Manaar Alam" userId="47f9d68711c988bf" providerId="LiveId" clId="{D2B25EF5-4B11-2C47-871C-416B299EB381}" dt="2021-03-12T22:50:43.703" v="2005" actId="478"/>
          <ac:spMkLst>
            <pc:docMk/>
            <pc:sldMk cId="3589418894" sldId="293"/>
            <ac:spMk id="4" creationId="{C1C9F6B2-CD51-534A-A760-DD1257E86ADC}"/>
          </ac:spMkLst>
        </pc:spChg>
        <pc:spChg chg="add mod">
          <ac:chgData name="Manaar Alam" userId="47f9d68711c988bf" providerId="LiveId" clId="{D2B25EF5-4B11-2C47-871C-416B299EB381}" dt="2021-03-12T23:00:38.147" v="2111" actId="1076"/>
          <ac:spMkLst>
            <pc:docMk/>
            <pc:sldMk cId="3589418894" sldId="293"/>
            <ac:spMk id="16" creationId="{93320715-046E-CA4B-AA0D-81E3BF6F5741}"/>
          </ac:spMkLst>
        </pc:spChg>
        <pc:spChg chg="add mod">
          <ac:chgData name="Manaar Alam" userId="47f9d68711c988bf" providerId="LiveId" clId="{D2B25EF5-4B11-2C47-871C-416B299EB381}" dt="2021-03-12T23:00:45.743" v="2115" actId="20577"/>
          <ac:spMkLst>
            <pc:docMk/>
            <pc:sldMk cId="3589418894" sldId="293"/>
            <ac:spMk id="18" creationId="{F8C3354F-28A3-CE42-B62E-404B7D77FA77}"/>
          </ac:spMkLst>
        </pc:spChg>
        <pc:spChg chg="add mod">
          <ac:chgData name="Manaar Alam" userId="47f9d68711c988bf" providerId="LiveId" clId="{D2B25EF5-4B11-2C47-871C-416B299EB381}" dt="2021-03-12T23:00:58.135" v="2119" actId="20577"/>
          <ac:spMkLst>
            <pc:docMk/>
            <pc:sldMk cId="3589418894" sldId="293"/>
            <ac:spMk id="19" creationId="{6CA3D995-DD73-3D4F-A139-9E049E953ADE}"/>
          </ac:spMkLst>
        </pc:spChg>
        <pc:graphicFrameChg chg="add mod modGraphic">
          <ac:chgData name="Manaar Alam" userId="47f9d68711c988bf" providerId="LiveId" clId="{D2B25EF5-4B11-2C47-871C-416B299EB381}" dt="2021-03-12T22:58:52.458" v="2087" actId="1076"/>
          <ac:graphicFrameMkLst>
            <pc:docMk/>
            <pc:sldMk cId="3589418894" sldId="293"/>
            <ac:graphicFrameMk id="5" creationId="{7A485D91-77B9-A947-8D60-B7368AC218A2}"/>
          </ac:graphicFrameMkLst>
        </pc:graphicFrameChg>
        <pc:picChg chg="add mod">
          <ac:chgData name="Manaar Alam" userId="47f9d68711c988bf" providerId="LiveId" clId="{D2B25EF5-4B11-2C47-871C-416B299EB381}" dt="2021-03-12T22:59:15.863" v="2093" actId="1076"/>
          <ac:picMkLst>
            <pc:docMk/>
            <pc:sldMk cId="3589418894" sldId="293"/>
            <ac:picMk id="7" creationId="{3F70D884-4451-E542-B6AD-D5EE7E7C6FB2}"/>
          </ac:picMkLst>
        </pc:picChg>
        <pc:picChg chg="add mod">
          <ac:chgData name="Manaar Alam" userId="47f9d68711c988bf" providerId="LiveId" clId="{D2B25EF5-4B11-2C47-871C-416B299EB381}" dt="2021-03-12T22:59:09.244" v="2091" actId="1076"/>
          <ac:picMkLst>
            <pc:docMk/>
            <pc:sldMk cId="3589418894" sldId="293"/>
            <ac:picMk id="8" creationId="{C346DA72-4906-E845-A88E-FED8615A4264}"/>
          </ac:picMkLst>
        </pc:picChg>
        <pc:picChg chg="add mod">
          <ac:chgData name="Manaar Alam" userId="47f9d68711c988bf" providerId="LiveId" clId="{D2B25EF5-4B11-2C47-871C-416B299EB381}" dt="2021-03-12T22:59:11.778" v="2092" actId="1076"/>
          <ac:picMkLst>
            <pc:docMk/>
            <pc:sldMk cId="3589418894" sldId="293"/>
            <ac:picMk id="9" creationId="{11AAFE32-C7FD-F942-94D1-60BE5C89FFB2}"/>
          </ac:picMkLst>
        </pc:picChg>
        <pc:picChg chg="add mod">
          <ac:chgData name="Manaar Alam" userId="47f9d68711c988bf" providerId="LiveId" clId="{D2B25EF5-4B11-2C47-871C-416B299EB381}" dt="2021-03-12T22:59:06.091" v="2090" actId="1076"/>
          <ac:picMkLst>
            <pc:docMk/>
            <pc:sldMk cId="3589418894" sldId="293"/>
            <ac:picMk id="10" creationId="{53B56345-2900-F64C-8951-51116469D476}"/>
          </ac:picMkLst>
        </pc:picChg>
        <pc:cxnChg chg="add">
          <ac:chgData name="Manaar Alam" userId="47f9d68711c988bf" providerId="LiveId" clId="{D2B25EF5-4B11-2C47-871C-416B299EB381}" dt="2021-03-12T22:59:23.081" v="2094" actId="11529"/>
          <ac:cxnSpMkLst>
            <pc:docMk/>
            <pc:sldMk cId="3589418894" sldId="293"/>
            <ac:cxnSpMk id="11" creationId="{21C7F334-315F-BA4D-A8E5-666A81808598}"/>
          </ac:cxnSpMkLst>
        </pc:cxnChg>
        <pc:cxnChg chg="add mod">
          <ac:chgData name="Manaar Alam" userId="47f9d68711c988bf" providerId="LiveId" clId="{D2B25EF5-4B11-2C47-871C-416B299EB381}" dt="2021-03-12T22:59:38.357" v="2096" actId="13822"/>
          <ac:cxnSpMkLst>
            <pc:docMk/>
            <pc:sldMk cId="3589418894" sldId="293"/>
            <ac:cxnSpMk id="13" creationId="{E416DE8A-468F-744E-BDE1-26D5C8D1A7F3}"/>
          </ac:cxnSpMkLst>
        </pc:cxnChg>
        <pc:cxnChg chg="add mod">
          <ac:chgData name="Manaar Alam" userId="47f9d68711c988bf" providerId="LiveId" clId="{D2B25EF5-4B11-2C47-871C-416B299EB381}" dt="2021-03-12T22:59:49.331" v="2098" actId="13822"/>
          <ac:cxnSpMkLst>
            <pc:docMk/>
            <pc:sldMk cId="3589418894" sldId="293"/>
            <ac:cxnSpMk id="15" creationId="{074763E0-3D42-354E-8A56-ACE6A8DF42D8}"/>
          </ac:cxnSpMkLst>
        </pc:cxnChg>
      </pc:sldChg>
      <pc:sldChg chg="addSp delSp modSp add del mod modAnim">
        <pc:chgData name="Manaar Alam" userId="47f9d68711c988bf" providerId="LiveId" clId="{D2B25EF5-4B11-2C47-871C-416B299EB381}" dt="2021-03-12T23:11:37.415" v="2221" actId="2696"/>
        <pc:sldMkLst>
          <pc:docMk/>
          <pc:sldMk cId="3063182140" sldId="294"/>
        </pc:sldMkLst>
        <pc:spChg chg="del">
          <ac:chgData name="Manaar Alam" userId="47f9d68711c988bf" providerId="LiveId" clId="{D2B25EF5-4B11-2C47-871C-416B299EB381}" dt="2021-03-12T23:02:26.303" v="2122" actId="478"/>
          <ac:spMkLst>
            <pc:docMk/>
            <pc:sldMk cId="3063182140" sldId="294"/>
            <ac:spMk id="3" creationId="{C4A072E0-ADD9-144A-9C6D-A96EC67FD7CC}"/>
          </ac:spMkLst>
        </pc:spChg>
        <pc:spChg chg="add mod">
          <ac:chgData name="Manaar Alam" userId="47f9d68711c988bf" providerId="LiveId" clId="{D2B25EF5-4B11-2C47-871C-416B299EB381}" dt="2021-03-12T23:07:20.173" v="2178" actId="1076"/>
          <ac:spMkLst>
            <pc:docMk/>
            <pc:sldMk cId="3063182140" sldId="294"/>
            <ac:spMk id="4" creationId="{B90A38A8-23A3-3D45-B7C5-DFDFB5322C33}"/>
          </ac:spMkLst>
        </pc:spChg>
        <pc:spChg chg="add mod">
          <ac:chgData name="Manaar Alam" userId="47f9d68711c988bf" providerId="LiveId" clId="{D2B25EF5-4B11-2C47-871C-416B299EB381}" dt="2021-03-12T23:07:06.296" v="2175" actId="20577"/>
          <ac:spMkLst>
            <pc:docMk/>
            <pc:sldMk cId="3063182140" sldId="294"/>
            <ac:spMk id="6" creationId="{FE2817A1-27D9-B345-932B-8EF441EAE484}"/>
          </ac:spMkLst>
        </pc:spChg>
        <pc:spChg chg="mod">
          <ac:chgData name="Manaar Alam" userId="47f9d68711c988bf" providerId="LiveId" clId="{D2B25EF5-4B11-2C47-871C-416B299EB381}" dt="2021-03-12T23:07:20.173" v="2178" actId="1076"/>
          <ac:spMkLst>
            <pc:docMk/>
            <pc:sldMk cId="3063182140" sldId="294"/>
            <ac:spMk id="16" creationId="{93320715-046E-CA4B-AA0D-81E3BF6F5741}"/>
          </ac:spMkLst>
        </pc:spChg>
        <pc:spChg chg="add del mod">
          <ac:chgData name="Manaar Alam" userId="47f9d68711c988bf" providerId="LiveId" clId="{D2B25EF5-4B11-2C47-871C-416B299EB381}" dt="2021-03-12T23:04:11.478" v="2144"/>
          <ac:spMkLst>
            <pc:docMk/>
            <pc:sldMk cId="3063182140" sldId="294"/>
            <ac:spMk id="17" creationId="{19E31807-2A3A-5241-8966-E6218D43B95D}"/>
          </ac:spMkLst>
        </pc:spChg>
        <pc:spChg chg="del">
          <ac:chgData name="Manaar Alam" userId="47f9d68711c988bf" providerId="LiveId" clId="{D2B25EF5-4B11-2C47-871C-416B299EB381}" dt="2021-03-12T23:04:40.180" v="2153" actId="478"/>
          <ac:spMkLst>
            <pc:docMk/>
            <pc:sldMk cId="3063182140" sldId="294"/>
            <ac:spMk id="18" creationId="{F8C3354F-28A3-CE42-B62E-404B7D77FA77}"/>
          </ac:spMkLst>
        </pc:spChg>
        <pc:spChg chg="del">
          <ac:chgData name="Manaar Alam" userId="47f9d68711c988bf" providerId="LiveId" clId="{D2B25EF5-4B11-2C47-871C-416B299EB381}" dt="2021-03-12T23:05:47.647" v="2158" actId="478"/>
          <ac:spMkLst>
            <pc:docMk/>
            <pc:sldMk cId="3063182140" sldId="294"/>
            <ac:spMk id="19" creationId="{6CA3D995-DD73-3D4F-A139-9E049E953ADE}"/>
          </ac:spMkLst>
        </pc:spChg>
        <pc:spChg chg="add del mod">
          <ac:chgData name="Manaar Alam" userId="47f9d68711c988bf" providerId="LiveId" clId="{D2B25EF5-4B11-2C47-871C-416B299EB381}" dt="2021-03-12T23:04:16.750" v="2146"/>
          <ac:spMkLst>
            <pc:docMk/>
            <pc:sldMk cId="3063182140" sldId="294"/>
            <ac:spMk id="20" creationId="{C3DBD859-7014-E249-8BA5-BCAD51016D0F}"/>
          </ac:spMkLst>
        </pc:spChg>
        <pc:spChg chg="add mod">
          <ac:chgData name="Manaar Alam" userId="47f9d68711c988bf" providerId="LiveId" clId="{D2B25EF5-4B11-2C47-871C-416B299EB381}" dt="2021-03-12T23:05:07.357" v="2155" actId="1076"/>
          <ac:spMkLst>
            <pc:docMk/>
            <pc:sldMk cId="3063182140" sldId="294"/>
            <ac:spMk id="22" creationId="{DE250676-80B4-3A44-A794-5A24E135D6F2}"/>
          </ac:spMkLst>
        </pc:spChg>
        <pc:spChg chg="add mod">
          <ac:chgData name="Manaar Alam" userId="47f9d68711c988bf" providerId="LiveId" clId="{D2B25EF5-4B11-2C47-871C-416B299EB381}" dt="2021-03-12T23:05:43.080" v="2157" actId="208"/>
          <ac:spMkLst>
            <pc:docMk/>
            <pc:sldMk cId="3063182140" sldId="294"/>
            <ac:spMk id="23" creationId="{FD65FDE9-EDDC-B44E-AC55-ED7842B1D139}"/>
          </ac:spMkLst>
        </pc:spChg>
        <pc:spChg chg="add del mod">
          <ac:chgData name="Manaar Alam" userId="47f9d68711c988bf" providerId="LiveId" clId="{D2B25EF5-4B11-2C47-871C-416B299EB381}" dt="2021-03-12T23:08:33.945" v="2202" actId="478"/>
          <ac:spMkLst>
            <pc:docMk/>
            <pc:sldMk cId="3063182140" sldId="294"/>
            <ac:spMk id="29" creationId="{67475CDB-7AA9-6244-BE3B-A6953281F1E7}"/>
          </ac:spMkLst>
        </pc:spChg>
        <pc:spChg chg="add mod">
          <ac:chgData name="Manaar Alam" userId="47f9d68711c988bf" providerId="LiveId" clId="{D2B25EF5-4B11-2C47-871C-416B299EB381}" dt="2021-03-12T23:09:59.362" v="2216" actId="1076"/>
          <ac:spMkLst>
            <pc:docMk/>
            <pc:sldMk cId="3063182140" sldId="294"/>
            <ac:spMk id="36" creationId="{2211BD26-573C-DB4A-8FAB-51A031220FC2}"/>
          </ac:spMkLst>
        </pc:spChg>
        <pc:graphicFrameChg chg="del mod">
          <ac:chgData name="Manaar Alam" userId="47f9d68711c988bf" providerId="LiveId" clId="{D2B25EF5-4B11-2C47-871C-416B299EB381}" dt="2021-03-12T23:02:30.027" v="2124" actId="478"/>
          <ac:graphicFrameMkLst>
            <pc:docMk/>
            <pc:sldMk cId="3063182140" sldId="294"/>
            <ac:graphicFrameMk id="5" creationId="{7A485D91-77B9-A947-8D60-B7368AC218A2}"/>
          </ac:graphicFrameMkLst>
        </pc:graphicFrameChg>
        <pc:picChg chg="del">
          <ac:chgData name="Manaar Alam" userId="47f9d68711c988bf" providerId="LiveId" clId="{D2B25EF5-4B11-2C47-871C-416B299EB381}" dt="2021-03-12T23:02:36.190" v="2126" actId="478"/>
          <ac:picMkLst>
            <pc:docMk/>
            <pc:sldMk cId="3063182140" sldId="294"/>
            <ac:picMk id="7" creationId="{3F70D884-4451-E542-B6AD-D5EE7E7C6FB2}"/>
          </ac:picMkLst>
        </pc:picChg>
        <pc:picChg chg="mod">
          <ac:chgData name="Manaar Alam" userId="47f9d68711c988bf" providerId="LiveId" clId="{D2B25EF5-4B11-2C47-871C-416B299EB381}" dt="2021-03-12T23:07:20.173" v="2178" actId="1076"/>
          <ac:picMkLst>
            <pc:docMk/>
            <pc:sldMk cId="3063182140" sldId="294"/>
            <ac:picMk id="8" creationId="{C346DA72-4906-E845-A88E-FED8615A4264}"/>
          </ac:picMkLst>
        </pc:picChg>
        <pc:picChg chg="del">
          <ac:chgData name="Manaar Alam" userId="47f9d68711c988bf" providerId="LiveId" clId="{D2B25EF5-4B11-2C47-871C-416B299EB381}" dt="2021-03-12T23:04:38.290" v="2152" actId="478"/>
          <ac:picMkLst>
            <pc:docMk/>
            <pc:sldMk cId="3063182140" sldId="294"/>
            <ac:picMk id="9" creationId="{11AAFE32-C7FD-F942-94D1-60BE5C89FFB2}"/>
          </ac:picMkLst>
        </pc:picChg>
        <pc:picChg chg="del">
          <ac:chgData name="Manaar Alam" userId="47f9d68711c988bf" providerId="LiveId" clId="{D2B25EF5-4B11-2C47-871C-416B299EB381}" dt="2021-03-12T23:05:49.326" v="2159" actId="478"/>
          <ac:picMkLst>
            <pc:docMk/>
            <pc:sldMk cId="3063182140" sldId="294"/>
            <ac:picMk id="10" creationId="{53B56345-2900-F64C-8951-51116469D476}"/>
          </ac:picMkLst>
        </pc:picChg>
        <pc:picChg chg="add mod">
          <ac:chgData name="Manaar Alam" userId="47f9d68711c988bf" providerId="LiveId" clId="{D2B25EF5-4B11-2C47-871C-416B299EB381}" dt="2021-03-12T23:05:07.357" v="2155" actId="1076"/>
          <ac:picMkLst>
            <pc:docMk/>
            <pc:sldMk cId="3063182140" sldId="294"/>
            <ac:picMk id="21" creationId="{CABE9936-F76A-F049-84FB-1894F13994A2}"/>
          </ac:picMkLst>
        </pc:picChg>
        <pc:picChg chg="add mod">
          <ac:chgData name="Manaar Alam" userId="47f9d68711c988bf" providerId="LiveId" clId="{D2B25EF5-4B11-2C47-871C-416B299EB381}" dt="2021-03-12T23:08:16.830" v="2197" actId="1076"/>
          <ac:picMkLst>
            <pc:docMk/>
            <pc:sldMk cId="3063182140" sldId="294"/>
            <ac:picMk id="24" creationId="{84F7BB74-529E-7F48-8DBC-A580412777A3}"/>
          </ac:picMkLst>
        </pc:picChg>
        <pc:picChg chg="add mod">
          <ac:chgData name="Manaar Alam" userId="47f9d68711c988bf" providerId="LiveId" clId="{D2B25EF5-4B11-2C47-871C-416B299EB381}" dt="2021-03-12T23:09:03.802" v="2207" actId="1076"/>
          <ac:picMkLst>
            <pc:docMk/>
            <pc:sldMk cId="3063182140" sldId="294"/>
            <ac:picMk id="25" creationId="{A3A233C3-9323-4341-93F2-1D116A53E49E}"/>
          </ac:picMkLst>
        </pc:picChg>
        <pc:cxnChg chg="del mod">
          <ac:chgData name="Manaar Alam" userId="47f9d68711c988bf" providerId="LiveId" clId="{D2B25EF5-4B11-2C47-871C-416B299EB381}" dt="2021-03-12T23:02:34.895" v="2125" actId="478"/>
          <ac:cxnSpMkLst>
            <pc:docMk/>
            <pc:sldMk cId="3063182140" sldId="294"/>
            <ac:cxnSpMk id="11" creationId="{21C7F334-315F-BA4D-A8E5-666A81808598}"/>
          </ac:cxnSpMkLst>
        </pc:cxnChg>
        <pc:cxnChg chg="del mod">
          <ac:chgData name="Manaar Alam" userId="47f9d68711c988bf" providerId="LiveId" clId="{D2B25EF5-4B11-2C47-871C-416B299EB381}" dt="2021-03-12T23:02:38.196" v="2127" actId="478"/>
          <ac:cxnSpMkLst>
            <pc:docMk/>
            <pc:sldMk cId="3063182140" sldId="294"/>
            <ac:cxnSpMk id="13" creationId="{E416DE8A-468F-744E-BDE1-26D5C8D1A7F3}"/>
          </ac:cxnSpMkLst>
        </pc:cxnChg>
        <pc:cxnChg chg="add mod">
          <ac:chgData name="Manaar Alam" userId="47f9d68711c988bf" providerId="LiveId" clId="{D2B25EF5-4B11-2C47-871C-416B299EB381}" dt="2021-03-12T23:08:19.327" v="2198" actId="13822"/>
          <ac:cxnSpMkLst>
            <pc:docMk/>
            <pc:sldMk cId="3063182140" sldId="294"/>
            <ac:cxnSpMk id="14" creationId="{9E8C9B32-7680-6D4A-99BA-637D17B467DF}"/>
          </ac:cxnSpMkLst>
        </pc:cxnChg>
        <pc:cxnChg chg="del mod">
          <ac:chgData name="Manaar Alam" userId="47f9d68711c988bf" providerId="LiveId" clId="{D2B25EF5-4B11-2C47-871C-416B299EB381}" dt="2021-03-12T23:02:39.934" v="2128" actId="478"/>
          <ac:cxnSpMkLst>
            <pc:docMk/>
            <pc:sldMk cId="3063182140" sldId="294"/>
            <ac:cxnSpMk id="15" creationId="{074763E0-3D42-354E-8A56-ACE6A8DF42D8}"/>
          </ac:cxnSpMkLst>
        </pc:cxnChg>
        <pc:cxnChg chg="add mod">
          <ac:chgData name="Manaar Alam" userId="47f9d68711c988bf" providerId="LiveId" clId="{D2B25EF5-4B11-2C47-871C-416B299EB381}" dt="2021-03-12T23:08:30.446" v="2200" actId="13822"/>
          <ac:cxnSpMkLst>
            <pc:docMk/>
            <pc:sldMk cId="3063182140" sldId="294"/>
            <ac:cxnSpMk id="28" creationId="{D8F650D1-1084-8343-94D8-0EF5FE884C7A}"/>
          </ac:cxnSpMkLst>
        </pc:cxnChg>
        <pc:cxnChg chg="add mod">
          <ac:chgData name="Manaar Alam" userId="47f9d68711c988bf" providerId="LiveId" clId="{D2B25EF5-4B11-2C47-871C-416B299EB381}" dt="2021-03-12T23:08:48.078" v="2204" actId="13822"/>
          <ac:cxnSpMkLst>
            <pc:docMk/>
            <pc:sldMk cId="3063182140" sldId="294"/>
            <ac:cxnSpMk id="31" creationId="{ADF17F29-244F-2D42-9DCF-4A92189A592F}"/>
          </ac:cxnSpMkLst>
        </pc:cxnChg>
        <pc:cxnChg chg="add mod">
          <ac:chgData name="Manaar Alam" userId="47f9d68711c988bf" providerId="LiveId" clId="{D2B25EF5-4B11-2C47-871C-416B299EB381}" dt="2021-03-12T23:09:03.802" v="2207" actId="1076"/>
          <ac:cxnSpMkLst>
            <pc:docMk/>
            <pc:sldMk cId="3063182140" sldId="294"/>
            <ac:cxnSpMk id="33" creationId="{C7A4C8CF-7961-1F47-9140-058CACF7BBA1}"/>
          </ac:cxnSpMkLst>
        </pc:cxnChg>
      </pc:sldChg>
      <pc:sldChg chg="addSp delSp modSp add mod delAnim modAnim">
        <pc:chgData name="Manaar Alam" userId="47f9d68711c988bf" providerId="LiveId" clId="{D2B25EF5-4B11-2C47-871C-416B299EB381}" dt="2021-03-12T23:33:34.880" v="2407" actId="1076"/>
        <pc:sldMkLst>
          <pc:docMk/>
          <pc:sldMk cId="2621538947" sldId="295"/>
        </pc:sldMkLst>
        <pc:spChg chg="del">
          <ac:chgData name="Manaar Alam" userId="47f9d68711c988bf" providerId="LiveId" clId="{D2B25EF5-4B11-2C47-871C-416B299EB381}" dt="2021-03-12T23:11:54.186" v="2223" actId="478"/>
          <ac:spMkLst>
            <pc:docMk/>
            <pc:sldMk cId="2621538947" sldId="295"/>
            <ac:spMk id="4" creationId="{B90A38A8-23A3-3D45-B7C5-DFDFB5322C33}"/>
          </ac:spMkLst>
        </pc:spChg>
        <pc:spChg chg="del">
          <ac:chgData name="Manaar Alam" userId="47f9d68711c988bf" providerId="LiveId" clId="{D2B25EF5-4B11-2C47-871C-416B299EB381}" dt="2021-03-12T23:11:54.186" v="2223" actId="478"/>
          <ac:spMkLst>
            <pc:docMk/>
            <pc:sldMk cId="2621538947" sldId="295"/>
            <ac:spMk id="6" creationId="{FE2817A1-27D9-B345-932B-8EF441EAE484}"/>
          </ac:spMkLst>
        </pc:spChg>
        <pc:spChg chg="add del mod">
          <ac:chgData name="Manaar Alam" userId="47f9d68711c988bf" providerId="LiveId" clId="{D2B25EF5-4B11-2C47-871C-416B299EB381}" dt="2021-03-12T23:18:36.072" v="2293" actId="478"/>
          <ac:spMkLst>
            <pc:docMk/>
            <pc:sldMk cId="2621538947" sldId="295"/>
            <ac:spMk id="13" creationId="{0F950FF2-88AE-F44E-A7F2-7283A79128BD}"/>
          </ac:spMkLst>
        </pc:spChg>
        <pc:spChg chg="del">
          <ac:chgData name="Manaar Alam" userId="47f9d68711c988bf" providerId="LiveId" clId="{D2B25EF5-4B11-2C47-871C-416B299EB381}" dt="2021-03-12T23:11:54.186" v="2223" actId="478"/>
          <ac:spMkLst>
            <pc:docMk/>
            <pc:sldMk cId="2621538947" sldId="295"/>
            <ac:spMk id="16" creationId="{93320715-046E-CA4B-AA0D-81E3BF6F5741}"/>
          </ac:spMkLst>
        </pc:spChg>
        <pc:spChg chg="del">
          <ac:chgData name="Manaar Alam" userId="47f9d68711c988bf" providerId="LiveId" clId="{D2B25EF5-4B11-2C47-871C-416B299EB381}" dt="2021-03-12T23:11:54.186" v="2223" actId="478"/>
          <ac:spMkLst>
            <pc:docMk/>
            <pc:sldMk cId="2621538947" sldId="295"/>
            <ac:spMk id="22" creationId="{DE250676-80B4-3A44-A794-5A24E135D6F2}"/>
          </ac:spMkLst>
        </pc:spChg>
        <pc:spChg chg="del">
          <ac:chgData name="Manaar Alam" userId="47f9d68711c988bf" providerId="LiveId" clId="{D2B25EF5-4B11-2C47-871C-416B299EB381}" dt="2021-03-12T23:11:54.186" v="2223" actId="478"/>
          <ac:spMkLst>
            <pc:docMk/>
            <pc:sldMk cId="2621538947" sldId="295"/>
            <ac:spMk id="23" creationId="{FD65FDE9-EDDC-B44E-AC55-ED7842B1D139}"/>
          </ac:spMkLst>
        </pc:spChg>
        <pc:spChg chg="add mod topLvl">
          <ac:chgData name="Manaar Alam" userId="47f9d68711c988bf" providerId="LiveId" clId="{D2B25EF5-4B11-2C47-871C-416B299EB381}" dt="2021-03-12T23:33:19.093" v="2401" actId="1076"/>
          <ac:spMkLst>
            <pc:docMk/>
            <pc:sldMk cId="2621538947" sldId="295"/>
            <ac:spMk id="26" creationId="{39E96400-40B9-7D41-B8C0-D1CDFE7AF2C5}"/>
          </ac:spMkLst>
        </pc:spChg>
        <pc:spChg chg="add mod">
          <ac:chgData name="Manaar Alam" userId="47f9d68711c988bf" providerId="LiveId" clId="{D2B25EF5-4B11-2C47-871C-416B299EB381}" dt="2021-03-12T23:16:43.238" v="2284" actId="1076"/>
          <ac:spMkLst>
            <pc:docMk/>
            <pc:sldMk cId="2621538947" sldId="295"/>
            <ac:spMk id="27" creationId="{A39E2C1F-465B-2542-8044-6FEF3CAFF8C5}"/>
          </ac:spMkLst>
        </pc:spChg>
        <pc:spChg chg="add mod">
          <ac:chgData name="Manaar Alam" userId="47f9d68711c988bf" providerId="LiveId" clId="{D2B25EF5-4B11-2C47-871C-416B299EB381}" dt="2021-03-12T23:16:32.360" v="2283" actId="1076"/>
          <ac:spMkLst>
            <pc:docMk/>
            <pc:sldMk cId="2621538947" sldId="295"/>
            <ac:spMk id="29" creationId="{666D37EC-C860-374C-9E39-0E5CFC3FF335}"/>
          </ac:spMkLst>
        </pc:spChg>
        <pc:spChg chg="del">
          <ac:chgData name="Manaar Alam" userId="47f9d68711c988bf" providerId="LiveId" clId="{D2B25EF5-4B11-2C47-871C-416B299EB381}" dt="2021-03-12T23:11:55.850" v="2224" actId="478"/>
          <ac:spMkLst>
            <pc:docMk/>
            <pc:sldMk cId="2621538947" sldId="295"/>
            <ac:spMk id="36" creationId="{2211BD26-573C-DB4A-8FAB-51A031220FC2}"/>
          </ac:spMkLst>
        </pc:spChg>
        <pc:spChg chg="mod">
          <ac:chgData name="Manaar Alam" userId="47f9d68711c988bf" providerId="LiveId" clId="{D2B25EF5-4B11-2C47-871C-416B299EB381}" dt="2021-03-12T23:23:53.382" v="2331" actId="20577"/>
          <ac:spMkLst>
            <pc:docMk/>
            <pc:sldMk cId="2621538947" sldId="295"/>
            <ac:spMk id="42" creationId="{325691BA-19B5-964D-BFCB-8573450C042F}"/>
          </ac:spMkLst>
        </pc:spChg>
        <pc:spChg chg="mod">
          <ac:chgData name="Manaar Alam" userId="47f9d68711c988bf" providerId="LiveId" clId="{D2B25EF5-4B11-2C47-871C-416B299EB381}" dt="2021-03-12T23:24:08.291" v="2350" actId="20577"/>
          <ac:spMkLst>
            <pc:docMk/>
            <pc:sldMk cId="2621538947" sldId="295"/>
            <ac:spMk id="45" creationId="{EA9BF7C5-AC9C-DB49-8B24-881853CDFA3D}"/>
          </ac:spMkLst>
        </pc:spChg>
        <pc:spChg chg="mod">
          <ac:chgData name="Manaar Alam" userId="47f9d68711c988bf" providerId="LiveId" clId="{D2B25EF5-4B11-2C47-871C-416B299EB381}" dt="2021-03-12T23:33:25.770" v="2404" actId="1076"/>
          <ac:spMkLst>
            <pc:docMk/>
            <pc:sldMk cId="2621538947" sldId="295"/>
            <ac:spMk id="55" creationId="{A74DF64D-54DD-D347-B02E-10BBEB0484B3}"/>
          </ac:spMkLst>
        </pc:spChg>
        <pc:spChg chg="mod">
          <ac:chgData name="Manaar Alam" userId="47f9d68711c988bf" providerId="LiveId" clId="{D2B25EF5-4B11-2C47-871C-416B299EB381}" dt="2021-03-12T23:29:11.777" v="2382" actId="20577"/>
          <ac:spMkLst>
            <pc:docMk/>
            <pc:sldMk cId="2621538947" sldId="295"/>
            <ac:spMk id="58" creationId="{CEDAA212-07DF-C14A-9CDB-B44451B455A4}"/>
          </ac:spMkLst>
        </pc:spChg>
        <pc:spChg chg="mod">
          <ac:chgData name="Manaar Alam" userId="47f9d68711c988bf" providerId="LiveId" clId="{D2B25EF5-4B11-2C47-871C-416B299EB381}" dt="2021-03-12T23:28:30.305" v="2376" actId="1076"/>
          <ac:spMkLst>
            <pc:docMk/>
            <pc:sldMk cId="2621538947" sldId="295"/>
            <ac:spMk id="61" creationId="{1AABA786-2188-0F4A-9A67-DA61A6B2AF45}"/>
          </ac:spMkLst>
        </pc:spChg>
        <pc:spChg chg="mod">
          <ac:chgData name="Manaar Alam" userId="47f9d68711c988bf" providerId="LiveId" clId="{D2B25EF5-4B11-2C47-871C-416B299EB381}" dt="2021-03-12T23:33:34.880" v="2407" actId="1076"/>
          <ac:spMkLst>
            <pc:docMk/>
            <pc:sldMk cId="2621538947" sldId="295"/>
            <ac:spMk id="68" creationId="{E1FE865E-DB69-F045-B6A3-67983D5B5BA4}"/>
          </ac:spMkLst>
        </pc:spChg>
        <pc:spChg chg="mod">
          <ac:chgData name="Manaar Alam" userId="47f9d68711c988bf" providerId="LiveId" clId="{D2B25EF5-4B11-2C47-871C-416B299EB381}" dt="2021-03-12T23:30:57.178" v="2392" actId="20577"/>
          <ac:spMkLst>
            <pc:docMk/>
            <pc:sldMk cId="2621538947" sldId="295"/>
            <ac:spMk id="71" creationId="{208C4330-92A1-5B4D-8DEA-F8FD0DA48354}"/>
          </ac:spMkLst>
        </pc:spChg>
        <pc:spChg chg="mod">
          <ac:chgData name="Manaar Alam" userId="47f9d68711c988bf" providerId="LiveId" clId="{D2B25EF5-4B11-2C47-871C-416B299EB381}" dt="2021-03-12T23:31:01.100" v="2394" actId="20577"/>
          <ac:spMkLst>
            <pc:docMk/>
            <pc:sldMk cId="2621538947" sldId="295"/>
            <ac:spMk id="74" creationId="{9F001F06-8DF8-5545-A638-53387629B6F8}"/>
          </ac:spMkLst>
        </pc:spChg>
        <pc:grpChg chg="add del mod">
          <ac:chgData name="Manaar Alam" userId="47f9d68711c988bf" providerId="LiveId" clId="{D2B25EF5-4B11-2C47-871C-416B299EB381}" dt="2021-03-12T23:26:41.690" v="2362" actId="165"/>
          <ac:grpSpMkLst>
            <pc:docMk/>
            <pc:sldMk cId="2621538947" sldId="295"/>
            <ac:grpSpMk id="3" creationId="{CA75E88B-7CF5-EF45-87FE-727F6407A25E}"/>
          </ac:grpSpMkLst>
        </pc:grpChg>
        <pc:grpChg chg="add del mod">
          <ac:chgData name="Manaar Alam" userId="47f9d68711c988bf" providerId="LiveId" clId="{D2B25EF5-4B11-2C47-871C-416B299EB381}" dt="2021-03-12T23:27:56.944" v="2374" actId="478"/>
          <ac:grpSpMkLst>
            <pc:docMk/>
            <pc:sldMk cId="2621538947" sldId="295"/>
            <ac:grpSpMk id="5" creationId="{86AA5FA5-C5C9-064A-8A57-78357BCE5987}"/>
          </ac:grpSpMkLst>
        </pc:grpChg>
        <pc:grpChg chg="add del mod">
          <ac:chgData name="Manaar Alam" userId="47f9d68711c988bf" providerId="LiveId" clId="{D2B25EF5-4B11-2C47-871C-416B299EB381}" dt="2021-03-12T23:27:56.944" v="2374" actId="478"/>
          <ac:grpSpMkLst>
            <pc:docMk/>
            <pc:sldMk cId="2621538947" sldId="295"/>
            <ac:grpSpMk id="7" creationId="{29BBB293-45C7-D949-9576-47DB6608C243}"/>
          </ac:grpSpMkLst>
        </pc:grpChg>
        <pc:grpChg chg="add mod">
          <ac:chgData name="Manaar Alam" userId="47f9d68711c988bf" providerId="LiveId" clId="{D2B25EF5-4B11-2C47-871C-416B299EB381}" dt="2021-03-12T23:23:50.089" v="2329" actId="20577"/>
          <ac:grpSpMkLst>
            <pc:docMk/>
            <pc:sldMk cId="2621538947" sldId="295"/>
            <ac:grpSpMk id="40" creationId="{83F6B526-C368-6043-A3D7-99CDFB38C106}"/>
          </ac:grpSpMkLst>
        </pc:grpChg>
        <pc:grpChg chg="add mod">
          <ac:chgData name="Manaar Alam" userId="47f9d68711c988bf" providerId="LiveId" clId="{D2B25EF5-4B11-2C47-871C-416B299EB381}" dt="2021-03-12T23:23:18.457" v="2311" actId="1076"/>
          <ac:grpSpMkLst>
            <pc:docMk/>
            <pc:sldMk cId="2621538947" sldId="295"/>
            <ac:grpSpMk id="43" creationId="{8706011C-22D7-924A-913C-6E752B0C7FCF}"/>
          </ac:grpSpMkLst>
        </pc:grpChg>
        <pc:grpChg chg="add mod">
          <ac:chgData name="Manaar Alam" userId="47f9d68711c988bf" providerId="LiveId" clId="{D2B25EF5-4B11-2C47-871C-416B299EB381}" dt="2021-03-12T23:33:15.851" v="2400" actId="20577"/>
          <ac:grpSpMkLst>
            <pc:docMk/>
            <pc:sldMk cId="2621538947" sldId="295"/>
            <ac:grpSpMk id="46" creationId="{431596E8-611E-1A4A-89B1-E26BB0230AB4}"/>
          </ac:grpSpMkLst>
        </pc:grpChg>
        <pc:grpChg chg="add mod">
          <ac:chgData name="Manaar Alam" userId="47f9d68711c988bf" providerId="LiveId" clId="{D2B25EF5-4B11-2C47-871C-416B299EB381}" dt="2021-03-12T23:33:22.010" v="2403" actId="20577"/>
          <ac:grpSpMkLst>
            <pc:docMk/>
            <pc:sldMk cId="2621538947" sldId="295"/>
            <ac:grpSpMk id="53" creationId="{4B83A763-808E-5444-A19D-D8E61D55A16F}"/>
          </ac:grpSpMkLst>
        </pc:grpChg>
        <pc:grpChg chg="add mod">
          <ac:chgData name="Manaar Alam" userId="47f9d68711c988bf" providerId="LiveId" clId="{D2B25EF5-4B11-2C47-871C-416B299EB381}" dt="2021-03-12T23:28:30.305" v="2376" actId="1076"/>
          <ac:grpSpMkLst>
            <pc:docMk/>
            <pc:sldMk cId="2621538947" sldId="295"/>
            <ac:grpSpMk id="56" creationId="{8E813EA2-5453-0B47-B911-4A8114DC134E}"/>
          </ac:grpSpMkLst>
        </pc:grpChg>
        <pc:grpChg chg="add mod">
          <ac:chgData name="Manaar Alam" userId="47f9d68711c988bf" providerId="LiveId" clId="{D2B25EF5-4B11-2C47-871C-416B299EB381}" dt="2021-03-12T23:28:30.305" v="2376" actId="1076"/>
          <ac:grpSpMkLst>
            <pc:docMk/>
            <pc:sldMk cId="2621538947" sldId="295"/>
            <ac:grpSpMk id="59" creationId="{F7C04E34-D9F1-0A47-B847-4F5F3E45A14D}"/>
          </ac:grpSpMkLst>
        </pc:grpChg>
        <pc:grpChg chg="add mod">
          <ac:chgData name="Manaar Alam" userId="47f9d68711c988bf" providerId="LiveId" clId="{D2B25EF5-4B11-2C47-871C-416B299EB381}" dt="2021-03-12T23:33:30.509" v="2406" actId="20577"/>
          <ac:grpSpMkLst>
            <pc:docMk/>
            <pc:sldMk cId="2621538947" sldId="295"/>
            <ac:grpSpMk id="66" creationId="{42C4FF7D-228B-B14F-A3CB-6AC66FBB0DC9}"/>
          </ac:grpSpMkLst>
        </pc:grpChg>
        <pc:grpChg chg="add mod">
          <ac:chgData name="Manaar Alam" userId="47f9d68711c988bf" providerId="LiveId" clId="{D2B25EF5-4B11-2C47-871C-416B299EB381}" dt="2021-03-12T23:30:15.684" v="2386" actId="1076"/>
          <ac:grpSpMkLst>
            <pc:docMk/>
            <pc:sldMk cId="2621538947" sldId="295"/>
            <ac:grpSpMk id="69" creationId="{77694BC5-DBDA-2145-A69E-E16B751A1699}"/>
          </ac:grpSpMkLst>
        </pc:grpChg>
        <pc:grpChg chg="add mod">
          <ac:chgData name="Manaar Alam" userId="47f9d68711c988bf" providerId="LiveId" clId="{D2B25EF5-4B11-2C47-871C-416B299EB381}" dt="2021-03-12T23:30:15.684" v="2386" actId="1076"/>
          <ac:grpSpMkLst>
            <pc:docMk/>
            <pc:sldMk cId="2621538947" sldId="295"/>
            <ac:grpSpMk id="72" creationId="{690B94AA-3FEA-4545-80D5-65560EAEFBA8}"/>
          </ac:grpSpMkLst>
        </pc:grpChg>
        <pc:picChg chg="del">
          <ac:chgData name="Manaar Alam" userId="47f9d68711c988bf" providerId="LiveId" clId="{D2B25EF5-4B11-2C47-871C-416B299EB381}" dt="2021-03-12T23:11:54.186" v="2223" actId="478"/>
          <ac:picMkLst>
            <pc:docMk/>
            <pc:sldMk cId="2621538947" sldId="295"/>
            <ac:picMk id="8" creationId="{C346DA72-4906-E845-A88E-FED8615A4264}"/>
          </ac:picMkLst>
        </pc:picChg>
        <pc:picChg chg="add mod topLvl">
          <ac:chgData name="Manaar Alam" userId="47f9d68711c988bf" providerId="LiveId" clId="{D2B25EF5-4B11-2C47-871C-416B299EB381}" dt="2021-03-12T23:33:15.851" v="2400" actId="20577"/>
          <ac:picMkLst>
            <pc:docMk/>
            <pc:sldMk cId="2621538947" sldId="295"/>
            <ac:picMk id="18" creationId="{F407EEF5-6725-E940-873E-ACDF8ADE8B33}"/>
          </ac:picMkLst>
        </pc:picChg>
        <pc:picChg chg="add mod">
          <ac:chgData name="Manaar Alam" userId="47f9d68711c988bf" providerId="LiveId" clId="{D2B25EF5-4B11-2C47-871C-416B299EB381}" dt="2021-03-12T23:16:43.238" v="2284" actId="1076"/>
          <ac:picMkLst>
            <pc:docMk/>
            <pc:sldMk cId="2621538947" sldId="295"/>
            <ac:picMk id="19" creationId="{2CCCD035-C0DE-7444-8979-86527772C33B}"/>
          </ac:picMkLst>
        </pc:picChg>
        <pc:picChg chg="add mod">
          <ac:chgData name="Manaar Alam" userId="47f9d68711c988bf" providerId="LiveId" clId="{D2B25EF5-4B11-2C47-871C-416B299EB381}" dt="2021-03-12T23:16:32.360" v="2283" actId="1076"/>
          <ac:picMkLst>
            <pc:docMk/>
            <pc:sldMk cId="2621538947" sldId="295"/>
            <ac:picMk id="20" creationId="{FBDC8543-9627-014F-968E-2CE525CBF2B2}"/>
          </ac:picMkLst>
        </pc:picChg>
        <pc:picChg chg="del">
          <ac:chgData name="Manaar Alam" userId="47f9d68711c988bf" providerId="LiveId" clId="{D2B25EF5-4B11-2C47-871C-416B299EB381}" dt="2021-03-12T23:11:54.186" v="2223" actId="478"/>
          <ac:picMkLst>
            <pc:docMk/>
            <pc:sldMk cId="2621538947" sldId="295"/>
            <ac:picMk id="21" creationId="{CABE9936-F76A-F049-84FB-1894F13994A2}"/>
          </ac:picMkLst>
        </pc:picChg>
        <pc:picChg chg="del">
          <ac:chgData name="Manaar Alam" userId="47f9d68711c988bf" providerId="LiveId" clId="{D2B25EF5-4B11-2C47-871C-416B299EB381}" dt="2021-03-12T23:11:58.511" v="2226" actId="478"/>
          <ac:picMkLst>
            <pc:docMk/>
            <pc:sldMk cId="2621538947" sldId="295"/>
            <ac:picMk id="24" creationId="{84F7BB74-529E-7F48-8DBC-A580412777A3}"/>
          </ac:picMkLst>
        </pc:picChg>
        <pc:picChg chg="del">
          <ac:chgData name="Manaar Alam" userId="47f9d68711c988bf" providerId="LiveId" clId="{D2B25EF5-4B11-2C47-871C-416B299EB381}" dt="2021-03-12T23:11:57.641" v="2225" actId="478"/>
          <ac:picMkLst>
            <pc:docMk/>
            <pc:sldMk cId="2621538947" sldId="295"/>
            <ac:picMk id="25" creationId="{A3A233C3-9323-4341-93F2-1D116A53E49E}"/>
          </ac:picMkLst>
        </pc:picChg>
        <pc:picChg chg="add mod">
          <ac:chgData name="Manaar Alam" userId="47f9d68711c988bf" providerId="LiveId" clId="{D2B25EF5-4B11-2C47-871C-416B299EB381}" dt="2021-03-12T23:25:43.879" v="2355" actId="1076"/>
          <ac:picMkLst>
            <pc:docMk/>
            <pc:sldMk cId="2621538947" sldId="295"/>
            <ac:picMk id="30" creationId="{F9F6B5D1-B170-E148-8F63-5A1EC1199DEF}"/>
          </ac:picMkLst>
        </pc:picChg>
        <pc:picChg chg="add mod">
          <ac:chgData name="Manaar Alam" userId="47f9d68711c988bf" providerId="LiveId" clId="{D2B25EF5-4B11-2C47-871C-416B299EB381}" dt="2021-03-12T23:29:05.227" v="2380" actId="1076"/>
          <ac:picMkLst>
            <pc:docMk/>
            <pc:sldMk cId="2621538947" sldId="295"/>
            <ac:picMk id="32" creationId="{8F5A6ECC-A3A8-BF4D-842C-D8DC2848B853}"/>
          </ac:picMkLst>
        </pc:picChg>
        <pc:picChg chg="add mod">
          <ac:chgData name="Manaar Alam" userId="47f9d68711c988bf" providerId="LiveId" clId="{D2B25EF5-4B11-2C47-871C-416B299EB381}" dt="2021-03-12T23:30:35.756" v="2387" actId="1076"/>
          <ac:picMkLst>
            <pc:docMk/>
            <pc:sldMk cId="2621538947" sldId="295"/>
            <ac:picMk id="34" creationId="{C407EC33-6320-0142-BB54-5AAF13B40C0B}"/>
          </ac:picMkLst>
        </pc:picChg>
        <pc:picChg chg="mod">
          <ac:chgData name="Manaar Alam" userId="47f9d68711c988bf" providerId="LiveId" clId="{D2B25EF5-4B11-2C47-871C-416B299EB381}" dt="2021-03-12T23:25:01.732" v="2352"/>
          <ac:picMkLst>
            <pc:docMk/>
            <pc:sldMk cId="2621538947" sldId="295"/>
            <ac:picMk id="41" creationId="{644C2035-ADF9-6E45-A619-431FB552A775}"/>
          </ac:picMkLst>
        </pc:picChg>
        <pc:picChg chg="mod">
          <ac:chgData name="Manaar Alam" userId="47f9d68711c988bf" providerId="LiveId" clId="{D2B25EF5-4B11-2C47-871C-416B299EB381}" dt="2021-03-12T23:25:15.076" v="2353"/>
          <ac:picMkLst>
            <pc:docMk/>
            <pc:sldMk cId="2621538947" sldId="295"/>
            <ac:picMk id="44" creationId="{BA7BEDC5-8DEF-FF49-BB37-EA784F01D896}"/>
          </ac:picMkLst>
        </pc:picChg>
        <pc:picChg chg="mod">
          <ac:chgData name="Manaar Alam" userId="47f9d68711c988bf" providerId="LiveId" clId="{D2B25EF5-4B11-2C47-871C-416B299EB381}" dt="2021-03-12T23:33:22.010" v="2403" actId="20577"/>
          <ac:picMkLst>
            <pc:docMk/>
            <pc:sldMk cId="2621538947" sldId="295"/>
            <ac:picMk id="54" creationId="{5E2A3AA6-B4FC-1D44-82F1-3DE7C78ABD67}"/>
          </ac:picMkLst>
        </pc:picChg>
        <pc:picChg chg="mod">
          <ac:chgData name="Manaar Alam" userId="47f9d68711c988bf" providerId="LiveId" clId="{D2B25EF5-4B11-2C47-871C-416B299EB381}" dt="2021-03-12T23:28:30.305" v="2376" actId="1076"/>
          <ac:picMkLst>
            <pc:docMk/>
            <pc:sldMk cId="2621538947" sldId="295"/>
            <ac:picMk id="57" creationId="{5A3002AC-86AF-5845-97BD-2A9DDB52127F}"/>
          </ac:picMkLst>
        </pc:picChg>
        <pc:picChg chg="mod">
          <ac:chgData name="Manaar Alam" userId="47f9d68711c988bf" providerId="LiveId" clId="{D2B25EF5-4B11-2C47-871C-416B299EB381}" dt="2021-03-12T23:28:30.305" v="2376" actId="1076"/>
          <ac:picMkLst>
            <pc:docMk/>
            <pc:sldMk cId="2621538947" sldId="295"/>
            <ac:picMk id="60" creationId="{CA50C5DB-B9A0-AF48-8E0B-CEE1228E1953}"/>
          </ac:picMkLst>
        </pc:picChg>
        <pc:picChg chg="mod">
          <ac:chgData name="Manaar Alam" userId="47f9d68711c988bf" providerId="LiveId" clId="{D2B25EF5-4B11-2C47-871C-416B299EB381}" dt="2021-03-12T23:33:30.509" v="2406" actId="20577"/>
          <ac:picMkLst>
            <pc:docMk/>
            <pc:sldMk cId="2621538947" sldId="295"/>
            <ac:picMk id="67" creationId="{FD1E5C0C-FDDE-924A-BAB0-80D46145E20A}"/>
          </ac:picMkLst>
        </pc:picChg>
        <pc:picChg chg="mod">
          <ac:chgData name="Manaar Alam" userId="47f9d68711c988bf" providerId="LiveId" clId="{D2B25EF5-4B11-2C47-871C-416B299EB381}" dt="2021-03-12T23:30:15.684" v="2386" actId="1076"/>
          <ac:picMkLst>
            <pc:docMk/>
            <pc:sldMk cId="2621538947" sldId="295"/>
            <ac:picMk id="70" creationId="{038CEB50-A93A-6849-9B2A-432692B1F0AF}"/>
          </ac:picMkLst>
        </pc:picChg>
        <pc:picChg chg="mod">
          <ac:chgData name="Manaar Alam" userId="47f9d68711c988bf" providerId="LiveId" clId="{D2B25EF5-4B11-2C47-871C-416B299EB381}" dt="2021-03-12T23:30:15.684" v="2386" actId="1076"/>
          <ac:picMkLst>
            <pc:docMk/>
            <pc:sldMk cId="2621538947" sldId="295"/>
            <ac:picMk id="73" creationId="{494A2C1F-198B-E74D-8CB7-E5F69BAEC4D6}"/>
          </ac:picMkLst>
        </pc:picChg>
        <pc:cxnChg chg="add del mod">
          <ac:chgData name="Manaar Alam" userId="47f9d68711c988bf" providerId="LiveId" clId="{D2B25EF5-4B11-2C47-871C-416B299EB381}" dt="2021-03-12T23:20:12.707" v="2304" actId="478"/>
          <ac:cxnSpMkLst>
            <pc:docMk/>
            <pc:sldMk cId="2621538947" sldId="295"/>
            <ac:cxnSpMk id="10" creationId="{99B4CC45-4F62-D849-A340-6762E2A574F7}"/>
          </ac:cxnSpMkLst>
        </pc:cxnChg>
        <pc:cxnChg chg="add del mod">
          <ac:chgData name="Manaar Alam" userId="47f9d68711c988bf" providerId="LiveId" clId="{D2B25EF5-4B11-2C47-871C-416B299EB381}" dt="2021-03-12T23:20:11.087" v="2303" actId="478"/>
          <ac:cxnSpMkLst>
            <pc:docMk/>
            <pc:sldMk cId="2621538947" sldId="295"/>
            <ac:cxnSpMk id="12" creationId="{D1838E2F-0721-8244-B38D-A5F298AA1668}"/>
          </ac:cxnSpMkLst>
        </pc:cxnChg>
        <pc:cxnChg chg="del">
          <ac:chgData name="Manaar Alam" userId="47f9d68711c988bf" providerId="LiveId" clId="{D2B25EF5-4B11-2C47-871C-416B299EB381}" dt="2021-03-12T23:11:54.186" v="2223" actId="478"/>
          <ac:cxnSpMkLst>
            <pc:docMk/>
            <pc:sldMk cId="2621538947" sldId="295"/>
            <ac:cxnSpMk id="14" creationId="{9E8C9B32-7680-6D4A-99BA-637D17B467DF}"/>
          </ac:cxnSpMkLst>
        </pc:cxnChg>
        <pc:cxnChg chg="add mod">
          <ac:chgData name="Manaar Alam" userId="47f9d68711c988bf" providerId="LiveId" clId="{D2B25EF5-4B11-2C47-871C-416B299EB381}" dt="2021-03-12T23:26:10.160" v="2358" actId="1582"/>
          <ac:cxnSpMkLst>
            <pc:docMk/>
            <pc:sldMk cId="2621538947" sldId="295"/>
            <ac:cxnSpMk id="17" creationId="{CCEBEBC0-EE58-3448-8667-A50BCB61746D}"/>
          </ac:cxnSpMkLst>
        </pc:cxnChg>
        <pc:cxnChg chg="del">
          <ac:chgData name="Manaar Alam" userId="47f9d68711c988bf" providerId="LiveId" clId="{D2B25EF5-4B11-2C47-871C-416B299EB381}" dt="2021-03-12T23:11:54.186" v="2223" actId="478"/>
          <ac:cxnSpMkLst>
            <pc:docMk/>
            <pc:sldMk cId="2621538947" sldId="295"/>
            <ac:cxnSpMk id="28" creationId="{D8F650D1-1084-8343-94D8-0EF5FE884C7A}"/>
          </ac:cxnSpMkLst>
        </pc:cxnChg>
        <pc:cxnChg chg="del">
          <ac:chgData name="Manaar Alam" userId="47f9d68711c988bf" providerId="LiveId" clId="{D2B25EF5-4B11-2C47-871C-416B299EB381}" dt="2021-03-12T23:11:54.186" v="2223" actId="478"/>
          <ac:cxnSpMkLst>
            <pc:docMk/>
            <pc:sldMk cId="2621538947" sldId="295"/>
            <ac:cxnSpMk id="31" creationId="{ADF17F29-244F-2D42-9DCF-4A92189A592F}"/>
          </ac:cxnSpMkLst>
        </pc:cxnChg>
        <pc:cxnChg chg="del">
          <ac:chgData name="Manaar Alam" userId="47f9d68711c988bf" providerId="LiveId" clId="{D2B25EF5-4B11-2C47-871C-416B299EB381}" dt="2021-03-12T23:11:54.186" v="2223" actId="478"/>
          <ac:cxnSpMkLst>
            <pc:docMk/>
            <pc:sldMk cId="2621538947" sldId="295"/>
            <ac:cxnSpMk id="33" creationId="{C7A4C8CF-7961-1F47-9140-058CACF7BBA1}"/>
          </ac:cxnSpMkLst>
        </pc:cxnChg>
        <pc:cxnChg chg="add del mod">
          <ac:chgData name="Manaar Alam" userId="47f9d68711c988bf" providerId="LiveId" clId="{D2B25EF5-4B11-2C47-871C-416B299EB381}" dt="2021-03-12T23:27:56.944" v="2374" actId="478"/>
          <ac:cxnSpMkLst>
            <pc:docMk/>
            <pc:sldMk cId="2621538947" sldId="295"/>
            <ac:cxnSpMk id="35" creationId="{6E234FE6-4CBD-E643-B83D-758432EE8F0B}"/>
          </ac:cxnSpMkLst>
        </pc:cxnChg>
        <pc:cxnChg chg="add del mod">
          <ac:chgData name="Manaar Alam" userId="47f9d68711c988bf" providerId="LiveId" clId="{D2B25EF5-4B11-2C47-871C-416B299EB381}" dt="2021-03-12T23:27:56.944" v="2374" actId="478"/>
          <ac:cxnSpMkLst>
            <pc:docMk/>
            <pc:sldMk cId="2621538947" sldId="295"/>
            <ac:cxnSpMk id="37" creationId="{E91E7EB9-8685-FA49-B2E1-61F5093B90D2}"/>
          </ac:cxnSpMkLst>
        </pc:cxnChg>
        <pc:cxnChg chg="add del mod">
          <ac:chgData name="Manaar Alam" userId="47f9d68711c988bf" providerId="LiveId" clId="{D2B25EF5-4B11-2C47-871C-416B299EB381}" dt="2021-03-12T23:27:56.944" v="2374" actId="478"/>
          <ac:cxnSpMkLst>
            <pc:docMk/>
            <pc:sldMk cId="2621538947" sldId="295"/>
            <ac:cxnSpMk id="38" creationId="{3F2EC64D-759A-0649-8665-F299AA42A932}"/>
          </ac:cxnSpMkLst>
        </pc:cxnChg>
        <pc:cxnChg chg="add del mod">
          <ac:chgData name="Manaar Alam" userId="47f9d68711c988bf" providerId="LiveId" clId="{D2B25EF5-4B11-2C47-871C-416B299EB381}" dt="2021-03-12T23:27:56.944" v="2374" actId="478"/>
          <ac:cxnSpMkLst>
            <pc:docMk/>
            <pc:sldMk cId="2621538947" sldId="295"/>
            <ac:cxnSpMk id="39" creationId="{189DCBD2-D55F-A34A-9B1E-1CC4DE938D8B}"/>
          </ac:cxnSpMkLst>
        </pc:cxnChg>
        <pc:cxnChg chg="add mod">
          <ac:chgData name="Manaar Alam" userId="47f9d68711c988bf" providerId="LiveId" clId="{D2B25EF5-4B11-2C47-871C-416B299EB381}" dt="2021-03-12T23:26:25.057" v="2361" actId="208"/>
          <ac:cxnSpMkLst>
            <pc:docMk/>
            <pc:sldMk cId="2621538947" sldId="295"/>
            <ac:cxnSpMk id="47" creationId="{C1F48EF1-9B14-974C-A20F-D7ACA8CA70AB}"/>
          </ac:cxnSpMkLst>
        </pc:cxnChg>
        <pc:cxnChg chg="add mod">
          <ac:chgData name="Manaar Alam" userId="47f9d68711c988bf" providerId="LiveId" clId="{D2B25EF5-4B11-2C47-871C-416B299EB381}" dt="2021-03-12T23:27:24.582" v="2370" actId="208"/>
          <ac:cxnSpMkLst>
            <pc:docMk/>
            <pc:sldMk cId="2621538947" sldId="295"/>
            <ac:cxnSpMk id="49" creationId="{A560A7D2-FB0D-6F48-9A4E-B0A92718977C}"/>
          </ac:cxnSpMkLst>
        </pc:cxnChg>
        <pc:cxnChg chg="add mod">
          <ac:chgData name="Manaar Alam" userId="47f9d68711c988bf" providerId="LiveId" clId="{D2B25EF5-4B11-2C47-871C-416B299EB381}" dt="2021-03-12T23:27:39.911" v="2373" actId="1582"/>
          <ac:cxnSpMkLst>
            <pc:docMk/>
            <pc:sldMk cId="2621538947" sldId="295"/>
            <ac:cxnSpMk id="51" creationId="{A8712472-1637-D943-8A3A-D0CA8F7CD3C7}"/>
          </ac:cxnSpMkLst>
        </pc:cxnChg>
        <pc:cxnChg chg="add mod">
          <ac:chgData name="Manaar Alam" userId="47f9d68711c988bf" providerId="LiveId" clId="{D2B25EF5-4B11-2C47-871C-416B299EB381}" dt="2021-03-12T23:28:30.305" v="2376" actId="1076"/>
          <ac:cxnSpMkLst>
            <pc:docMk/>
            <pc:sldMk cId="2621538947" sldId="295"/>
            <ac:cxnSpMk id="62" creationId="{996170D3-3557-404B-B258-B300BABB4017}"/>
          </ac:cxnSpMkLst>
        </pc:cxnChg>
        <pc:cxnChg chg="add mod">
          <ac:chgData name="Manaar Alam" userId="47f9d68711c988bf" providerId="LiveId" clId="{D2B25EF5-4B11-2C47-871C-416B299EB381}" dt="2021-03-12T23:28:30.305" v="2376" actId="1076"/>
          <ac:cxnSpMkLst>
            <pc:docMk/>
            <pc:sldMk cId="2621538947" sldId="295"/>
            <ac:cxnSpMk id="63" creationId="{DA2ED5B4-D203-0943-AE38-07AAC928EBA4}"/>
          </ac:cxnSpMkLst>
        </pc:cxnChg>
        <pc:cxnChg chg="add mod">
          <ac:chgData name="Manaar Alam" userId="47f9d68711c988bf" providerId="LiveId" clId="{D2B25EF5-4B11-2C47-871C-416B299EB381}" dt="2021-03-12T23:28:30.305" v="2376" actId="1076"/>
          <ac:cxnSpMkLst>
            <pc:docMk/>
            <pc:sldMk cId="2621538947" sldId="295"/>
            <ac:cxnSpMk id="64" creationId="{511F162D-855A-A64A-ABBA-C6AADA208AF9}"/>
          </ac:cxnSpMkLst>
        </pc:cxnChg>
        <pc:cxnChg chg="add mod">
          <ac:chgData name="Manaar Alam" userId="47f9d68711c988bf" providerId="LiveId" clId="{D2B25EF5-4B11-2C47-871C-416B299EB381}" dt="2021-03-12T23:28:30.305" v="2376" actId="1076"/>
          <ac:cxnSpMkLst>
            <pc:docMk/>
            <pc:sldMk cId="2621538947" sldId="295"/>
            <ac:cxnSpMk id="65" creationId="{B5E8D220-0998-2747-A42D-090ACAAB4C29}"/>
          </ac:cxnSpMkLst>
        </pc:cxnChg>
        <pc:cxnChg chg="add mod">
          <ac:chgData name="Manaar Alam" userId="47f9d68711c988bf" providerId="LiveId" clId="{D2B25EF5-4B11-2C47-871C-416B299EB381}" dt="2021-03-12T23:30:15.684" v="2386" actId="1076"/>
          <ac:cxnSpMkLst>
            <pc:docMk/>
            <pc:sldMk cId="2621538947" sldId="295"/>
            <ac:cxnSpMk id="75" creationId="{E521830D-3456-8B49-9095-6997DAB99A13}"/>
          </ac:cxnSpMkLst>
        </pc:cxnChg>
        <pc:cxnChg chg="add mod">
          <ac:chgData name="Manaar Alam" userId="47f9d68711c988bf" providerId="LiveId" clId="{D2B25EF5-4B11-2C47-871C-416B299EB381}" dt="2021-03-12T23:30:15.684" v="2386" actId="1076"/>
          <ac:cxnSpMkLst>
            <pc:docMk/>
            <pc:sldMk cId="2621538947" sldId="295"/>
            <ac:cxnSpMk id="76" creationId="{88195FBA-ED55-D147-A1AA-35675307B1D6}"/>
          </ac:cxnSpMkLst>
        </pc:cxnChg>
        <pc:cxnChg chg="add mod">
          <ac:chgData name="Manaar Alam" userId="47f9d68711c988bf" providerId="LiveId" clId="{D2B25EF5-4B11-2C47-871C-416B299EB381}" dt="2021-03-12T23:30:15.684" v="2386" actId="1076"/>
          <ac:cxnSpMkLst>
            <pc:docMk/>
            <pc:sldMk cId="2621538947" sldId="295"/>
            <ac:cxnSpMk id="77" creationId="{C32CE461-33C4-354C-B677-7C461CEEB771}"/>
          </ac:cxnSpMkLst>
        </pc:cxnChg>
        <pc:cxnChg chg="add mod">
          <ac:chgData name="Manaar Alam" userId="47f9d68711c988bf" providerId="LiveId" clId="{D2B25EF5-4B11-2C47-871C-416B299EB381}" dt="2021-03-12T23:30:15.684" v="2386" actId="1076"/>
          <ac:cxnSpMkLst>
            <pc:docMk/>
            <pc:sldMk cId="2621538947" sldId="295"/>
            <ac:cxnSpMk id="78" creationId="{A3B0CF1A-B9C8-7740-A864-89295A41D567}"/>
          </ac:cxnSpMkLst>
        </pc:cxnChg>
      </pc:sldChg>
      <pc:sldChg chg="addSp delSp modSp add mod modAnim">
        <pc:chgData name="Manaar Alam" userId="47f9d68711c988bf" providerId="LiveId" clId="{D2B25EF5-4B11-2C47-871C-416B299EB381}" dt="2021-03-12T23:37:59.964" v="2451" actId="1076"/>
        <pc:sldMkLst>
          <pc:docMk/>
          <pc:sldMk cId="1746307300" sldId="296"/>
        </pc:sldMkLst>
        <pc:spChg chg="mod">
          <ac:chgData name="Manaar Alam" userId="47f9d68711c988bf" providerId="LiveId" clId="{D2B25EF5-4B11-2C47-871C-416B299EB381}" dt="2021-03-12T23:34:36.367" v="2436" actId="20577"/>
          <ac:spMkLst>
            <pc:docMk/>
            <pc:sldMk cId="1746307300" sldId="296"/>
            <ac:spMk id="2" creationId="{9FE89C38-636F-6E46-8B94-BDE63ED289DE}"/>
          </ac:spMkLst>
        </pc:spChg>
        <pc:spChg chg="add mod">
          <ac:chgData name="Manaar Alam" userId="47f9d68711c988bf" providerId="LiveId" clId="{D2B25EF5-4B11-2C47-871C-416B299EB381}" dt="2021-03-12T23:37:59.964" v="2451" actId="1076"/>
          <ac:spMkLst>
            <pc:docMk/>
            <pc:sldMk cId="1746307300" sldId="296"/>
            <ac:spMk id="3" creationId="{D996ED98-FD70-A842-808C-BD9C49AD2EAB}"/>
          </ac:spMkLst>
        </pc:spChg>
        <pc:spChg chg="add mod">
          <ac:chgData name="Manaar Alam" userId="47f9d68711c988bf" providerId="LiveId" clId="{D2B25EF5-4B11-2C47-871C-416B299EB381}" dt="2021-03-12T23:35:33.068" v="2447" actId="1076"/>
          <ac:spMkLst>
            <pc:docMk/>
            <pc:sldMk cId="1746307300" sldId="296"/>
            <ac:spMk id="52" creationId="{7806BBF7-AFC2-084C-A30F-73A6B0FA698B}"/>
          </ac:spMkLst>
        </pc:spChg>
        <pc:grpChg chg="del">
          <ac:chgData name="Manaar Alam" userId="47f9d68711c988bf" providerId="LiveId" clId="{D2B25EF5-4B11-2C47-871C-416B299EB381}" dt="2021-03-12T23:34:41.853" v="2437" actId="478"/>
          <ac:grpSpMkLst>
            <pc:docMk/>
            <pc:sldMk cId="1746307300" sldId="296"/>
            <ac:grpSpMk id="40" creationId="{83F6B526-C368-6043-A3D7-99CDFB38C106}"/>
          </ac:grpSpMkLst>
        </pc:grpChg>
        <pc:grpChg chg="del">
          <ac:chgData name="Manaar Alam" userId="47f9d68711c988bf" providerId="LiveId" clId="{D2B25EF5-4B11-2C47-871C-416B299EB381}" dt="2021-03-12T23:34:41.853" v="2437" actId="478"/>
          <ac:grpSpMkLst>
            <pc:docMk/>
            <pc:sldMk cId="1746307300" sldId="296"/>
            <ac:grpSpMk id="43" creationId="{8706011C-22D7-924A-913C-6E752B0C7FCF}"/>
          </ac:grpSpMkLst>
        </pc:grpChg>
        <pc:grpChg chg="del">
          <ac:chgData name="Manaar Alam" userId="47f9d68711c988bf" providerId="LiveId" clId="{D2B25EF5-4B11-2C47-871C-416B299EB381}" dt="2021-03-12T23:34:46.077" v="2438" actId="478"/>
          <ac:grpSpMkLst>
            <pc:docMk/>
            <pc:sldMk cId="1746307300" sldId="296"/>
            <ac:grpSpMk id="46" creationId="{431596E8-611E-1A4A-89B1-E26BB0230AB4}"/>
          </ac:grpSpMkLst>
        </pc:grpChg>
        <pc:grpChg chg="del">
          <ac:chgData name="Manaar Alam" userId="47f9d68711c988bf" providerId="LiveId" clId="{D2B25EF5-4B11-2C47-871C-416B299EB381}" dt="2021-03-12T23:34:46.077" v="2438" actId="478"/>
          <ac:grpSpMkLst>
            <pc:docMk/>
            <pc:sldMk cId="1746307300" sldId="296"/>
            <ac:grpSpMk id="53" creationId="{4B83A763-808E-5444-A19D-D8E61D55A16F}"/>
          </ac:grpSpMkLst>
        </pc:grpChg>
        <pc:grpChg chg="del">
          <ac:chgData name="Manaar Alam" userId="47f9d68711c988bf" providerId="LiveId" clId="{D2B25EF5-4B11-2C47-871C-416B299EB381}" dt="2021-03-12T23:34:41.853" v="2437" actId="478"/>
          <ac:grpSpMkLst>
            <pc:docMk/>
            <pc:sldMk cId="1746307300" sldId="296"/>
            <ac:grpSpMk id="56" creationId="{8E813EA2-5453-0B47-B911-4A8114DC134E}"/>
          </ac:grpSpMkLst>
        </pc:grpChg>
        <pc:grpChg chg="del">
          <ac:chgData name="Manaar Alam" userId="47f9d68711c988bf" providerId="LiveId" clId="{D2B25EF5-4B11-2C47-871C-416B299EB381}" dt="2021-03-12T23:34:41.853" v="2437" actId="478"/>
          <ac:grpSpMkLst>
            <pc:docMk/>
            <pc:sldMk cId="1746307300" sldId="296"/>
            <ac:grpSpMk id="59" creationId="{F7C04E34-D9F1-0A47-B847-4F5F3E45A14D}"/>
          </ac:grpSpMkLst>
        </pc:grpChg>
        <pc:grpChg chg="del">
          <ac:chgData name="Manaar Alam" userId="47f9d68711c988bf" providerId="LiveId" clId="{D2B25EF5-4B11-2C47-871C-416B299EB381}" dt="2021-03-12T23:34:46.077" v="2438" actId="478"/>
          <ac:grpSpMkLst>
            <pc:docMk/>
            <pc:sldMk cId="1746307300" sldId="296"/>
            <ac:grpSpMk id="66" creationId="{42C4FF7D-228B-B14F-A3CB-6AC66FBB0DC9}"/>
          </ac:grpSpMkLst>
        </pc:grpChg>
        <pc:grpChg chg="del">
          <ac:chgData name="Manaar Alam" userId="47f9d68711c988bf" providerId="LiveId" clId="{D2B25EF5-4B11-2C47-871C-416B299EB381}" dt="2021-03-12T23:34:41.853" v="2437" actId="478"/>
          <ac:grpSpMkLst>
            <pc:docMk/>
            <pc:sldMk cId="1746307300" sldId="296"/>
            <ac:grpSpMk id="69" creationId="{77694BC5-DBDA-2145-A69E-E16B751A1699}"/>
          </ac:grpSpMkLst>
        </pc:grpChg>
        <pc:grpChg chg="del">
          <ac:chgData name="Manaar Alam" userId="47f9d68711c988bf" providerId="LiveId" clId="{D2B25EF5-4B11-2C47-871C-416B299EB381}" dt="2021-03-12T23:34:41.853" v="2437" actId="478"/>
          <ac:grpSpMkLst>
            <pc:docMk/>
            <pc:sldMk cId="1746307300" sldId="296"/>
            <ac:grpSpMk id="72" creationId="{690B94AA-3FEA-4545-80D5-65560EAEFBA8}"/>
          </ac:grpSpMkLst>
        </pc:grpChg>
        <pc:graphicFrameChg chg="add del mod">
          <ac:chgData name="Manaar Alam" userId="47f9d68711c988bf" providerId="LiveId" clId="{D2B25EF5-4B11-2C47-871C-416B299EB381}" dt="2021-03-12T23:35:01.096" v="2440"/>
          <ac:graphicFrameMkLst>
            <pc:docMk/>
            <pc:sldMk cId="1746307300" sldId="296"/>
            <ac:graphicFrameMk id="48" creationId="{8126F6F6-F4F2-B047-AC22-5AD203AB705F}"/>
          </ac:graphicFrameMkLst>
        </pc:graphicFrameChg>
        <pc:graphicFrameChg chg="add mod modGraphic">
          <ac:chgData name="Manaar Alam" userId="47f9d68711c988bf" providerId="LiveId" clId="{D2B25EF5-4B11-2C47-871C-416B299EB381}" dt="2021-03-12T23:35:27.103" v="2446" actId="14734"/>
          <ac:graphicFrameMkLst>
            <pc:docMk/>
            <pc:sldMk cId="1746307300" sldId="296"/>
            <ac:graphicFrameMk id="50" creationId="{B78DD4F5-3E32-7E4B-A52E-D4212C6DA081}"/>
          </ac:graphicFrameMkLst>
        </pc:graphicFrameChg>
        <pc:picChg chg="del">
          <ac:chgData name="Manaar Alam" userId="47f9d68711c988bf" providerId="LiveId" clId="{D2B25EF5-4B11-2C47-871C-416B299EB381}" dt="2021-03-12T23:34:41.853" v="2437" actId="478"/>
          <ac:picMkLst>
            <pc:docMk/>
            <pc:sldMk cId="1746307300" sldId="296"/>
            <ac:picMk id="30" creationId="{F9F6B5D1-B170-E148-8F63-5A1EC1199DEF}"/>
          </ac:picMkLst>
        </pc:picChg>
        <pc:picChg chg="del">
          <ac:chgData name="Manaar Alam" userId="47f9d68711c988bf" providerId="LiveId" clId="{D2B25EF5-4B11-2C47-871C-416B299EB381}" dt="2021-03-12T23:34:41.853" v="2437" actId="478"/>
          <ac:picMkLst>
            <pc:docMk/>
            <pc:sldMk cId="1746307300" sldId="296"/>
            <ac:picMk id="32" creationId="{8F5A6ECC-A3A8-BF4D-842C-D8DC2848B853}"/>
          </ac:picMkLst>
        </pc:picChg>
        <pc:picChg chg="del">
          <ac:chgData name="Manaar Alam" userId="47f9d68711c988bf" providerId="LiveId" clId="{D2B25EF5-4B11-2C47-871C-416B299EB381}" dt="2021-03-12T23:34:41.853" v="2437" actId="478"/>
          <ac:picMkLst>
            <pc:docMk/>
            <pc:sldMk cId="1746307300" sldId="296"/>
            <ac:picMk id="34" creationId="{C407EC33-6320-0142-BB54-5AAF13B40C0B}"/>
          </ac:picMkLst>
        </pc:picChg>
        <pc:cxnChg chg="del">
          <ac:chgData name="Manaar Alam" userId="47f9d68711c988bf" providerId="LiveId" clId="{D2B25EF5-4B11-2C47-871C-416B299EB381}" dt="2021-03-12T23:34:41.853" v="2437" actId="478"/>
          <ac:cxnSpMkLst>
            <pc:docMk/>
            <pc:sldMk cId="1746307300" sldId="296"/>
            <ac:cxnSpMk id="17" creationId="{CCEBEBC0-EE58-3448-8667-A50BCB61746D}"/>
          </ac:cxnSpMkLst>
        </pc:cxnChg>
        <pc:cxnChg chg="del">
          <ac:chgData name="Manaar Alam" userId="47f9d68711c988bf" providerId="LiveId" clId="{D2B25EF5-4B11-2C47-871C-416B299EB381}" dt="2021-03-12T23:34:41.853" v="2437" actId="478"/>
          <ac:cxnSpMkLst>
            <pc:docMk/>
            <pc:sldMk cId="1746307300" sldId="296"/>
            <ac:cxnSpMk id="47" creationId="{C1F48EF1-9B14-974C-A20F-D7ACA8CA70AB}"/>
          </ac:cxnSpMkLst>
        </pc:cxnChg>
        <pc:cxnChg chg="del">
          <ac:chgData name="Manaar Alam" userId="47f9d68711c988bf" providerId="LiveId" clId="{D2B25EF5-4B11-2C47-871C-416B299EB381}" dt="2021-03-12T23:34:41.853" v="2437" actId="478"/>
          <ac:cxnSpMkLst>
            <pc:docMk/>
            <pc:sldMk cId="1746307300" sldId="296"/>
            <ac:cxnSpMk id="49" creationId="{A560A7D2-FB0D-6F48-9A4E-B0A92718977C}"/>
          </ac:cxnSpMkLst>
        </pc:cxnChg>
        <pc:cxnChg chg="del">
          <ac:chgData name="Manaar Alam" userId="47f9d68711c988bf" providerId="LiveId" clId="{D2B25EF5-4B11-2C47-871C-416B299EB381}" dt="2021-03-12T23:34:41.853" v="2437" actId="478"/>
          <ac:cxnSpMkLst>
            <pc:docMk/>
            <pc:sldMk cId="1746307300" sldId="296"/>
            <ac:cxnSpMk id="51" creationId="{A8712472-1637-D943-8A3A-D0CA8F7CD3C7}"/>
          </ac:cxnSpMkLst>
        </pc:cxnChg>
        <pc:cxnChg chg="del">
          <ac:chgData name="Manaar Alam" userId="47f9d68711c988bf" providerId="LiveId" clId="{D2B25EF5-4B11-2C47-871C-416B299EB381}" dt="2021-03-12T23:34:41.853" v="2437" actId="478"/>
          <ac:cxnSpMkLst>
            <pc:docMk/>
            <pc:sldMk cId="1746307300" sldId="296"/>
            <ac:cxnSpMk id="62" creationId="{996170D3-3557-404B-B258-B300BABB4017}"/>
          </ac:cxnSpMkLst>
        </pc:cxnChg>
        <pc:cxnChg chg="del">
          <ac:chgData name="Manaar Alam" userId="47f9d68711c988bf" providerId="LiveId" clId="{D2B25EF5-4B11-2C47-871C-416B299EB381}" dt="2021-03-12T23:34:41.853" v="2437" actId="478"/>
          <ac:cxnSpMkLst>
            <pc:docMk/>
            <pc:sldMk cId="1746307300" sldId="296"/>
            <ac:cxnSpMk id="63" creationId="{DA2ED5B4-D203-0943-AE38-07AAC928EBA4}"/>
          </ac:cxnSpMkLst>
        </pc:cxnChg>
        <pc:cxnChg chg="del">
          <ac:chgData name="Manaar Alam" userId="47f9d68711c988bf" providerId="LiveId" clId="{D2B25EF5-4B11-2C47-871C-416B299EB381}" dt="2021-03-12T23:34:41.853" v="2437" actId="478"/>
          <ac:cxnSpMkLst>
            <pc:docMk/>
            <pc:sldMk cId="1746307300" sldId="296"/>
            <ac:cxnSpMk id="64" creationId="{511F162D-855A-A64A-ABBA-C6AADA208AF9}"/>
          </ac:cxnSpMkLst>
        </pc:cxnChg>
        <pc:cxnChg chg="del">
          <ac:chgData name="Manaar Alam" userId="47f9d68711c988bf" providerId="LiveId" clId="{D2B25EF5-4B11-2C47-871C-416B299EB381}" dt="2021-03-12T23:34:41.853" v="2437" actId="478"/>
          <ac:cxnSpMkLst>
            <pc:docMk/>
            <pc:sldMk cId="1746307300" sldId="296"/>
            <ac:cxnSpMk id="65" creationId="{B5E8D220-0998-2747-A42D-090ACAAB4C29}"/>
          </ac:cxnSpMkLst>
        </pc:cxnChg>
        <pc:cxnChg chg="del">
          <ac:chgData name="Manaar Alam" userId="47f9d68711c988bf" providerId="LiveId" clId="{D2B25EF5-4B11-2C47-871C-416B299EB381}" dt="2021-03-12T23:34:41.853" v="2437" actId="478"/>
          <ac:cxnSpMkLst>
            <pc:docMk/>
            <pc:sldMk cId="1746307300" sldId="296"/>
            <ac:cxnSpMk id="75" creationId="{E521830D-3456-8B49-9095-6997DAB99A13}"/>
          </ac:cxnSpMkLst>
        </pc:cxnChg>
        <pc:cxnChg chg="del">
          <ac:chgData name="Manaar Alam" userId="47f9d68711c988bf" providerId="LiveId" clId="{D2B25EF5-4B11-2C47-871C-416B299EB381}" dt="2021-03-12T23:34:41.853" v="2437" actId="478"/>
          <ac:cxnSpMkLst>
            <pc:docMk/>
            <pc:sldMk cId="1746307300" sldId="296"/>
            <ac:cxnSpMk id="76" creationId="{88195FBA-ED55-D147-A1AA-35675307B1D6}"/>
          </ac:cxnSpMkLst>
        </pc:cxnChg>
        <pc:cxnChg chg="del">
          <ac:chgData name="Manaar Alam" userId="47f9d68711c988bf" providerId="LiveId" clId="{D2B25EF5-4B11-2C47-871C-416B299EB381}" dt="2021-03-12T23:34:41.853" v="2437" actId="478"/>
          <ac:cxnSpMkLst>
            <pc:docMk/>
            <pc:sldMk cId="1746307300" sldId="296"/>
            <ac:cxnSpMk id="77" creationId="{C32CE461-33C4-354C-B677-7C461CEEB771}"/>
          </ac:cxnSpMkLst>
        </pc:cxnChg>
        <pc:cxnChg chg="del">
          <ac:chgData name="Manaar Alam" userId="47f9d68711c988bf" providerId="LiveId" clId="{D2B25EF5-4B11-2C47-871C-416B299EB381}" dt="2021-03-12T23:34:41.853" v="2437" actId="478"/>
          <ac:cxnSpMkLst>
            <pc:docMk/>
            <pc:sldMk cId="1746307300" sldId="296"/>
            <ac:cxnSpMk id="78" creationId="{A3B0CF1A-B9C8-7740-A864-89295A41D567}"/>
          </ac:cxnSpMkLst>
        </pc:cxnChg>
      </pc:sldChg>
      <pc:sldChg chg="addSp delSp modSp add mod modAnim">
        <pc:chgData name="Manaar Alam" userId="47f9d68711c988bf" providerId="LiveId" clId="{D2B25EF5-4B11-2C47-871C-416B299EB381}" dt="2021-03-13T00:14:26.320" v="2798"/>
        <pc:sldMkLst>
          <pc:docMk/>
          <pc:sldMk cId="2043319525" sldId="297"/>
        </pc:sldMkLst>
        <pc:spChg chg="mod">
          <ac:chgData name="Manaar Alam" userId="47f9d68711c988bf" providerId="LiveId" clId="{D2B25EF5-4B11-2C47-871C-416B299EB381}" dt="2021-03-12T23:41:03.284" v="2478" actId="20577"/>
          <ac:spMkLst>
            <pc:docMk/>
            <pc:sldMk cId="2043319525" sldId="297"/>
            <ac:spMk id="2" creationId="{9FE89C38-636F-6E46-8B94-BDE63ED289DE}"/>
          </ac:spMkLst>
        </pc:spChg>
        <pc:spChg chg="del">
          <ac:chgData name="Manaar Alam" userId="47f9d68711c988bf" providerId="LiveId" clId="{D2B25EF5-4B11-2C47-871C-416B299EB381}" dt="2021-03-12T23:41:16.311" v="2482" actId="478"/>
          <ac:spMkLst>
            <pc:docMk/>
            <pc:sldMk cId="2043319525" sldId="297"/>
            <ac:spMk id="3" creationId="{D996ED98-FD70-A842-808C-BD9C49AD2EAB}"/>
          </ac:spMkLst>
        </pc:spChg>
        <pc:spChg chg="add del mod">
          <ac:chgData name="Manaar Alam" userId="47f9d68711c988bf" providerId="LiveId" clId="{D2B25EF5-4B11-2C47-871C-416B299EB381}" dt="2021-03-12T23:41:10.400" v="2480" actId="478"/>
          <ac:spMkLst>
            <pc:docMk/>
            <pc:sldMk cId="2043319525" sldId="297"/>
            <ac:spMk id="5" creationId="{514366BE-1155-CB44-BB9C-36EC0E172760}"/>
          </ac:spMkLst>
        </pc:spChg>
        <pc:spChg chg="add mod">
          <ac:chgData name="Manaar Alam" userId="47f9d68711c988bf" providerId="LiveId" clId="{D2B25EF5-4B11-2C47-871C-416B299EB381}" dt="2021-03-13T00:12:45.731" v="2782"/>
          <ac:spMkLst>
            <pc:docMk/>
            <pc:sldMk cId="2043319525" sldId="297"/>
            <ac:spMk id="15" creationId="{17678214-9A7A-8C40-9459-D08BD434E4C1}"/>
          </ac:spMkLst>
        </pc:spChg>
        <pc:spChg chg="add mod">
          <ac:chgData name="Manaar Alam" userId="47f9d68711c988bf" providerId="LiveId" clId="{D2B25EF5-4B11-2C47-871C-416B299EB381}" dt="2021-03-13T00:13:04.683" v="2784"/>
          <ac:spMkLst>
            <pc:docMk/>
            <pc:sldMk cId="2043319525" sldId="297"/>
            <ac:spMk id="16" creationId="{D21274E7-DA2E-E546-9FD5-970F5E3768C4}"/>
          </ac:spMkLst>
        </pc:spChg>
        <pc:spChg chg="add mod">
          <ac:chgData name="Manaar Alam" userId="47f9d68711c988bf" providerId="LiveId" clId="{D2B25EF5-4B11-2C47-871C-416B299EB381}" dt="2021-03-13T00:13:32.473" v="2788"/>
          <ac:spMkLst>
            <pc:docMk/>
            <pc:sldMk cId="2043319525" sldId="297"/>
            <ac:spMk id="17" creationId="{DAF4557E-985F-144B-9070-ADABBA5955F6}"/>
          </ac:spMkLst>
        </pc:spChg>
        <pc:spChg chg="add mod">
          <ac:chgData name="Manaar Alam" userId="47f9d68711c988bf" providerId="LiveId" clId="{D2B25EF5-4B11-2C47-871C-416B299EB381}" dt="2021-03-13T00:13:38.294" v="2789"/>
          <ac:spMkLst>
            <pc:docMk/>
            <pc:sldMk cId="2043319525" sldId="297"/>
            <ac:spMk id="18" creationId="{3518627E-4851-2D47-8305-40F627EAC1B6}"/>
          </ac:spMkLst>
        </pc:spChg>
        <pc:spChg chg="add mod">
          <ac:chgData name="Manaar Alam" userId="47f9d68711c988bf" providerId="LiveId" clId="{D2B25EF5-4B11-2C47-871C-416B299EB381}" dt="2021-03-13T00:13:51.278" v="2791"/>
          <ac:spMkLst>
            <pc:docMk/>
            <pc:sldMk cId="2043319525" sldId="297"/>
            <ac:spMk id="19" creationId="{A7D0DE76-6795-8941-88AC-9CFE822C914A}"/>
          </ac:spMkLst>
        </pc:spChg>
        <pc:spChg chg="add mod">
          <ac:chgData name="Manaar Alam" userId="47f9d68711c988bf" providerId="LiveId" clId="{D2B25EF5-4B11-2C47-871C-416B299EB381}" dt="2021-03-13T00:14:00.807" v="2793"/>
          <ac:spMkLst>
            <pc:docMk/>
            <pc:sldMk cId="2043319525" sldId="297"/>
            <ac:spMk id="20" creationId="{8B06CDBB-6462-4945-9A41-6A8B43A9AEA0}"/>
          </ac:spMkLst>
        </pc:spChg>
        <pc:spChg chg="add mod">
          <ac:chgData name="Manaar Alam" userId="47f9d68711c988bf" providerId="LiveId" clId="{D2B25EF5-4B11-2C47-871C-416B299EB381}" dt="2021-03-13T00:14:05.857" v="2794"/>
          <ac:spMkLst>
            <pc:docMk/>
            <pc:sldMk cId="2043319525" sldId="297"/>
            <ac:spMk id="21" creationId="{B3120349-1891-1543-8157-37262BE6260D}"/>
          </ac:spMkLst>
        </pc:spChg>
        <pc:spChg chg="add mod">
          <ac:chgData name="Manaar Alam" userId="47f9d68711c988bf" providerId="LiveId" clId="{D2B25EF5-4B11-2C47-871C-416B299EB381}" dt="2021-03-13T00:14:15.707" v="2796"/>
          <ac:spMkLst>
            <pc:docMk/>
            <pc:sldMk cId="2043319525" sldId="297"/>
            <ac:spMk id="22" creationId="{48F51FDE-B561-F94E-8EF4-E0A1F82DAE6E}"/>
          </ac:spMkLst>
        </pc:spChg>
        <pc:spChg chg="add mod">
          <ac:chgData name="Manaar Alam" userId="47f9d68711c988bf" providerId="LiveId" clId="{D2B25EF5-4B11-2C47-871C-416B299EB381}" dt="2021-03-13T00:14:26.320" v="2798"/>
          <ac:spMkLst>
            <pc:docMk/>
            <pc:sldMk cId="2043319525" sldId="297"/>
            <ac:spMk id="23" creationId="{8A11F7B8-2952-4748-B229-37A06A5A470D}"/>
          </ac:spMkLst>
        </pc:spChg>
        <pc:spChg chg="del">
          <ac:chgData name="Manaar Alam" userId="47f9d68711c988bf" providerId="LiveId" clId="{D2B25EF5-4B11-2C47-871C-416B299EB381}" dt="2021-03-12T23:41:13.486" v="2481" actId="478"/>
          <ac:spMkLst>
            <pc:docMk/>
            <pc:sldMk cId="2043319525" sldId="297"/>
            <ac:spMk id="52" creationId="{7806BBF7-AFC2-084C-A30F-73A6B0FA698B}"/>
          </ac:spMkLst>
        </pc:spChg>
        <pc:graphicFrameChg chg="del">
          <ac:chgData name="Manaar Alam" userId="47f9d68711c988bf" providerId="LiveId" clId="{D2B25EF5-4B11-2C47-871C-416B299EB381}" dt="2021-03-12T23:41:07.716" v="2479" actId="478"/>
          <ac:graphicFrameMkLst>
            <pc:docMk/>
            <pc:sldMk cId="2043319525" sldId="297"/>
            <ac:graphicFrameMk id="50" creationId="{B78DD4F5-3E32-7E4B-A52E-D4212C6DA081}"/>
          </ac:graphicFrameMkLst>
        </pc:graphicFrameChg>
        <pc:picChg chg="add del mod">
          <ac:chgData name="Manaar Alam" userId="47f9d68711c988bf" providerId="LiveId" clId="{D2B25EF5-4B11-2C47-871C-416B299EB381}" dt="2021-03-12T23:42:21.539" v="2494"/>
          <ac:picMkLst>
            <pc:docMk/>
            <pc:sldMk cId="2043319525" sldId="297"/>
            <ac:picMk id="9" creationId="{50B7026D-0CF4-A749-8236-3058AC0A8977}"/>
          </ac:picMkLst>
        </pc:picChg>
        <pc:picChg chg="add del mod">
          <ac:chgData name="Manaar Alam" userId="47f9d68711c988bf" providerId="LiveId" clId="{D2B25EF5-4B11-2C47-871C-416B299EB381}" dt="2021-03-12T23:42:21.539" v="2494"/>
          <ac:picMkLst>
            <pc:docMk/>
            <pc:sldMk cId="2043319525" sldId="297"/>
            <ac:picMk id="10" creationId="{901B0297-BB5D-7A4A-88DC-B40A596B626B}"/>
          </ac:picMkLst>
        </pc:picChg>
        <pc:picChg chg="add del mod">
          <ac:chgData name="Manaar Alam" userId="47f9d68711c988bf" providerId="LiveId" clId="{D2B25EF5-4B11-2C47-871C-416B299EB381}" dt="2021-03-12T23:42:21.539" v="2494"/>
          <ac:picMkLst>
            <pc:docMk/>
            <pc:sldMk cId="2043319525" sldId="297"/>
            <ac:picMk id="11" creationId="{4FA355CC-ACCF-A243-950D-3BE795E9CFDD}"/>
          </ac:picMkLst>
        </pc:picChg>
        <pc:picChg chg="add mod">
          <ac:chgData name="Manaar Alam" userId="47f9d68711c988bf" providerId="LiveId" clId="{D2B25EF5-4B11-2C47-871C-416B299EB381}" dt="2021-03-12T23:46:00.756" v="2520" actId="1076"/>
          <ac:picMkLst>
            <pc:docMk/>
            <pc:sldMk cId="2043319525" sldId="297"/>
            <ac:picMk id="12" creationId="{C55EA81E-0F11-E744-B8FD-637AA134F2C6}"/>
          </ac:picMkLst>
        </pc:picChg>
        <pc:picChg chg="add mod">
          <ac:chgData name="Manaar Alam" userId="47f9d68711c988bf" providerId="LiveId" clId="{D2B25EF5-4B11-2C47-871C-416B299EB381}" dt="2021-03-12T23:46:08.236" v="2521" actId="1076"/>
          <ac:picMkLst>
            <pc:docMk/>
            <pc:sldMk cId="2043319525" sldId="297"/>
            <ac:picMk id="13" creationId="{56A9C23D-BC2E-1F45-8626-F37B75C9D79D}"/>
          </ac:picMkLst>
        </pc:picChg>
        <pc:picChg chg="add mod">
          <ac:chgData name="Manaar Alam" userId="47f9d68711c988bf" providerId="LiveId" clId="{D2B25EF5-4B11-2C47-871C-416B299EB381}" dt="2021-03-12T23:45:57.194" v="2519" actId="1076"/>
          <ac:picMkLst>
            <pc:docMk/>
            <pc:sldMk cId="2043319525" sldId="297"/>
            <ac:picMk id="14" creationId="{35CCCDF2-DD33-3945-862F-A410FF9F837D}"/>
          </ac:picMkLst>
        </pc:picChg>
      </pc:sldChg>
      <pc:sldChg chg="modSp add mod">
        <pc:chgData name="Manaar Alam" userId="47f9d68711c988bf" providerId="LiveId" clId="{D2B25EF5-4B11-2C47-871C-416B299EB381}" dt="2021-03-13T00:01:34.473" v="2649" actId="20577"/>
        <pc:sldMkLst>
          <pc:docMk/>
          <pc:sldMk cId="734229561" sldId="298"/>
        </pc:sldMkLst>
        <pc:spChg chg="mod">
          <ac:chgData name="Manaar Alam" userId="47f9d68711c988bf" providerId="LiveId" clId="{D2B25EF5-4B11-2C47-871C-416B299EB381}" dt="2021-03-12T23:53:41.634" v="2549" actId="20577"/>
          <ac:spMkLst>
            <pc:docMk/>
            <pc:sldMk cId="734229561" sldId="298"/>
            <ac:spMk id="2" creationId="{9FE89C38-636F-6E46-8B94-BDE63ED289DE}"/>
          </ac:spMkLst>
        </pc:spChg>
        <pc:spChg chg="mod">
          <ac:chgData name="Manaar Alam" userId="47f9d68711c988bf" providerId="LiveId" clId="{D2B25EF5-4B11-2C47-871C-416B299EB381}" dt="2021-03-13T00:01:34.473" v="2649" actId="20577"/>
          <ac:spMkLst>
            <pc:docMk/>
            <pc:sldMk cId="734229561" sldId="298"/>
            <ac:spMk id="4" creationId="{C1C9F6B2-CD51-534A-A760-DD1257E86ADC}"/>
          </ac:spMkLst>
        </pc:spChg>
      </pc:sldChg>
      <pc:sldChg chg="addSp delSp modSp add mod">
        <pc:chgData name="Manaar Alam" userId="47f9d68711c988bf" providerId="LiveId" clId="{D2B25EF5-4B11-2C47-871C-416B299EB381}" dt="2021-03-13T00:05:49.869" v="2695" actId="20577"/>
        <pc:sldMkLst>
          <pc:docMk/>
          <pc:sldMk cId="722569127" sldId="299"/>
        </pc:sldMkLst>
        <pc:spChg chg="mod">
          <ac:chgData name="Manaar Alam" userId="47f9d68711c988bf" providerId="LiveId" clId="{D2B25EF5-4B11-2C47-871C-416B299EB381}" dt="2021-03-13T00:03:38.726" v="2662" actId="14100"/>
          <ac:spMkLst>
            <pc:docMk/>
            <pc:sldMk cId="722569127" sldId="299"/>
            <ac:spMk id="3" creationId="{C4A072E0-ADD9-144A-9C6D-A96EC67FD7CC}"/>
          </ac:spMkLst>
        </pc:spChg>
        <pc:spChg chg="mod">
          <ac:chgData name="Manaar Alam" userId="47f9d68711c988bf" providerId="LiveId" clId="{D2B25EF5-4B11-2C47-871C-416B299EB381}" dt="2021-03-13T00:05:40.857" v="2691" actId="20577"/>
          <ac:spMkLst>
            <pc:docMk/>
            <pc:sldMk cId="722569127" sldId="299"/>
            <ac:spMk id="16" creationId="{93320715-046E-CA4B-AA0D-81E3BF6F5741}"/>
          </ac:spMkLst>
        </pc:spChg>
        <pc:spChg chg="mod">
          <ac:chgData name="Manaar Alam" userId="47f9d68711c988bf" providerId="LiveId" clId="{D2B25EF5-4B11-2C47-871C-416B299EB381}" dt="2021-03-13T00:05:49.869" v="2695" actId="20577"/>
          <ac:spMkLst>
            <pc:docMk/>
            <pc:sldMk cId="722569127" sldId="299"/>
            <ac:spMk id="18" creationId="{F8C3354F-28A3-CE42-B62E-404B7D77FA77}"/>
          </ac:spMkLst>
        </pc:spChg>
        <pc:spChg chg="del mod">
          <ac:chgData name="Manaar Alam" userId="47f9d68711c988bf" providerId="LiveId" clId="{D2B25EF5-4B11-2C47-871C-416B299EB381}" dt="2021-03-13T00:05:08.845" v="2681" actId="478"/>
          <ac:spMkLst>
            <pc:docMk/>
            <pc:sldMk cId="722569127" sldId="299"/>
            <ac:spMk id="19" creationId="{6CA3D995-DD73-3D4F-A139-9E049E953ADE}"/>
          </ac:spMkLst>
        </pc:spChg>
        <pc:graphicFrameChg chg="del">
          <ac:chgData name="Manaar Alam" userId="47f9d68711c988bf" providerId="LiveId" clId="{D2B25EF5-4B11-2C47-871C-416B299EB381}" dt="2021-03-13T00:03:00.634" v="2654" actId="478"/>
          <ac:graphicFrameMkLst>
            <pc:docMk/>
            <pc:sldMk cId="722569127" sldId="299"/>
            <ac:graphicFrameMk id="5" creationId="{7A485D91-77B9-A947-8D60-B7368AC218A2}"/>
          </ac:graphicFrameMkLst>
        </pc:graphicFrameChg>
        <pc:graphicFrameChg chg="add mod modGraphic">
          <ac:chgData name="Manaar Alam" userId="47f9d68711c988bf" providerId="LiveId" clId="{D2B25EF5-4B11-2C47-871C-416B299EB381}" dt="2021-03-13T00:04:46.305" v="2677" actId="20577"/>
          <ac:graphicFrameMkLst>
            <pc:docMk/>
            <pc:sldMk cId="722569127" sldId="299"/>
            <ac:graphicFrameMk id="17" creationId="{105E1865-9FD8-5048-98B2-9153BE4D66BA}"/>
          </ac:graphicFrameMkLst>
        </pc:graphicFrameChg>
        <pc:picChg chg="mod">
          <ac:chgData name="Manaar Alam" userId="47f9d68711c988bf" providerId="LiveId" clId="{D2B25EF5-4B11-2C47-871C-416B299EB381}" dt="2021-03-13T00:05:27.487" v="2685" actId="1076"/>
          <ac:picMkLst>
            <pc:docMk/>
            <pc:sldMk cId="722569127" sldId="299"/>
            <ac:picMk id="8" creationId="{C346DA72-4906-E845-A88E-FED8615A4264}"/>
          </ac:picMkLst>
        </pc:picChg>
        <pc:picChg chg="mod">
          <ac:chgData name="Manaar Alam" userId="47f9d68711c988bf" providerId="LiveId" clId="{D2B25EF5-4B11-2C47-871C-416B299EB381}" dt="2021-03-13T00:05:17.335" v="2683" actId="1076"/>
          <ac:picMkLst>
            <pc:docMk/>
            <pc:sldMk cId="722569127" sldId="299"/>
            <ac:picMk id="9" creationId="{11AAFE32-C7FD-F942-94D1-60BE5C89FFB2}"/>
          </ac:picMkLst>
        </pc:picChg>
        <pc:picChg chg="del">
          <ac:chgData name="Manaar Alam" userId="47f9d68711c988bf" providerId="LiveId" clId="{D2B25EF5-4B11-2C47-871C-416B299EB381}" dt="2021-03-13T00:05:02.955" v="2678" actId="478"/>
          <ac:picMkLst>
            <pc:docMk/>
            <pc:sldMk cId="722569127" sldId="299"/>
            <ac:picMk id="10" creationId="{53B56345-2900-F64C-8951-51116469D476}"/>
          </ac:picMkLst>
        </pc:picChg>
        <pc:cxnChg chg="mod">
          <ac:chgData name="Manaar Alam" userId="47f9d68711c988bf" providerId="LiveId" clId="{D2B25EF5-4B11-2C47-871C-416B299EB381}" dt="2021-03-13T00:05:27.487" v="2685" actId="1076"/>
          <ac:cxnSpMkLst>
            <pc:docMk/>
            <pc:sldMk cId="722569127" sldId="299"/>
            <ac:cxnSpMk id="11" creationId="{21C7F334-315F-BA4D-A8E5-666A81808598}"/>
          </ac:cxnSpMkLst>
        </pc:cxnChg>
        <pc:cxnChg chg="mod">
          <ac:chgData name="Manaar Alam" userId="47f9d68711c988bf" providerId="LiveId" clId="{D2B25EF5-4B11-2C47-871C-416B299EB381}" dt="2021-03-13T00:05:17.335" v="2683" actId="1076"/>
          <ac:cxnSpMkLst>
            <pc:docMk/>
            <pc:sldMk cId="722569127" sldId="299"/>
            <ac:cxnSpMk id="13" creationId="{E416DE8A-468F-744E-BDE1-26D5C8D1A7F3}"/>
          </ac:cxnSpMkLst>
        </pc:cxnChg>
        <pc:cxnChg chg="del mod">
          <ac:chgData name="Manaar Alam" userId="47f9d68711c988bf" providerId="LiveId" clId="{D2B25EF5-4B11-2C47-871C-416B299EB381}" dt="2021-03-13T00:05:04.743" v="2679" actId="478"/>
          <ac:cxnSpMkLst>
            <pc:docMk/>
            <pc:sldMk cId="722569127" sldId="299"/>
            <ac:cxnSpMk id="15" creationId="{074763E0-3D42-354E-8A56-ACE6A8DF42D8}"/>
          </ac:cxnSpMkLst>
        </pc:cxnChg>
      </pc:sldChg>
      <pc:sldChg chg="addSp delSp modSp add mod modAnim">
        <pc:chgData name="Manaar Alam" userId="47f9d68711c988bf" providerId="LiveId" clId="{D2B25EF5-4B11-2C47-871C-416B299EB381}" dt="2021-03-13T00:09:37.148" v="2744" actId="1076"/>
        <pc:sldMkLst>
          <pc:docMk/>
          <pc:sldMk cId="2360915984" sldId="300"/>
        </pc:sldMkLst>
        <pc:spChg chg="mod">
          <ac:chgData name="Manaar Alam" userId="47f9d68711c988bf" providerId="LiveId" clId="{D2B25EF5-4B11-2C47-871C-416B299EB381}" dt="2021-03-13T00:08:45.130" v="2732" actId="1076"/>
          <ac:spMkLst>
            <pc:docMk/>
            <pc:sldMk cId="2360915984" sldId="300"/>
            <ac:spMk id="26" creationId="{39E96400-40B9-7D41-B8C0-D1CDFE7AF2C5}"/>
          </ac:spMkLst>
        </pc:spChg>
        <pc:spChg chg="mod">
          <ac:chgData name="Manaar Alam" userId="47f9d68711c988bf" providerId="LiveId" clId="{D2B25EF5-4B11-2C47-871C-416B299EB381}" dt="2021-03-13T00:08:45.130" v="2732" actId="1076"/>
          <ac:spMkLst>
            <pc:docMk/>
            <pc:sldMk cId="2360915984" sldId="300"/>
            <ac:spMk id="42" creationId="{325691BA-19B5-964D-BFCB-8573450C042F}"/>
          </ac:spMkLst>
        </pc:spChg>
        <pc:spChg chg="mod">
          <ac:chgData name="Manaar Alam" userId="47f9d68711c988bf" providerId="LiveId" clId="{D2B25EF5-4B11-2C47-871C-416B299EB381}" dt="2021-03-13T00:09:08.379" v="2738" actId="20577"/>
          <ac:spMkLst>
            <pc:docMk/>
            <pc:sldMk cId="2360915984" sldId="300"/>
            <ac:spMk id="81" creationId="{8B22228F-0559-5F49-A4AC-E835AB121C6A}"/>
          </ac:spMkLst>
        </pc:spChg>
        <pc:spChg chg="mod">
          <ac:chgData name="Manaar Alam" userId="47f9d68711c988bf" providerId="LiveId" clId="{D2B25EF5-4B11-2C47-871C-416B299EB381}" dt="2021-03-13T00:09:12.462" v="2740" actId="20577"/>
          <ac:spMkLst>
            <pc:docMk/>
            <pc:sldMk cId="2360915984" sldId="300"/>
            <ac:spMk id="84" creationId="{5D565269-B9EB-2945-9D46-F208E75AB789}"/>
          </ac:spMkLst>
        </pc:spChg>
        <pc:grpChg chg="mod">
          <ac:chgData name="Manaar Alam" userId="47f9d68711c988bf" providerId="LiveId" clId="{D2B25EF5-4B11-2C47-871C-416B299EB381}" dt="2021-03-13T00:08:45.130" v="2732" actId="1076"/>
          <ac:grpSpMkLst>
            <pc:docMk/>
            <pc:sldMk cId="2360915984" sldId="300"/>
            <ac:grpSpMk id="40" creationId="{83F6B526-C368-6043-A3D7-99CDFB38C106}"/>
          </ac:grpSpMkLst>
        </pc:grpChg>
        <pc:grpChg chg="del">
          <ac:chgData name="Manaar Alam" userId="47f9d68711c988bf" providerId="LiveId" clId="{D2B25EF5-4B11-2C47-871C-416B299EB381}" dt="2021-03-13T00:06:46.725" v="2701" actId="478"/>
          <ac:grpSpMkLst>
            <pc:docMk/>
            <pc:sldMk cId="2360915984" sldId="300"/>
            <ac:grpSpMk id="43" creationId="{8706011C-22D7-924A-913C-6E752B0C7FCF}"/>
          </ac:grpSpMkLst>
        </pc:grpChg>
        <pc:grpChg chg="mod">
          <ac:chgData name="Manaar Alam" userId="47f9d68711c988bf" providerId="LiveId" clId="{D2B25EF5-4B11-2C47-871C-416B299EB381}" dt="2021-03-13T00:08:45.130" v="2732" actId="1076"/>
          <ac:grpSpMkLst>
            <pc:docMk/>
            <pc:sldMk cId="2360915984" sldId="300"/>
            <ac:grpSpMk id="46" creationId="{431596E8-611E-1A4A-89B1-E26BB0230AB4}"/>
          </ac:grpSpMkLst>
        </pc:grpChg>
        <pc:grpChg chg="del">
          <ac:chgData name="Manaar Alam" userId="47f9d68711c988bf" providerId="LiveId" clId="{D2B25EF5-4B11-2C47-871C-416B299EB381}" dt="2021-03-13T00:07:23.242" v="2711" actId="478"/>
          <ac:grpSpMkLst>
            <pc:docMk/>
            <pc:sldMk cId="2360915984" sldId="300"/>
            <ac:grpSpMk id="53" creationId="{4B83A763-808E-5444-A19D-D8E61D55A16F}"/>
          </ac:grpSpMkLst>
        </pc:grpChg>
        <pc:grpChg chg="del">
          <ac:chgData name="Manaar Alam" userId="47f9d68711c988bf" providerId="LiveId" clId="{D2B25EF5-4B11-2C47-871C-416B299EB381}" dt="2021-03-13T00:07:23.242" v="2711" actId="478"/>
          <ac:grpSpMkLst>
            <pc:docMk/>
            <pc:sldMk cId="2360915984" sldId="300"/>
            <ac:grpSpMk id="56" creationId="{8E813EA2-5453-0B47-B911-4A8114DC134E}"/>
          </ac:grpSpMkLst>
        </pc:grpChg>
        <pc:grpChg chg="del">
          <ac:chgData name="Manaar Alam" userId="47f9d68711c988bf" providerId="LiveId" clId="{D2B25EF5-4B11-2C47-871C-416B299EB381}" dt="2021-03-13T00:07:23.242" v="2711" actId="478"/>
          <ac:grpSpMkLst>
            <pc:docMk/>
            <pc:sldMk cId="2360915984" sldId="300"/>
            <ac:grpSpMk id="59" creationId="{F7C04E34-D9F1-0A47-B847-4F5F3E45A14D}"/>
          </ac:grpSpMkLst>
        </pc:grpChg>
        <pc:grpChg chg="del">
          <ac:chgData name="Manaar Alam" userId="47f9d68711c988bf" providerId="LiveId" clId="{D2B25EF5-4B11-2C47-871C-416B299EB381}" dt="2021-03-13T00:07:23.242" v="2711" actId="478"/>
          <ac:grpSpMkLst>
            <pc:docMk/>
            <pc:sldMk cId="2360915984" sldId="300"/>
            <ac:grpSpMk id="66" creationId="{42C4FF7D-228B-B14F-A3CB-6AC66FBB0DC9}"/>
          </ac:grpSpMkLst>
        </pc:grpChg>
        <pc:grpChg chg="del">
          <ac:chgData name="Manaar Alam" userId="47f9d68711c988bf" providerId="LiveId" clId="{D2B25EF5-4B11-2C47-871C-416B299EB381}" dt="2021-03-13T00:07:23.242" v="2711" actId="478"/>
          <ac:grpSpMkLst>
            <pc:docMk/>
            <pc:sldMk cId="2360915984" sldId="300"/>
            <ac:grpSpMk id="69" creationId="{77694BC5-DBDA-2145-A69E-E16B751A1699}"/>
          </ac:grpSpMkLst>
        </pc:grpChg>
        <pc:grpChg chg="del">
          <ac:chgData name="Manaar Alam" userId="47f9d68711c988bf" providerId="LiveId" clId="{D2B25EF5-4B11-2C47-871C-416B299EB381}" dt="2021-03-13T00:07:23.242" v="2711" actId="478"/>
          <ac:grpSpMkLst>
            <pc:docMk/>
            <pc:sldMk cId="2360915984" sldId="300"/>
            <ac:grpSpMk id="72" creationId="{690B94AA-3FEA-4545-80D5-65560EAEFBA8}"/>
          </ac:grpSpMkLst>
        </pc:grpChg>
        <pc:grpChg chg="add mod">
          <ac:chgData name="Manaar Alam" userId="47f9d68711c988bf" providerId="LiveId" clId="{D2B25EF5-4B11-2C47-871C-416B299EB381}" dt="2021-03-13T00:09:08.379" v="2738" actId="20577"/>
          <ac:grpSpMkLst>
            <pc:docMk/>
            <pc:sldMk cId="2360915984" sldId="300"/>
            <ac:grpSpMk id="79" creationId="{8CBCF0B1-BBFC-0948-AB2B-3BBA620E285E}"/>
          </ac:grpSpMkLst>
        </pc:grpChg>
        <pc:grpChg chg="add mod">
          <ac:chgData name="Manaar Alam" userId="47f9d68711c988bf" providerId="LiveId" clId="{D2B25EF5-4B11-2C47-871C-416B299EB381}" dt="2021-03-13T00:09:12.462" v="2740" actId="20577"/>
          <ac:grpSpMkLst>
            <pc:docMk/>
            <pc:sldMk cId="2360915984" sldId="300"/>
            <ac:grpSpMk id="82" creationId="{6DC96373-BBA9-6C4E-A3DD-11DB4A67BD50}"/>
          </ac:grpSpMkLst>
        </pc:grpChg>
        <pc:picChg chg="mod">
          <ac:chgData name="Manaar Alam" userId="47f9d68711c988bf" providerId="LiveId" clId="{D2B25EF5-4B11-2C47-871C-416B299EB381}" dt="2021-03-13T00:08:45.130" v="2732" actId="1076"/>
          <ac:picMkLst>
            <pc:docMk/>
            <pc:sldMk cId="2360915984" sldId="300"/>
            <ac:picMk id="18" creationId="{F407EEF5-6725-E940-873E-ACDF8ADE8B33}"/>
          </ac:picMkLst>
        </pc:picChg>
        <pc:picChg chg="del">
          <ac:chgData name="Manaar Alam" userId="47f9d68711c988bf" providerId="LiveId" clId="{D2B25EF5-4B11-2C47-871C-416B299EB381}" dt="2021-03-13T00:06:50.316" v="2703" actId="478"/>
          <ac:picMkLst>
            <pc:docMk/>
            <pc:sldMk cId="2360915984" sldId="300"/>
            <ac:picMk id="30" creationId="{F9F6B5D1-B170-E148-8F63-5A1EC1199DEF}"/>
          </ac:picMkLst>
        </pc:picChg>
        <pc:picChg chg="del">
          <ac:chgData name="Manaar Alam" userId="47f9d68711c988bf" providerId="LiveId" clId="{D2B25EF5-4B11-2C47-871C-416B299EB381}" dt="2021-03-13T00:07:23.242" v="2711" actId="478"/>
          <ac:picMkLst>
            <pc:docMk/>
            <pc:sldMk cId="2360915984" sldId="300"/>
            <ac:picMk id="32" creationId="{8F5A6ECC-A3A8-BF4D-842C-D8DC2848B853}"/>
          </ac:picMkLst>
        </pc:picChg>
        <pc:picChg chg="del">
          <ac:chgData name="Manaar Alam" userId="47f9d68711c988bf" providerId="LiveId" clId="{D2B25EF5-4B11-2C47-871C-416B299EB381}" dt="2021-03-13T00:07:23.242" v="2711" actId="478"/>
          <ac:picMkLst>
            <pc:docMk/>
            <pc:sldMk cId="2360915984" sldId="300"/>
            <ac:picMk id="34" creationId="{C407EC33-6320-0142-BB54-5AAF13B40C0B}"/>
          </ac:picMkLst>
        </pc:picChg>
        <pc:picChg chg="mod">
          <ac:chgData name="Manaar Alam" userId="47f9d68711c988bf" providerId="LiveId" clId="{D2B25EF5-4B11-2C47-871C-416B299EB381}" dt="2021-03-13T00:08:45.130" v="2732" actId="1076"/>
          <ac:picMkLst>
            <pc:docMk/>
            <pc:sldMk cId="2360915984" sldId="300"/>
            <ac:picMk id="41" creationId="{644C2035-ADF9-6E45-A619-431FB552A775}"/>
          </ac:picMkLst>
        </pc:picChg>
        <pc:picChg chg="add mod">
          <ac:chgData name="Manaar Alam" userId="47f9d68711c988bf" providerId="LiveId" clId="{D2B25EF5-4B11-2C47-871C-416B299EB381}" dt="2021-03-13T00:08:48.619" v="2733" actId="1076"/>
          <ac:picMkLst>
            <pc:docMk/>
            <pc:sldMk cId="2360915984" sldId="300"/>
            <ac:picMk id="48" creationId="{DCB4DB1E-2666-8240-865A-DB03F7255240}"/>
          </ac:picMkLst>
        </pc:picChg>
        <pc:picChg chg="mod">
          <ac:chgData name="Manaar Alam" userId="47f9d68711c988bf" providerId="LiveId" clId="{D2B25EF5-4B11-2C47-871C-416B299EB381}" dt="2021-03-13T00:09:08.379" v="2738" actId="20577"/>
          <ac:picMkLst>
            <pc:docMk/>
            <pc:sldMk cId="2360915984" sldId="300"/>
            <ac:picMk id="80" creationId="{B8E0210E-F269-A947-938A-F4319155FA69}"/>
          </ac:picMkLst>
        </pc:picChg>
        <pc:picChg chg="mod">
          <ac:chgData name="Manaar Alam" userId="47f9d68711c988bf" providerId="LiveId" clId="{D2B25EF5-4B11-2C47-871C-416B299EB381}" dt="2021-03-13T00:09:12.462" v="2740" actId="20577"/>
          <ac:picMkLst>
            <pc:docMk/>
            <pc:sldMk cId="2360915984" sldId="300"/>
            <ac:picMk id="83" creationId="{AB52E6A6-E2C6-B441-BD2A-438A9D69E1D5}"/>
          </ac:picMkLst>
        </pc:picChg>
        <pc:picChg chg="add del mod">
          <ac:chgData name="Manaar Alam" userId="47f9d68711c988bf" providerId="LiveId" clId="{D2B25EF5-4B11-2C47-871C-416B299EB381}" dt="2021-03-13T00:09:27.664" v="2742" actId="478"/>
          <ac:picMkLst>
            <pc:docMk/>
            <pc:sldMk cId="2360915984" sldId="300"/>
            <ac:picMk id="87" creationId="{15496353-8E6C-7241-98E0-A865878009D6}"/>
          </ac:picMkLst>
        </pc:picChg>
        <pc:picChg chg="add mod">
          <ac:chgData name="Manaar Alam" userId="47f9d68711c988bf" providerId="LiveId" clId="{D2B25EF5-4B11-2C47-871C-416B299EB381}" dt="2021-03-13T00:09:37.148" v="2744" actId="1076"/>
          <ac:picMkLst>
            <pc:docMk/>
            <pc:sldMk cId="2360915984" sldId="300"/>
            <ac:picMk id="88" creationId="{7A2C0481-2DAA-0F45-9B6B-D00EC813AA2E}"/>
          </ac:picMkLst>
        </pc:picChg>
        <pc:cxnChg chg="mod">
          <ac:chgData name="Manaar Alam" userId="47f9d68711c988bf" providerId="LiveId" clId="{D2B25EF5-4B11-2C47-871C-416B299EB381}" dt="2021-03-13T00:08:48.619" v="2733" actId="1076"/>
          <ac:cxnSpMkLst>
            <pc:docMk/>
            <pc:sldMk cId="2360915984" sldId="300"/>
            <ac:cxnSpMk id="17" creationId="{CCEBEBC0-EE58-3448-8667-A50BCB61746D}"/>
          </ac:cxnSpMkLst>
        </pc:cxnChg>
        <pc:cxnChg chg="del">
          <ac:chgData name="Manaar Alam" userId="47f9d68711c988bf" providerId="LiveId" clId="{D2B25EF5-4B11-2C47-871C-416B299EB381}" dt="2021-03-13T00:06:48.822" v="2702" actId="478"/>
          <ac:cxnSpMkLst>
            <pc:docMk/>
            <pc:sldMk cId="2360915984" sldId="300"/>
            <ac:cxnSpMk id="47" creationId="{C1F48EF1-9B14-974C-A20F-D7ACA8CA70AB}"/>
          </ac:cxnSpMkLst>
        </pc:cxnChg>
        <pc:cxnChg chg="mod">
          <ac:chgData name="Manaar Alam" userId="47f9d68711c988bf" providerId="LiveId" clId="{D2B25EF5-4B11-2C47-871C-416B299EB381}" dt="2021-03-13T00:08:45.130" v="2732" actId="1076"/>
          <ac:cxnSpMkLst>
            <pc:docMk/>
            <pc:sldMk cId="2360915984" sldId="300"/>
            <ac:cxnSpMk id="49" creationId="{A560A7D2-FB0D-6F48-9A4E-B0A92718977C}"/>
          </ac:cxnSpMkLst>
        </pc:cxnChg>
        <pc:cxnChg chg="del mod">
          <ac:chgData name="Manaar Alam" userId="47f9d68711c988bf" providerId="LiveId" clId="{D2B25EF5-4B11-2C47-871C-416B299EB381}" dt="2021-03-13T00:06:45.177" v="2700" actId="478"/>
          <ac:cxnSpMkLst>
            <pc:docMk/>
            <pc:sldMk cId="2360915984" sldId="300"/>
            <ac:cxnSpMk id="51" creationId="{A8712472-1637-D943-8A3A-D0CA8F7CD3C7}"/>
          </ac:cxnSpMkLst>
        </pc:cxnChg>
        <pc:cxnChg chg="del">
          <ac:chgData name="Manaar Alam" userId="47f9d68711c988bf" providerId="LiveId" clId="{D2B25EF5-4B11-2C47-871C-416B299EB381}" dt="2021-03-13T00:07:23.242" v="2711" actId="478"/>
          <ac:cxnSpMkLst>
            <pc:docMk/>
            <pc:sldMk cId="2360915984" sldId="300"/>
            <ac:cxnSpMk id="62" creationId="{996170D3-3557-404B-B258-B300BABB4017}"/>
          </ac:cxnSpMkLst>
        </pc:cxnChg>
        <pc:cxnChg chg="del">
          <ac:chgData name="Manaar Alam" userId="47f9d68711c988bf" providerId="LiveId" clId="{D2B25EF5-4B11-2C47-871C-416B299EB381}" dt="2021-03-13T00:07:23.242" v="2711" actId="478"/>
          <ac:cxnSpMkLst>
            <pc:docMk/>
            <pc:sldMk cId="2360915984" sldId="300"/>
            <ac:cxnSpMk id="63" creationId="{DA2ED5B4-D203-0943-AE38-07AAC928EBA4}"/>
          </ac:cxnSpMkLst>
        </pc:cxnChg>
        <pc:cxnChg chg="del">
          <ac:chgData name="Manaar Alam" userId="47f9d68711c988bf" providerId="LiveId" clId="{D2B25EF5-4B11-2C47-871C-416B299EB381}" dt="2021-03-13T00:07:23.242" v="2711" actId="478"/>
          <ac:cxnSpMkLst>
            <pc:docMk/>
            <pc:sldMk cId="2360915984" sldId="300"/>
            <ac:cxnSpMk id="64" creationId="{511F162D-855A-A64A-ABBA-C6AADA208AF9}"/>
          </ac:cxnSpMkLst>
        </pc:cxnChg>
        <pc:cxnChg chg="del">
          <ac:chgData name="Manaar Alam" userId="47f9d68711c988bf" providerId="LiveId" clId="{D2B25EF5-4B11-2C47-871C-416B299EB381}" dt="2021-03-13T00:07:23.242" v="2711" actId="478"/>
          <ac:cxnSpMkLst>
            <pc:docMk/>
            <pc:sldMk cId="2360915984" sldId="300"/>
            <ac:cxnSpMk id="65" creationId="{B5E8D220-0998-2747-A42D-090ACAAB4C29}"/>
          </ac:cxnSpMkLst>
        </pc:cxnChg>
        <pc:cxnChg chg="del">
          <ac:chgData name="Manaar Alam" userId="47f9d68711c988bf" providerId="LiveId" clId="{D2B25EF5-4B11-2C47-871C-416B299EB381}" dt="2021-03-13T00:07:23.242" v="2711" actId="478"/>
          <ac:cxnSpMkLst>
            <pc:docMk/>
            <pc:sldMk cId="2360915984" sldId="300"/>
            <ac:cxnSpMk id="75" creationId="{E521830D-3456-8B49-9095-6997DAB99A13}"/>
          </ac:cxnSpMkLst>
        </pc:cxnChg>
        <pc:cxnChg chg="del">
          <ac:chgData name="Manaar Alam" userId="47f9d68711c988bf" providerId="LiveId" clId="{D2B25EF5-4B11-2C47-871C-416B299EB381}" dt="2021-03-13T00:07:23.242" v="2711" actId="478"/>
          <ac:cxnSpMkLst>
            <pc:docMk/>
            <pc:sldMk cId="2360915984" sldId="300"/>
            <ac:cxnSpMk id="76" creationId="{88195FBA-ED55-D147-A1AA-35675307B1D6}"/>
          </ac:cxnSpMkLst>
        </pc:cxnChg>
        <pc:cxnChg chg="del">
          <ac:chgData name="Manaar Alam" userId="47f9d68711c988bf" providerId="LiveId" clId="{D2B25EF5-4B11-2C47-871C-416B299EB381}" dt="2021-03-13T00:07:23.242" v="2711" actId="478"/>
          <ac:cxnSpMkLst>
            <pc:docMk/>
            <pc:sldMk cId="2360915984" sldId="300"/>
            <ac:cxnSpMk id="77" creationId="{C32CE461-33C4-354C-B677-7C461CEEB771}"/>
          </ac:cxnSpMkLst>
        </pc:cxnChg>
        <pc:cxnChg chg="del">
          <ac:chgData name="Manaar Alam" userId="47f9d68711c988bf" providerId="LiveId" clId="{D2B25EF5-4B11-2C47-871C-416B299EB381}" dt="2021-03-13T00:07:23.242" v="2711" actId="478"/>
          <ac:cxnSpMkLst>
            <pc:docMk/>
            <pc:sldMk cId="2360915984" sldId="300"/>
            <ac:cxnSpMk id="78" creationId="{A3B0CF1A-B9C8-7740-A864-89295A41D567}"/>
          </ac:cxnSpMkLst>
        </pc:cxnChg>
        <pc:cxnChg chg="add mod">
          <ac:chgData name="Manaar Alam" userId="47f9d68711c988bf" providerId="LiveId" clId="{D2B25EF5-4B11-2C47-871C-416B299EB381}" dt="2021-03-13T00:09:27.664" v="2742" actId="478"/>
          <ac:cxnSpMkLst>
            <pc:docMk/>
            <pc:sldMk cId="2360915984" sldId="300"/>
            <ac:cxnSpMk id="85" creationId="{5EC0B6DC-B8AC-124E-B871-0DF8E6335F41}"/>
          </ac:cxnSpMkLst>
        </pc:cxnChg>
        <pc:cxnChg chg="add mod">
          <ac:chgData name="Manaar Alam" userId="47f9d68711c988bf" providerId="LiveId" clId="{D2B25EF5-4B11-2C47-871C-416B299EB381}" dt="2021-03-13T00:08:58.337" v="2735" actId="1076"/>
          <ac:cxnSpMkLst>
            <pc:docMk/>
            <pc:sldMk cId="2360915984" sldId="300"/>
            <ac:cxnSpMk id="86" creationId="{B877C943-7967-E54D-A39A-F79CDD548C9F}"/>
          </ac:cxnSpMkLst>
        </pc:cxnChg>
      </pc:sldChg>
      <pc:sldChg chg="addSp delSp modSp add mod">
        <pc:chgData name="Manaar Alam" userId="47f9d68711c988bf" providerId="LiveId" clId="{D2B25EF5-4B11-2C47-871C-416B299EB381}" dt="2021-03-13T00:15:46.619" v="2810" actId="20577"/>
        <pc:sldMkLst>
          <pc:docMk/>
          <pc:sldMk cId="3327231784" sldId="301"/>
        </pc:sldMkLst>
        <pc:spChg chg="del mod">
          <ac:chgData name="Manaar Alam" userId="47f9d68711c988bf" providerId="LiveId" clId="{D2B25EF5-4B11-2C47-871C-416B299EB381}" dt="2021-03-13T00:11:27.549" v="2772" actId="478"/>
          <ac:spMkLst>
            <pc:docMk/>
            <pc:sldMk cId="3327231784" sldId="301"/>
            <ac:spMk id="3" creationId="{D996ED98-FD70-A842-808C-BD9C49AD2EAB}"/>
          </ac:spMkLst>
        </pc:spChg>
        <pc:spChg chg="add del mod">
          <ac:chgData name="Manaar Alam" userId="47f9d68711c988bf" providerId="LiveId" clId="{D2B25EF5-4B11-2C47-871C-416B299EB381}" dt="2021-03-13T00:11:22.002" v="2770" actId="478"/>
          <ac:spMkLst>
            <pc:docMk/>
            <pc:sldMk cId="3327231784" sldId="301"/>
            <ac:spMk id="5" creationId="{9C83C65D-1F6A-4D4B-96E9-E32716CFBA44}"/>
          </ac:spMkLst>
        </pc:spChg>
        <pc:spChg chg="add mod">
          <ac:chgData name="Manaar Alam" userId="47f9d68711c988bf" providerId="LiveId" clId="{D2B25EF5-4B11-2C47-871C-416B299EB381}" dt="2021-03-13T00:15:46.619" v="2810" actId="20577"/>
          <ac:spMkLst>
            <pc:docMk/>
            <pc:sldMk cId="3327231784" sldId="301"/>
            <ac:spMk id="10" creationId="{6C4170B4-BFFF-C648-9532-23024E23B37D}"/>
          </ac:spMkLst>
        </pc:spChg>
        <pc:spChg chg="mod">
          <ac:chgData name="Manaar Alam" userId="47f9d68711c988bf" providerId="LiveId" clId="{D2B25EF5-4B11-2C47-871C-416B299EB381}" dt="2021-03-13T00:11:34.149" v="2773" actId="1076"/>
          <ac:spMkLst>
            <pc:docMk/>
            <pc:sldMk cId="3327231784" sldId="301"/>
            <ac:spMk id="52" creationId="{7806BBF7-AFC2-084C-A30F-73A6B0FA698B}"/>
          </ac:spMkLst>
        </pc:spChg>
        <pc:graphicFrameChg chg="add mod">
          <ac:chgData name="Manaar Alam" userId="47f9d68711c988bf" providerId="LiveId" clId="{D2B25EF5-4B11-2C47-871C-416B299EB381}" dt="2021-03-13T00:15:25.454" v="2806"/>
          <ac:graphicFrameMkLst>
            <pc:docMk/>
            <pc:sldMk cId="3327231784" sldId="301"/>
            <ac:graphicFrameMk id="9" creationId="{C8AC2604-5D15-7B49-92C2-0D32F6A6E84F}"/>
          </ac:graphicFrameMkLst>
        </pc:graphicFrameChg>
        <pc:graphicFrameChg chg="del">
          <ac:chgData name="Manaar Alam" userId="47f9d68711c988bf" providerId="LiveId" clId="{D2B25EF5-4B11-2C47-871C-416B299EB381}" dt="2021-03-13T00:11:18.431" v="2768" actId="478"/>
          <ac:graphicFrameMkLst>
            <pc:docMk/>
            <pc:sldMk cId="3327231784" sldId="301"/>
            <ac:graphicFrameMk id="50" creationId="{B78DD4F5-3E32-7E4B-A52E-D4212C6DA081}"/>
          </ac:graphicFrameMkLst>
        </pc:graphicFrameChg>
      </pc:sldChg>
      <pc:sldChg chg="addSp delSp modSp add mod delAnim modAnim">
        <pc:chgData name="Manaar Alam" userId="47f9d68711c988bf" providerId="LiveId" clId="{D2B25EF5-4B11-2C47-871C-416B299EB381}" dt="2021-03-13T00:19:48.008" v="2852"/>
        <pc:sldMkLst>
          <pc:docMk/>
          <pc:sldMk cId="1076212823" sldId="302"/>
        </pc:sldMkLst>
        <pc:spChg chg="mod">
          <ac:chgData name="Manaar Alam" userId="47f9d68711c988bf" providerId="LiveId" clId="{D2B25EF5-4B11-2C47-871C-416B299EB381}" dt="2021-03-13T00:16:22.640" v="2814" actId="20577"/>
          <ac:spMkLst>
            <pc:docMk/>
            <pc:sldMk cId="1076212823" sldId="302"/>
            <ac:spMk id="15" creationId="{17678214-9A7A-8C40-9459-D08BD434E4C1}"/>
          </ac:spMkLst>
        </pc:spChg>
        <pc:spChg chg="mod">
          <ac:chgData name="Manaar Alam" userId="47f9d68711c988bf" providerId="LiveId" clId="{D2B25EF5-4B11-2C47-871C-416B299EB381}" dt="2021-03-13T00:16:53.857" v="2822" actId="20577"/>
          <ac:spMkLst>
            <pc:docMk/>
            <pc:sldMk cId="1076212823" sldId="302"/>
            <ac:spMk id="16" creationId="{D21274E7-DA2E-E546-9FD5-970F5E3768C4}"/>
          </ac:spMkLst>
        </pc:spChg>
        <pc:spChg chg="del">
          <ac:chgData name="Manaar Alam" userId="47f9d68711c988bf" providerId="LiveId" clId="{D2B25EF5-4B11-2C47-871C-416B299EB381}" dt="2021-03-13T00:12:21.126" v="2779" actId="478"/>
          <ac:spMkLst>
            <pc:docMk/>
            <pc:sldMk cId="1076212823" sldId="302"/>
            <ac:spMk id="17" creationId="{DAF4557E-985F-144B-9070-ADABBA5955F6}"/>
          </ac:spMkLst>
        </pc:spChg>
        <pc:spChg chg="mod">
          <ac:chgData name="Manaar Alam" userId="47f9d68711c988bf" providerId="LiveId" clId="{D2B25EF5-4B11-2C47-871C-416B299EB381}" dt="2021-03-13T00:17:50.399" v="2836" actId="1076"/>
          <ac:spMkLst>
            <pc:docMk/>
            <pc:sldMk cId="1076212823" sldId="302"/>
            <ac:spMk id="18" creationId="{3518627E-4851-2D47-8305-40F627EAC1B6}"/>
          </ac:spMkLst>
        </pc:spChg>
        <pc:spChg chg="mod">
          <ac:chgData name="Manaar Alam" userId="47f9d68711c988bf" providerId="LiveId" clId="{D2B25EF5-4B11-2C47-871C-416B299EB381}" dt="2021-03-13T00:17:50.399" v="2836" actId="1076"/>
          <ac:spMkLst>
            <pc:docMk/>
            <pc:sldMk cId="1076212823" sldId="302"/>
            <ac:spMk id="19" creationId="{A7D0DE76-6795-8941-88AC-9CFE822C914A}"/>
          </ac:spMkLst>
        </pc:spChg>
        <pc:spChg chg="del">
          <ac:chgData name="Manaar Alam" userId="47f9d68711c988bf" providerId="LiveId" clId="{D2B25EF5-4B11-2C47-871C-416B299EB381}" dt="2021-03-13T00:12:23.708" v="2780" actId="478"/>
          <ac:spMkLst>
            <pc:docMk/>
            <pc:sldMk cId="1076212823" sldId="302"/>
            <ac:spMk id="20" creationId="{8B06CDBB-6462-4945-9A41-6A8B43A9AEA0}"/>
          </ac:spMkLst>
        </pc:spChg>
        <pc:spChg chg="del">
          <ac:chgData name="Manaar Alam" userId="47f9d68711c988bf" providerId="LiveId" clId="{D2B25EF5-4B11-2C47-871C-416B299EB381}" dt="2021-03-13T00:12:25.724" v="2781" actId="478"/>
          <ac:spMkLst>
            <pc:docMk/>
            <pc:sldMk cId="1076212823" sldId="302"/>
            <ac:spMk id="21" creationId="{B3120349-1891-1543-8157-37262BE6260D}"/>
          </ac:spMkLst>
        </pc:spChg>
        <pc:spChg chg="del">
          <ac:chgData name="Manaar Alam" userId="47f9d68711c988bf" providerId="LiveId" clId="{D2B25EF5-4B11-2C47-871C-416B299EB381}" dt="2021-03-13T00:16:00.960" v="2811" actId="478"/>
          <ac:spMkLst>
            <pc:docMk/>
            <pc:sldMk cId="1076212823" sldId="302"/>
            <ac:spMk id="22" creationId="{48F51FDE-B561-F94E-8EF4-E0A1F82DAE6E}"/>
          </ac:spMkLst>
        </pc:spChg>
        <pc:spChg chg="del">
          <ac:chgData name="Manaar Alam" userId="47f9d68711c988bf" providerId="LiveId" clId="{D2B25EF5-4B11-2C47-871C-416B299EB381}" dt="2021-03-13T00:16:00.960" v="2811" actId="478"/>
          <ac:spMkLst>
            <pc:docMk/>
            <pc:sldMk cId="1076212823" sldId="302"/>
            <ac:spMk id="23" creationId="{8A11F7B8-2952-4748-B229-37A06A5A470D}"/>
          </ac:spMkLst>
        </pc:spChg>
        <pc:picChg chg="del mod">
          <ac:chgData name="Manaar Alam" userId="47f9d68711c988bf" providerId="LiveId" clId="{D2B25EF5-4B11-2C47-871C-416B299EB381}" dt="2021-03-13T00:17:43.679" v="2835" actId="478"/>
          <ac:picMkLst>
            <pc:docMk/>
            <pc:sldMk cId="1076212823" sldId="302"/>
            <ac:picMk id="12" creationId="{C55EA81E-0F11-E744-B8FD-637AA134F2C6}"/>
          </ac:picMkLst>
        </pc:picChg>
        <pc:picChg chg="del mod">
          <ac:chgData name="Manaar Alam" userId="47f9d68711c988bf" providerId="LiveId" clId="{D2B25EF5-4B11-2C47-871C-416B299EB381}" dt="2021-03-13T00:17:43.679" v="2835" actId="478"/>
          <ac:picMkLst>
            <pc:docMk/>
            <pc:sldMk cId="1076212823" sldId="302"/>
            <ac:picMk id="13" creationId="{56A9C23D-BC2E-1F45-8626-F37B75C9D79D}"/>
          </ac:picMkLst>
        </pc:picChg>
        <pc:picChg chg="del">
          <ac:chgData name="Manaar Alam" userId="47f9d68711c988bf" providerId="LiveId" clId="{D2B25EF5-4B11-2C47-871C-416B299EB381}" dt="2021-03-13T00:16:00.960" v="2811" actId="478"/>
          <ac:picMkLst>
            <pc:docMk/>
            <pc:sldMk cId="1076212823" sldId="302"/>
            <ac:picMk id="14" creationId="{35CCCDF2-DD33-3945-862F-A410FF9F837D}"/>
          </ac:picMkLst>
        </pc:picChg>
        <pc:picChg chg="add mod">
          <ac:chgData name="Manaar Alam" userId="47f9d68711c988bf" providerId="LiveId" clId="{D2B25EF5-4B11-2C47-871C-416B299EB381}" dt="2021-03-13T00:17:52.464" v="2837" actId="1076"/>
          <ac:picMkLst>
            <pc:docMk/>
            <pc:sldMk cId="1076212823" sldId="302"/>
            <ac:picMk id="24" creationId="{95224989-B882-B140-94EA-6E749104C420}"/>
          </ac:picMkLst>
        </pc:picChg>
        <pc:picChg chg="add mod">
          <ac:chgData name="Manaar Alam" userId="47f9d68711c988bf" providerId="LiveId" clId="{D2B25EF5-4B11-2C47-871C-416B299EB381}" dt="2021-03-13T00:17:54.892" v="2838" actId="1076"/>
          <ac:picMkLst>
            <pc:docMk/>
            <pc:sldMk cId="1076212823" sldId="302"/>
            <ac:picMk id="25" creationId="{F335D2D9-E04D-5E49-8916-1FB34B25863E}"/>
          </ac:picMkLst>
        </pc:picChg>
      </pc:sldChg>
      <pc:sldChg chg="addSp delSp modSp add mod delAnim">
        <pc:chgData name="Manaar Alam" userId="47f9d68711c988bf" providerId="LiveId" clId="{D2B25EF5-4B11-2C47-871C-416B299EB381}" dt="2021-03-13T00:21:19.756" v="2861" actId="12"/>
        <pc:sldMkLst>
          <pc:docMk/>
          <pc:sldMk cId="317254020" sldId="303"/>
        </pc:sldMkLst>
        <pc:spChg chg="mod">
          <ac:chgData name="Manaar Alam" userId="47f9d68711c988bf" providerId="LiveId" clId="{D2B25EF5-4B11-2C47-871C-416B299EB381}" dt="2021-03-13T00:20:58.316" v="2857"/>
          <ac:spMkLst>
            <pc:docMk/>
            <pc:sldMk cId="317254020" sldId="303"/>
            <ac:spMk id="2" creationId="{9FE89C38-636F-6E46-8B94-BDE63ED289DE}"/>
          </ac:spMkLst>
        </pc:spChg>
        <pc:spChg chg="add mod">
          <ac:chgData name="Manaar Alam" userId="47f9d68711c988bf" providerId="LiveId" clId="{D2B25EF5-4B11-2C47-871C-416B299EB381}" dt="2021-03-13T00:21:19.756" v="2861" actId="12"/>
          <ac:spMkLst>
            <pc:docMk/>
            <pc:sldMk cId="317254020" sldId="303"/>
            <ac:spMk id="3" creationId="{D3EF6947-AC73-0948-BD98-3FFDF83A8556}"/>
          </ac:spMkLst>
        </pc:spChg>
        <pc:spChg chg="del">
          <ac:chgData name="Manaar Alam" userId="47f9d68711c988bf" providerId="LiveId" clId="{D2B25EF5-4B11-2C47-871C-416B299EB381}" dt="2021-03-13T00:20:49.638" v="2856" actId="478"/>
          <ac:spMkLst>
            <pc:docMk/>
            <pc:sldMk cId="317254020" sldId="303"/>
            <ac:spMk id="15" creationId="{17678214-9A7A-8C40-9459-D08BD434E4C1}"/>
          </ac:spMkLst>
        </pc:spChg>
        <pc:spChg chg="del">
          <ac:chgData name="Manaar Alam" userId="47f9d68711c988bf" providerId="LiveId" clId="{D2B25EF5-4B11-2C47-871C-416B299EB381}" dt="2021-03-13T00:20:49.638" v="2856" actId="478"/>
          <ac:spMkLst>
            <pc:docMk/>
            <pc:sldMk cId="317254020" sldId="303"/>
            <ac:spMk id="16" creationId="{D21274E7-DA2E-E546-9FD5-970F5E3768C4}"/>
          </ac:spMkLst>
        </pc:spChg>
        <pc:spChg chg="del">
          <ac:chgData name="Manaar Alam" userId="47f9d68711c988bf" providerId="LiveId" clId="{D2B25EF5-4B11-2C47-871C-416B299EB381}" dt="2021-03-13T00:20:49.638" v="2856" actId="478"/>
          <ac:spMkLst>
            <pc:docMk/>
            <pc:sldMk cId="317254020" sldId="303"/>
            <ac:spMk id="18" creationId="{3518627E-4851-2D47-8305-40F627EAC1B6}"/>
          </ac:spMkLst>
        </pc:spChg>
        <pc:spChg chg="del">
          <ac:chgData name="Manaar Alam" userId="47f9d68711c988bf" providerId="LiveId" clId="{D2B25EF5-4B11-2C47-871C-416B299EB381}" dt="2021-03-13T00:20:49.638" v="2856" actId="478"/>
          <ac:spMkLst>
            <pc:docMk/>
            <pc:sldMk cId="317254020" sldId="303"/>
            <ac:spMk id="19" creationId="{A7D0DE76-6795-8941-88AC-9CFE822C914A}"/>
          </ac:spMkLst>
        </pc:spChg>
        <pc:picChg chg="del">
          <ac:chgData name="Manaar Alam" userId="47f9d68711c988bf" providerId="LiveId" clId="{D2B25EF5-4B11-2C47-871C-416B299EB381}" dt="2021-03-13T00:20:49.638" v="2856" actId="478"/>
          <ac:picMkLst>
            <pc:docMk/>
            <pc:sldMk cId="317254020" sldId="303"/>
            <ac:picMk id="24" creationId="{95224989-B882-B140-94EA-6E749104C420}"/>
          </ac:picMkLst>
        </pc:picChg>
        <pc:picChg chg="del">
          <ac:chgData name="Manaar Alam" userId="47f9d68711c988bf" providerId="LiveId" clId="{D2B25EF5-4B11-2C47-871C-416B299EB381}" dt="2021-03-13T00:20:49.638" v="2856" actId="478"/>
          <ac:picMkLst>
            <pc:docMk/>
            <pc:sldMk cId="317254020" sldId="303"/>
            <ac:picMk id="25" creationId="{F335D2D9-E04D-5E49-8916-1FB34B25863E}"/>
          </ac:picMkLst>
        </pc:picChg>
      </pc:sldChg>
      <pc:sldChg chg="new del">
        <pc:chgData name="Manaar Alam" userId="47f9d68711c988bf" providerId="LiveId" clId="{D2B25EF5-4B11-2C47-871C-416B299EB381}" dt="2021-03-13T00:22:00.834" v="2864" actId="2696"/>
        <pc:sldMkLst>
          <pc:docMk/>
          <pc:sldMk cId="269291429" sldId="304"/>
        </pc:sldMkLst>
      </pc:sldChg>
      <pc:sldChg chg="addSp delSp modSp add mod modClrScheme chgLayout">
        <pc:chgData name="Manaar Alam" userId="47f9d68711c988bf" providerId="LiveId" clId="{D2B25EF5-4B11-2C47-871C-416B299EB381}" dt="2021-03-13T00:30:30.921" v="3107" actId="20577"/>
        <pc:sldMkLst>
          <pc:docMk/>
          <pc:sldMk cId="1061204092" sldId="304"/>
        </pc:sldMkLst>
        <pc:spChg chg="del mod ord">
          <ac:chgData name="Manaar Alam" userId="47f9d68711c988bf" providerId="LiveId" clId="{D2B25EF5-4B11-2C47-871C-416B299EB381}" dt="2021-03-13T00:23:00.775" v="2868" actId="478"/>
          <ac:spMkLst>
            <pc:docMk/>
            <pc:sldMk cId="1061204092" sldId="304"/>
            <ac:spMk id="2" creationId="{9FE89C38-636F-6E46-8B94-BDE63ED289DE}"/>
          </ac:spMkLst>
        </pc:spChg>
        <pc:spChg chg="del mod">
          <ac:chgData name="Manaar Alam" userId="47f9d68711c988bf" providerId="LiveId" clId="{D2B25EF5-4B11-2C47-871C-416B299EB381}" dt="2021-03-13T00:23:00.775" v="2868" actId="478"/>
          <ac:spMkLst>
            <pc:docMk/>
            <pc:sldMk cId="1061204092" sldId="304"/>
            <ac:spMk id="3" creationId="{D3EF6947-AC73-0948-BD98-3FFDF83A8556}"/>
          </ac:spMkLst>
        </pc:spChg>
        <pc:spChg chg="add mod">
          <ac:chgData name="Manaar Alam" userId="47f9d68711c988bf" providerId="LiveId" clId="{D2B25EF5-4B11-2C47-871C-416B299EB381}" dt="2021-03-13T00:30:30.921" v="3107" actId="20577"/>
          <ac:spMkLst>
            <pc:docMk/>
            <pc:sldMk cId="1061204092" sldId="304"/>
            <ac:spMk id="4" creationId="{B2CAB8F9-7A94-EA44-92DD-8DF4E02B53EB}"/>
          </ac:spMkLst>
        </pc:spChg>
        <pc:spChg chg="add mod">
          <ac:chgData name="Manaar Alam" userId="47f9d68711c988bf" providerId="LiveId" clId="{D2B25EF5-4B11-2C47-871C-416B299EB381}" dt="2021-03-13T00:27:49.249" v="3039" actId="1076"/>
          <ac:spMkLst>
            <pc:docMk/>
            <pc:sldMk cId="1061204092" sldId="304"/>
            <ac:spMk id="5" creationId="{477F21B5-2EBB-AE47-98CD-6F6981CB40C0}"/>
          </ac:spMkLst>
        </pc:spChg>
      </pc:sldChg>
      <pc:sldChg chg="addSp modSp new del mod">
        <pc:chgData name="Manaar Alam" userId="47f9d68711c988bf" providerId="LiveId" clId="{D2B25EF5-4B11-2C47-871C-416B299EB381}" dt="2021-03-13T00:58:06.835" v="3347" actId="2696"/>
        <pc:sldMkLst>
          <pc:docMk/>
          <pc:sldMk cId="2201346677" sldId="305"/>
        </pc:sldMkLst>
        <pc:spChg chg="add mod">
          <ac:chgData name="Manaar Alam" userId="47f9d68711c988bf" providerId="LiveId" clId="{D2B25EF5-4B11-2C47-871C-416B299EB381}" dt="2021-03-13T00:29:00.422" v="3068" actId="1076"/>
          <ac:spMkLst>
            <pc:docMk/>
            <pc:sldMk cId="2201346677" sldId="305"/>
            <ac:spMk id="2" creationId="{91F77364-1E85-6D43-8405-A8AB9BC04C00}"/>
          </ac:spMkLst>
        </pc:spChg>
      </pc:sldChg>
      <pc:sldChg chg="addSp modSp add mod ord">
        <pc:chgData name="Manaar Alam" userId="47f9d68711c988bf" providerId="LiveId" clId="{D2B25EF5-4B11-2C47-871C-416B299EB381}" dt="2021-03-13T00:36:15.553" v="3141" actId="1076"/>
        <pc:sldMkLst>
          <pc:docMk/>
          <pc:sldMk cId="4070433531" sldId="306"/>
        </pc:sldMkLst>
        <pc:spChg chg="mod">
          <ac:chgData name="Manaar Alam" userId="47f9d68711c988bf" providerId="LiveId" clId="{D2B25EF5-4B11-2C47-871C-416B299EB381}" dt="2021-03-13T00:32:52.238" v="3120" actId="20577"/>
          <ac:spMkLst>
            <pc:docMk/>
            <pc:sldMk cId="4070433531" sldId="306"/>
            <ac:spMk id="2" creationId="{9FE89C38-636F-6E46-8B94-BDE63ED289DE}"/>
          </ac:spMkLst>
        </pc:spChg>
        <pc:spChg chg="mod">
          <ac:chgData name="Manaar Alam" userId="47f9d68711c988bf" providerId="LiveId" clId="{D2B25EF5-4B11-2C47-871C-416B299EB381}" dt="2021-03-13T00:35:32.322" v="3137"/>
          <ac:spMkLst>
            <pc:docMk/>
            <pc:sldMk cId="4070433531" sldId="306"/>
            <ac:spMk id="3" creationId="{D3EF6947-AC73-0948-BD98-3FFDF83A8556}"/>
          </ac:spMkLst>
        </pc:spChg>
        <pc:spChg chg="add mod">
          <ac:chgData name="Manaar Alam" userId="47f9d68711c988bf" providerId="LiveId" clId="{D2B25EF5-4B11-2C47-871C-416B299EB381}" dt="2021-03-13T00:36:15.553" v="3141" actId="1076"/>
          <ac:spMkLst>
            <pc:docMk/>
            <pc:sldMk cId="4070433531" sldId="306"/>
            <ac:spMk id="5" creationId="{E73CF5C7-1223-C343-A040-E54C0A6C903D}"/>
          </ac:spMkLst>
        </pc:spChg>
      </pc:sldChg>
      <pc:sldChg chg="addSp delSp modSp add mod">
        <pc:chgData name="Manaar Alam" userId="47f9d68711c988bf" providerId="LiveId" clId="{D2B25EF5-4B11-2C47-871C-416B299EB381}" dt="2021-03-13T00:57:34.996" v="3345" actId="20577"/>
        <pc:sldMkLst>
          <pc:docMk/>
          <pc:sldMk cId="3661147026" sldId="307"/>
        </pc:sldMkLst>
        <pc:spChg chg="mod">
          <ac:chgData name="Manaar Alam" userId="47f9d68711c988bf" providerId="LiveId" clId="{D2B25EF5-4B11-2C47-871C-416B299EB381}" dt="2021-03-13T00:53:56.910" v="3298" actId="20577"/>
          <ac:spMkLst>
            <pc:docMk/>
            <pc:sldMk cId="3661147026" sldId="307"/>
            <ac:spMk id="2" creationId="{9FE89C38-636F-6E46-8B94-BDE63ED289DE}"/>
          </ac:spMkLst>
        </pc:spChg>
        <pc:spChg chg="del">
          <ac:chgData name="Manaar Alam" userId="47f9d68711c988bf" providerId="LiveId" clId="{D2B25EF5-4B11-2C47-871C-416B299EB381}" dt="2021-03-13T00:54:10.219" v="3302" actId="478"/>
          <ac:spMkLst>
            <pc:docMk/>
            <pc:sldMk cId="3661147026" sldId="307"/>
            <ac:spMk id="3" creationId="{D996ED98-FD70-A842-808C-BD9C49AD2EAB}"/>
          </ac:spMkLst>
        </pc:spChg>
        <pc:spChg chg="add del mod">
          <ac:chgData name="Manaar Alam" userId="47f9d68711c988bf" providerId="LiveId" clId="{D2B25EF5-4B11-2C47-871C-416B299EB381}" dt="2021-03-13T00:54:02.408" v="3300" actId="478"/>
          <ac:spMkLst>
            <pc:docMk/>
            <pc:sldMk cId="3661147026" sldId="307"/>
            <ac:spMk id="5" creationId="{DDB48681-8D36-5044-935F-88BFFC605ACB}"/>
          </ac:spMkLst>
        </pc:spChg>
        <pc:spChg chg="add mod">
          <ac:chgData name="Manaar Alam" userId="47f9d68711c988bf" providerId="LiveId" clId="{D2B25EF5-4B11-2C47-871C-416B299EB381}" dt="2021-03-13T00:55:56.892" v="3324" actId="20577"/>
          <ac:spMkLst>
            <pc:docMk/>
            <pc:sldMk cId="3661147026" sldId="307"/>
            <ac:spMk id="6" creationId="{C0EC9AD9-0E7B-D848-8488-E18B4164E1FD}"/>
          </ac:spMkLst>
        </pc:spChg>
        <pc:spChg chg="add mod">
          <ac:chgData name="Manaar Alam" userId="47f9d68711c988bf" providerId="LiveId" clId="{D2B25EF5-4B11-2C47-871C-416B299EB381}" dt="2021-03-13T00:57:34.996" v="3345" actId="20577"/>
          <ac:spMkLst>
            <pc:docMk/>
            <pc:sldMk cId="3661147026" sldId="307"/>
            <ac:spMk id="11" creationId="{4C018A6A-06B8-9B42-B2CA-128C7B296A34}"/>
          </ac:spMkLst>
        </pc:spChg>
        <pc:spChg chg="del">
          <ac:chgData name="Manaar Alam" userId="47f9d68711c988bf" providerId="LiveId" clId="{D2B25EF5-4B11-2C47-871C-416B299EB381}" dt="2021-03-13T00:54:05.479" v="3301" actId="478"/>
          <ac:spMkLst>
            <pc:docMk/>
            <pc:sldMk cId="3661147026" sldId="307"/>
            <ac:spMk id="52" creationId="{7806BBF7-AFC2-084C-A30F-73A6B0FA698B}"/>
          </ac:spMkLst>
        </pc:spChg>
        <pc:graphicFrameChg chg="del">
          <ac:chgData name="Manaar Alam" userId="47f9d68711c988bf" providerId="LiveId" clId="{D2B25EF5-4B11-2C47-871C-416B299EB381}" dt="2021-03-13T00:53:59.454" v="3299" actId="478"/>
          <ac:graphicFrameMkLst>
            <pc:docMk/>
            <pc:sldMk cId="3661147026" sldId="307"/>
            <ac:graphicFrameMk id="50" creationId="{B78DD4F5-3E32-7E4B-A52E-D4212C6DA081}"/>
          </ac:graphicFrameMkLst>
        </pc:graphicFrameChg>
        <pc:picChg chg="add mod">
          <ac:chgData name="Manaar Alam" userId="47f9d68711c988bf" providerId="LiveId" clId="{D2B25EF5-4B11-2C47-871C-416B299EB381}" dt="2021-03-13T00:56:48.851" v="3332" actId="1076"/>
          <ac:picMkLst>
            <pc:docMk/>
            <pc:sldMk cId="3661147026" sldId="307"/>
            <ac:picMk id="9" creationId="{267B7F0E-58E2-7140-BC92-7E30B6687A7C}"/>
          </ac:picMkLst>
        </pc:picChg>
      </pc:sldChg>
      <pc:sldMasterChg chg="addSp delSp modSp modSldLayout">
        <pc:chgData name="Manaar Alam" userId="47f9d68711c988bf" providerId="LiveId" clId="{D2B25EF5-4B11-2C47-871C-416B299EB381}" dt="2021-03-12T16:50:01.027" v="197"/>
        <pc:sldMasterMkLst>
          <pc:docMk/>
          <pc:sldMasterMk cId="3998843474" sldId="2147483648"/>
        </pc:sldMasterMkLst>
        <pc:picChg chg="add del mod">
          <ac:chgData name="Manaar Alam" userId="47f9d68711c988bf" providerId="LiveId" clId="{D2B25EF5-4B11-2C47-871C-416B299EB381}" dt="2021-03-12T16:47:30.163" v="131" actId="478"/>
          <ac:picMkLst>
            <pc:docMk/>
            <pc:sldMasterMk cId="3998843474" sldId="2147483648"/>
            <ac:picMk id="2050" creationId="{DAB5010C-ACF2-7541-872B-664D841E930A}"/>
          </ac:picMkLst>
        </pc:picChg>
        <pc:sldLayoutChg chg="addSp delSp modSp">
          <pc:chgData name="Manaar Alam" userId="47f9d68711c988bf" providerId="LiveId" clId="{D2B25EF5-4B11-2C47-871C-416B299EB381}" dt="2021-03-12T16:50:01.027" v="197"/>
          <pc:sldLayoutMkLst>
            <pc:docMk/>
            <pc:sldMasterMk cId="3998843474" sldId="2147483648"/>
            <pc:sldLayoutMk cId="1927411712" sldId="2147483649"/>
          </pc:sldLayoutMkLst>
          <pc:picChg chg="add del mod">
            <ac:chgData name="Manaar Alam" userId="47f9d68711c988bf" providerId="LiveId" clId="{D2B25EF5-4B11-2C47-871C-416B299EB381}" dt="2021-03-12T16:50:01.027" v="197"/>
            <ac:picMkLst>
              <pc:docMk/>
              <pc:sldMasterMk cId="3998843474" sldId="2147483648"/>
              <pc:sldLayoutMk cId="1927411712" sldId="2147483649"/>
              <ac:picMk id="7" creationId="{686FF8D2-3DEE-1B47-8B30-C05BCF4BFB57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FD966-D93E-4CF5-AFAE-0052FD576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3A0AE-810C-4617-8EC2-A13520828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4EB82-572B-4867-8B1F-6E9F800B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B6E5-216A-4479-9DE9-E65DA3B3B7A9}" type="datetimeFigureOut">
              <a:rPr lang="en-IN" smtClean="0"/>
              <a:t>19/03/21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3B2AB-074F-47A7-89AA-0C5AA500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5EAD9-A9DA-4A1B-ABE8-1C0FEC38B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EC89-4FEF-4C88-B944-C2320E406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41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9933-4B4C-4786-B9A4-773D5A7D7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334A0-7F79-48CD-9E81-C8F9A315B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812B9-C1D1-419C-894E-FBD268E9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B6E5-216A-4479-9DE9-E65DA3B3B7A9}" type="datetimeFigureOut">
              <a:rPr lang="en-IN" smtClean="0"/>
              <a:t>19/03/21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BEAEC-E61A-4ABF-A46C-27F948D4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B1DDF-E83C-4A52-9D5E-69B688D8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EC89-4FEF-4C88-B944-C2320E406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89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441B1E-A480-4993-B21A-12E9729C0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37356F-13B6-4826-915F-4678E59DB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0B48D-82BA-4A5D-B611-FAB27202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B6E5-216A-4479-9DE9-E65DA3B3B7A9}" type="datetimeFigureOut">
              <a:rPr lang="en-IN" smtClean="0"/>
              <a:t>19/03/21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759FB-7C15-4E48-BCC7-DB384ADE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E0BF0-5DDF-4833-924C-D381C132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EC89-4FEF-4C88-B944-C2320E406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93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AEC3E-7B6D-4183-A7DA-441EBCD3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1834D-AD2C-4777-9D20-052EBF59C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034FE-6CFA-4B8B-A9E9-559E214A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B6E5-216A-4479-9DE9-E65DA3B3B7A9}" type="datetimeFigureOut">
              <a:rPr lang="en-IN" smtClean="0"/>
              <a:t>19/03/21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57E2F-92C3-4803-B237-66EF7F462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42577-533C-48EA-928D-50F6F5D7C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EC89-4FEF-4C88-B944-C2320E406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76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7FFE2-DEF7-4225-AB88-DB5FD3E56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45577-FE4E-4472-97D5-B3C7C7658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344CD-C610-41B0-AEBD-89FAF8C0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B6E5-216A-4479-9DE9-E65DA3B3B7A9}" type="datetimeFigureOut">
              <a:rPr lang="en-IN" smtClean="0"/>
              <a:t>19/03/21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77FA2-F755-445F-9C5D-A093CEA0C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24B0A-97EA-4EAF-BD79-273515A84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EC89-4FEF-4C88-B944-C2320E406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50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CD2A-2A70-4075-B7DA-1AA259DE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4C8CA-5F9C-4F96-BDDB-C275F5653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5BA47-AC21-4D0F-8312-0AF070CE6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3BF85-CE4D-4002-88A4-A5A42448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B6E5-216A-4479-9DE9-E65DA3B3B7A9}" type="datetimeFigureOut">
              <a:rPr lang="en-IN" smtClean="0"/>
              <a:t>19/03/21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268CE-2600-46A2-A9E5-335AEF0B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BE9B1-B2AB-4063-9F30-E596E7CA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EC89-4FEF-4C88-B944-C2320E406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5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FB94F-88A8-44EF-B399-952D591B5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DFDA2-00B4-4E22-B16F-29B131559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185CA-C2A4-4AD8-A559-E3B1CF484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4BA074-19AE-4D41-A41A-8F97B7115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381308-3C3C-44E3-8229-F4100A11A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2DDB7E-90A3-4BEF-91C9-8BA2090D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B6E5-216A-4479-9DE9-E65DA3B3B7A9}" type="datetimeFigureOut">
              <a:rPr lang="en-IN" smtClean="0"/>
              <a:t>19/03/21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97D03-5C6C-44B3-82A5-472296F5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6A88E1-B5C8-4F66-8E07-C75976A0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EC89-4FEF-4C88-B944-C2320E406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1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FE574-8558-4822-892F-371E0A49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DEFBEE-59E2-4F12-A4F2-DD7606519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B6E5-216A-4479-9DE9-E65DA3B3B7A9}" type="datetimeFigureOut">
              <a:rPr lang="en-IN" smtClean="0"/>
              <a:t>19/03/21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572DB5-0F17-48AC-94B2-3B84D442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C6A6C-6A81-4E26-8CC2-B8B26E94D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EC89-4FEF-4C88-B944-C2320E406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024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34C6BB-169C-4549-9FB7-C80DE448C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B6E5-216A-4479-9DE9-E65DA3B3B7A9}" type="datetimeFigureOut">
              <a:rPr lang="en-IN" smtClean="0"/>
              <a:t>19/03/21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73059E-2FDA-41FB-ACAA-BDBF369A8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7FC19-97B4-4FBD-A27C-D1D07252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EC89-4FEF-4C88-B944-C2320E406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63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AA2B-7D72-4CBC-BA70-C6F6ECAA5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ABFB7-B3C2-40A4-B8FA-ABB5F013A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20B0F-1039-4F6D-BFEC-20495674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D3E07-CF7B-4D8B-838B-0FB67CF66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B6E5-216A-4479-9DE9-E65DA3B3B7A9}" type="datetimeFigureOut">
              <a:rPr lang="en-IN" smtClean="0"/>
              <a:t>19/03/21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423CD-ED8B-4EB3-BB72-56FA5BAB0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9F2FF-7164-431B-B437-9D5BC736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EC89-4FEF-4C88-B944-C2320E406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149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4F20D-53F1-46B5-9133-8956815DC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60B124-2B0A-4598-B802-F340268E4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E24B0F-7244-44D4-BC07-43685F09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435B5-557E-4567-A3E8-7BB4C420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B6E5-216A-4479-9DE9-E65DA3B3B7A9}" type="datetimeFigureOut">
              <a:rPr lang="en-IN" smtClean="0"/>
              <a:t>19/03/21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F5D44-8F17-48DE-A925-47FF8FFC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1B251-B107-4505-BEDE-7E4075B1A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EEC89-4FEF-4C88-B944-C2320E406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85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BFFA78-ABD0-4B55-AAE8-D91B6A596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6CFB2-C04D-40F8-B703-A2310D692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73187-20C5-465E-933E-7C740EFF0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2B6E5-216A-4479-9DE9-E65DA3B3B7A9}" type="datetimeFigureOut">
              <a:rPr lang="en-IN" smtClean="0"/>
              <a:t>19/03/21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4AAE3-00A8-4DD1-8FD4-11D844A7C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385AD-C0FE-43F4-927F-5E428A7B8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EEC89-4FEF-4C88-B944-C2320E4065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84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12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11" Type="http://schemas.openxmlformats.org/officeDocument/2006/relationships/image" Target="../media/image29.png"/><Relationship Id="rId10" Type="http://schemas.openxmlformats.org/officeDocument/2006/relationships/image" Target="../media/image28.png"/><Relationship Id="rId4" Type="http://schemas.openxmlformats.org/officeDocument/2006/relationships/image" Target="../media/image16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1.png"/><Relationship Id="rId1" Type="http://schemas.openxmlformats.org/officeDocument/2006/relationships/tags" Target="../tags/tag6.xml"/><Relationship Id="rId11" Type="http://schemas.openxmlformats.org/officeDocument/2006/relationships/image" Target="../media/image36.png"/><Relationship Id="rId15" Type="http://schemas.openxmlformats.org/officeDocument/2006/relationships/image" Target="../media/image40.png"/><Relationship Id="rId10" Type="http://schemas.openxmlformats.org/officeDocument/2006/relationships/image" Target="../media/image34.PNG"/><Relationship Id="rId4" Type="http://schemas.openxmlformats.org/officeDocument/2006/relationships/image" Target="../media/image16.png"/><Relationship Id="rId9" Type="http://schemas.openxmlformats.org/officeDocument/2006/relationships/image" Target="../media/image33.PNG"/><Relationship Id="rId1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gif"/><Relationship Id="rId5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3" Type="http://schemas.openxmlformats.org/officeDocument/2006/relationships/image" Target="../media/image2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6.png"/><Relationship Id="rId1" Type="http://schemas.openxmlformats.org/officeDocument/2006/relationships/tags" Target="../tags/tag7.xml"/><Relationship Id="rId6" Type="http://schemas.openxmlformats.org/officeDocument/2006/relationships/image" Target="../media/image47.PNG"/><Relationship Id="rId11" Type="http://schemas.openxmlformats.org/officeDocument/2006/relationships/image" Target="../media/image51.png"/><Relationship Id="rId5" Type="http://schemas.openxmlformats.org/officeDocument/2006/relationships/image" Target="../media/image46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16.png"/><Relationship Id="rId7" Type="http://schemas.openxmlformats.org/officeDocument/2006/relationships/image" Target="../media/image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6.png"/><Relationship Id="rId7" Type="http://schemas.openxmlformats.org/officeDocument/2006/relationships/image" Target="../media/image6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4.PNG"/><Relationship Id="rId10" Type="http://schemas.openxmlformats.org/officeDocument/2006/relationships/image" Target="../media/image66.png"/><Relationship Id="rId9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2.png"/><Relationship Id="rId7" Type="http://schemas.openxmlformats.org/officeDocument/2006/relationships/image" Target="../media/image7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70.png"/><Relationship Id="rId11" Type="http://schemas.openxmlformats.org/officeDocument/2006/relationships/image" Target="../media/image74.PNG"/><Relationship Id="rId10" Type="http://schemas.openxmlformats.org/officeDocument/2006/relationships/image" Target="../media/image69.PNG"/><Relationship Id="rId9" Type="http://schemas.openxmlformats.org/officeDocument/2006/relationships/image" Target="../media/image7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dhruvthapar97@gmail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mailto:debdeep.mukhopadhyay@gmail.com" TargetMode="External"/><Relationship Id="rId4" Type="http://schemas.openxmlformats.org/officeDocument/2006/relationships/hyperlink" Target="mailto:alam.manaar@gmail.com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4D1C94-093C-4513-94A9-37F4CB075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2676" y="2239963"/>
            <a:ext cx="8786648" cy="1981552"/>
          </a:xfrm>
        </p:spPr>
        <p:txBody>
          <a:bodyPr>
            <a:normAutofit/>
          </a:bodyPr>
          <a:lstStyle/>
          <a:p>
            <a:r>
              <a:rPr lang="en-US" sz="4000" b="0" i="0" dirty="0">
                <a:effectLst/>
                <a:latin typeface="+mn-lt"/>
              </a:rPr>
              <a:t>Deep Learning assisted Cross-Family Profiled Side-Channel Attacks using Transfer Learning</a:t>
            </a:r>
            <a:endParaRPr lang="en-IN" sz="4000" dirty="0">
              <a:latin typeface="+mn-lt"/>
            </a:endParaRPr>
          </a:p>
        </p:txBody>
      </p:sp>
      <p:pic>
        <p:nvPicPr>
          <p:cNvPr id="1028" name="Picture 4" descr="IIT Kharagpur - Wikipedia">
            <a:extLst>
              <a:ext uri="{FF2B5EF4-FFF2-40B4-BE49-F238E27FC236}">
                <a16:creationId xmlns:a16="http://schemas.microsoft.com/office/drawing/2014/main" id="{70DECEDA-38F6-1249-BF32-05AB4DA8D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617" y="160387"/>
            <a:ext cx="1845369" cy="1919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AE7F2D2-9240-654E-8C35-40E58A1CFC0C}"/>
              </a:ext>
            </a:extLst>
          </p:cNvPr>
          <p:cNvSpPr/>
          <p:nvPr/>
        </p:nvSpPr>
        <p:spPr>
          <a:xfrm>
            <a:off x="3182318" y="4542291"/>
            <a:ext cx="5827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>
                <a:solidFill>
                  <a:srgbClr val="000000"/>
                </a:solidFill>
              </a:rPr>
              <a:t>Dhruv Thapar, </a:t>
            </a:r>
            <a:r>
              <a:rPr lang="en-IN" b="1" dirty="0" err="1">
                <a:solidFill>
                  <a:srgbClr val="000000"/>
                </a:solidFill>
              </a:rPr>
              <a:t>Manaar</a:t>
            </a:r>
            <a:r>
              <a:rPr lang="en-IN" b="1" dirty="0">
                <a:solidFill>
                  <a:srgbClr val="000000"/>
                </a:solidFill>
              </a:rPr>
              <a:t> </a:t>
            </a:r>
            <a:r>
              <a:rPr lang="en-IN" b="1" dirty="0" err="1">
                <a:solidFill>
                  <a:srgbClr val="000000"/>
                </a:solidFill>
              </a:rPr>
              <a:t>Alam</a:t>
            </a:r>
            <a:r>
              <a:rPr lang="en-IN" dirty="0">
                <a:solidFill>
                  <a:srgbClr val="000000"/>
                </a:solidFill>
              </a:rPr>
              <a:t>, </a:t>
            </a:r>
            <a:r>
              <a:rPr lang="en-IN" dirty="0" err="1">
                <a:solidFill>
                  <a:srgbClr val="000000"/>
                </a:solidFill>
              </a:rPr>
              <a:t>Debdeep</a:t>
            </a:r>
            <a:r>
              <a:rPr lang="en-IN" dirty="0">
                <a:solidFill>
                  <a:srgbClr val="000000"/>
                </a:solidFill>
              </a:rPr>
              <a:t> Mukhopadhyay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1CF43B-86EF-3F43-ADA4-0C9808681E88}"/>
              </a:ext>
            </a:extLst>
          </p:cNvPr>
          <p:cNvSpPr/>
          <p:nvPr/>
        </p:nvSpPr>
        <p:spPr>
          <a:xfrm>
            <a:off x="1792014" y="5650287"/>
            <a:ext cx="8607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rgbClr val="000000"/>
                </a:solidFill>
              </a:rPr>
              <a:t>The 22</a:t>
            </a:r>
            <a:r>
              <a:rPr lang="en-IN" baseline="30000" dirty="0">
                <a:solidFill>
                  <a:srgbClr val="000000"/>
                </a:solidFill>
              </a:rPr>
              <a:t>nd</a:t>
            </a:r>
            <a:r>
              <a:rPr lang="en-IN" dirty="0">
                <a:solidFill>
                  <a:srgbClr val="000000"/>
                </a:solidFill>
              </a:rPr>
              <a:t> International Symposium on Quality Electronic Design (ISQED'21)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35FFFB-D39F-BD4C-BBBD-2532883E2B29}"/>
              </a:ext>
            </a:extLst>
          </p:cNvPr>
          <p:cNvSpPr/>
          <p:nvPr/>
        </p:nvSpPr>
        <p:spPr>
          <a:xfrm>
            <a:off x="3941051" y="4911623"/>
            <a:ext cx="4309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i="1" dirty="0"/>
              <a:t>Indian Institute of Technology Kharagpur</a:t>
            </a:r>
            <a:endParaRPr lang="en-US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CF4EE2-CB3E-C24E-BF28-C83219160656}"/>
              </a:ext>
            </a:extLst>
          </p:cNvPr>
          <p:cNvSpPr/>
          <p:nvPr/>
        </p:nvSpPr>
        <p:spPr>
          <a:xfrm>
            <a:off x="1792014" y="5971063"/>
            <a:ext cx="86079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rgbClr val="000000"/>
                </a:solidFill>
              </a:rPr>
              <a:t>Virtual Conference, April 7-9, 2021</a:t>
            </a:r>
            <a:endParaRPr lang="en-US" dirty="0"/>
          </a:p>
        </p:txBody>
      </p:sp>
      <p:pic>
        <p:nvPicPr>
          <p:cNvPr id="1030" name="Picture 6" descr="ISQED logo">
            <a:extLst>
              <a:ext uri="{FF2B5EF4-FFF2-40B4-BE49-F238E27FC236}">
                <a16:creationId xmlns:a16="http://schemas.microsoft.com/office/drawing/2014/main" id="{49E1397B-F264-E242-AB92-A501A8C8B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676" y="83712"/>
            <a:ext cx="3310758" cy="207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83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95"/>
    </mc:Choice>
    <mc:Fallback xmlns="">
      <p:transition spd="slow" advTm="2329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9C38-636F-6E46-8B94-BDE63ED2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Unprotected AES Trace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A2276A5-D40C-4442-AA19-A070B2BE5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000" y="5956560"/>
            <a:ext cx="1440000" cy="9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1C9F6B2-CD51-534A-A760-DD1257E86ADC}"/>
                  </a:ext>
                </a:extLst>
              </p:cNvPr>
              <p:cNvSpPr/>
              <p:nvPr/>
            </p:nvSpPr>
            <p:spPr>
              <a:xfrm>
                <a:off x="838200" y="1688909"/>
                <a:ext cx="10515600" cy="3269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cs typeface="Calibri Light" panose="020F0302020204030204" pitchFamily="34" charset="0"/>
                  </a:rPr>
                  <a:t>We define a setup to generate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𝐿</m:t>
                    </m:r>
                  </m:oMath>
                </a14:m>
                <a:r>
                  <a:rPr lang="en-IN" dirty="0">
                    <a:cs typeface="Calibri Light" panose="020F0302020204030204" pitchFamily="34" charset="0"/>
                  </a:rPr>
                  <a:t> simulated traces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1≤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IN" baseline="-25000" dirty="0">
                    <a:cs typeface="Calibri Light" panose="020F0302020204030204" pitchFamily="34" charset="0"/>
                  </a:rPr>
                  <a:t> </a:t>
                </a:r>
                <a:r>
                  <a:rPr lang="en-IN" dirty="0">
                    <a:cs typeface="Calibri Light" panose="020F0302020204030204" pitchFamily="34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𝑆</m:t>
                    </m:r>
                  </m:oMath>
                </a14:m>
                <a:r>
                  <a:rPr lang="en-IN" dirty="0">
                    <a:cs typeface="Calibri Light" panose="020F0302020204030204" pitchFamily="34" charset="0"/>
                  </a:rPr>
                  <a:t> time samples each.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>
                  <a:cs typeface="Calibri Light" panose="020F03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i="1" baseline="30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baseline="3000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𝑃𝑂𝐼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i="1" baseline="30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i="1" baseline="30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aseline="3000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>
                  <a:cs typeface="Calibri Light" panose="020F0302020204030204" pitchFamily="34" charset="0"/>
                </a:endParaRP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en-IN" dirty="0">
                  <a:cs typeface="Calibri Light" panose="020F03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𝑃𝑂𝐼</m:t>
                    </m:r>
                  </m:oMath>
                </a14:m>
                <a:r>
                  <a:rPr lang="en-IN" dirty="0">
                    <a:cs typeface="Calibri Light" panose="020F0302020204030204" pitchFamily="34" charset="0"/>
                  </a:rPr>
                  <a:t> (point-of-interest) is the location of the sensitive data manipulation i.e.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𝑍</m:t>
                    </m:r>
                    <m:r>
                      <a:rPr lang="en-IN" i="1" dirty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r>
                      <a:rPr lang="en-IN" i="1" dirty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𝑆𝑏𝑜𝑥</m:t>
                    </m:r>
                    <m:r>
                      <a:rPr lang="en-IN" i="1" dirty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[</m:t>
                    </m:r>
                    <m:r>
                      <a:rPr lang="en-IN" i="1" dirty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𝑃</m:t>
                    </m:r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⊕</m:t>
                    </m:r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𝑘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∗</m:t>
                        </m:r>
                      </m:sup>
                    </m:sSup>
                    <m:r>
                      <a:rPr lang="en-IN" i="1" dirty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]</m:t>
                    </m:r>
                  </m:oMath>
                </a14:m>
                <a:r>
                  <a:rPr lang="en-IN" i="1" dirty="0">
                    <a:cs typeface="Calibri Light" panose="020F0302020204030204" pitchFamily="34" charset="0"/>
                  </a:rPr>
                  <a:t> </a:t>
                </a:r>
                <a:r>
                  <a:rPr lang="en-IN" dirty="0">
                    <a:cs typeface="Calibri Light" panose="020F030202020403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𝑃</m:t>
                    </m:r>
                  </m:oMath>
                </a14:m>
                <a:r>
                  <a:rPr lang="en-IN" dirty="0">
                    <a:cs typeface="Calibri Light" panose="020F0302020204030204" pitchFamily="34" charset="0"/>
                  </a:rPr>
                  <a:t> is the first plaintext byte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dirty="0">
                    <a:cs typeface="Calibri Light" panose="020F0302020204030204" pitchFamily="34" charset="0"/>
                  </a:rPr>
                  <a:t> is the first key byte.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>
                  <a:cs typeface="Calibri Light" panose="020F03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𝑅</m:t>
                    </m:r>
                  </m:oMath>
                </a14:m>
                <a:r>
                  <a:rPr lang="en-IN" dirty="0">
                    <a:cs typeface="Calibri Light" panose="020F0302020204030204" pitchFamily="34" charset="0"/>
                  </a:rPr>
                  <a:t> denotes a randomly chosen integer in the range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[0,255]</m:t>
                    </m:r>
                  </m:oMath>
                </a14:m>
                <a:r>
                  <a:rPr lang="en-IN" dirty="0">
                    <a:cs typeface="Calibri Light" panose="020F0302020204030204" pitchFamily="34" charset="0"/>
                  </a:rPr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>
                  <a:cs typeface="Calibri Light" panose="020F03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cs typeface="Calibri Light" panose="020F0302020204030204" pitchFamily="34" charset="0"/>
                  </a:rPr>
                  <a:t>We then add Gaussian Noise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 baseline="30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cs typeface="Calibri Light" panose="020F0302020204030204" pitchFamily="34" charset="0"/>
                  </a:rPr>
                  <a:t> with zero mean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>
                    <a:cs typeface="Calibri Light" panose="020F03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1C9F6B2-CD51-534A-A760-DD1257E86A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88909"/>
                <a:ext cx="10515600" cy="3269998"/>
              </a:xfrm>
              <a:prstGeom prst="rect">
                <a:avLst/>
              </a:prstGeom>
              <a:blipFill>
                <a:blip r:embed="rId5"/>
                <a:stretch>
                  <a:fillRect l="-483" t="-25097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86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582"/>
    </mc:Choice>
    <mc:Fallback xmlns="">
      <p:transition spd="slow" advTm="4758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9C38-636F-6E46-8B94-BDE63ED2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on Unprotected Traces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A2276A5-D40C-4442-AA19-A070B2BE5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000" y="5956560"/>
            <a:ext cx="1440000" cy="9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7">
                <a:extLst>
                  <a:ext uri="{FF2B5EF4-FFF2-40B4-BE49-F238E27FC236}">
                    <a16:creationId xmlns:a16="http://schemas.microsoft.com/office/drawing/2014/main" id="{7A485D91-77B9-A947-8D60-B7368AC218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171112"/>
                  </p:ext>
                </p:extLst>
              </p:nvPr>
            </p:nvGraphicFramePr>
            <p:xfrm>
              <a:off x="1082339" y="3478718"/>
              <a:ext cx="4726620" cy="111252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181655">
                      <a:extLst>
                        <a:ext uri="{9D8B030D-6E8A-4147-A177-3AD203B41FA5}">
                          <a16:colId xmlns:a16="http://schemas.microsoft.com/office/drawing/2014/main" val="1970460007"/>
                        </a:ext>
                      </a:extLst>
                    </a:gridCol>
                    <a:gridCol w="1181655">
                      <a:extLst>
                        <a:ext uri="{9D8B030D-6E8A-4147-A177-3AD203B41FA5}">
                          <a16:colId xmlns:a16="http://schemas.microsoft.com/office/drawing/2014/main" val="2049718253"/>
                        </a:ext>
                      </a:extLst>
                    </a:gridCol>
                    <a:gridCol w="1181655">
                      <a:extLst>
                        <a:ext uri="{9D8B030D-6E8A-4147-A177-3AD203B41FA5}">
                          <a16:colId xmlns:a16="http://schemas.microsoft.com/office/drawing/2014/main" val="1371566094"/>
                        </a:ext>
                      </a:extLst>
                    </a:gridCol>
                    <a:gridCol w="1181655">
                      <a:extLst>
                        <a:ext uri="{9D8B030D-6E8A-4147-A177-3AD203B41FA5}">
                          <a16:colId xmlns:a16="http://schemas.microsoft.com/office/drawing/2014/main" val="14562764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IN" sz="1800" dirty="0">
                            <a:latin typeface="+mn-lt"/>
                            <a:cs typeface="Calibri Light" panose="020F0302020204030204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b="1" i="1" smtClean="0"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b="1" dirty="0">
                            <a:latin typeface="+mn-lt"/>
                            <a:cs typeface="Calibri Light" panose="020F03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b="1" i="1" smtClean="0"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b="1" dirty="0">
                            <a:latin typeface="+mn-lt"/>
                            <a:cs typeface="Calibri Light" panose="020F03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b="1" i="1" smtClean="0"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800" b="1" dirty="0">
                            <a:latin typeface="+mn-lt"/>
                            <a:cs typeface="Calibri Light" panose="020F03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46749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𝑃𝑂𝐼</m:t>
                                </m:r>
                              </m:oMath>
                            </m:oMathPara>
                          </a14:m>
                          <a:endParaRPr lang="en-IN" sz="1800" b="0" dirty="0">
                            <a:latin typeface="+mn-lt"/>
                            <a:cs typeface="Calibri Light" panose="020F03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oMath>
                            </m:oMathPara>
                          </a14:m>
                          <a:endParaRPr lang="en-IN" sz="1800" dirty="0">
                            <a:latin typeface="+mn-lt"/>
                            <a:cs typeface="Calibri Light" panose="020F03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IN" sz="1800" dirty="0">
                            <a:latin typeface="+mn-lt"/>
                            <a:cs typeface="Calibri Light" panose="020F03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oMath>
                            </m:oMathPara>
                          </a14:m>
                          <a:endParaRPr lang="en-IN" sz="1800" dirty="0">
                            <a:latin typeface="+mn-lt"/>
                            <a:cs typeface="Calibri Light" panose="020F03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36017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oMath>
                          </a14:m>
                          <a:r>
                            <a:rPr lang="en-IN" sz="1800" b="0" baseline="30000" dirty="0"/>
                            <a:t>2</a:t>
                          </a:r>
                          <a:endParaRPr lang="en-IN" sz="1800" b="0" dirty="0">
                            <a:latin typeface="+mn-lt"/>
                            <a:cs typeface="Calibri Light" panose="020F03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IN" sz="1800" dirty="0">
                            <a:latin typeface="+mn-lt"/>
                            <a:cs typeface="Calibri Light" panose="020F03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en-IN" sz="1800" dirty="0">
                            <a:latin typeface="+mn-lt"/>
                            <a:cs typeface="Calibri Light" panose="020F03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200</m:t>
                                </m:r>
                              </m:oMath>
                            </m:oMathPara>
                          </a14:m>
                          <a:endParaRPr lang="en-IN" sz="1800" dirty="0">
                            <a:latin typeface="+mn-lt"/>
                            <a:cs typeface="Calibri Light" panose="020F03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173717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7">
                <a:extLst>
                  <a:ext uri="{FF2B5EF4-FFF2-40B4-BE49-F238E27FC236}">
                    <a16:creationId xmlns:a16="http://schemas.microsoft.com/office/drawing/2014/main" id="{7A485D91-77B9-A947-8D60-B7368AC218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171112"/>
                  </p:ext>
                </p:extLst>
              </p:nvPr>
            </p:nvGraphicFramePr>
            <p:xfrm>
              <a:off x="1082339" y="3478718"/>
              <a:ext cx="4726620" cy="1112520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181655">
                      <a:extLst>
                        <a:ext uri="{9D8B030D-6E8A-4147-A177-3AD203B41FA5}">
                          <a16:colId xmlns:a16="http://schemas.microsoft.com/office/drawing/2014/main" val="1970460007"/>
                        </a:ext>
                      </a:extLst>
                    </a:gridCol>
                    <a:gridCol w="1181655">
                      <a:extLst>
                        <a:ext uri="{9D8B030D-6E8A-4147-A177-3AD203B41FA5}">
                          <a16:colId xmlns:a16="http://schemas.microsoft.com/office/drawing/2014/main" val="2049718253"/>
                        </a:ext>
                      </a:extLst>
                    </a:gridCol>
                    <a:gridCol w="1181655">
                      <a:extLst>
                        <a:ext uri="{9D8B030D-6E8A-4147-A177-3AD203B41FA5}">
                          <a16:colId xmlns:a16="http://schemas.microsoft.com/office/drawing/2014/main" val="1371566094"/>
                        </a:ext>
                      </a:extLst>
                    </a:gridCol>
                    <a:gridCol w="1181655">
                      <a:extLst>
                        <a:ext uri="{9D8B030D-6E8A-4147-A177-3AD203B41FA5}">
                          <a16:colId xmlns:a16="http://schemas.microsoft.com/office/drawing/2014/main" val="14562764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IN" sz="1800" dirty="0">
                            <a:latin typeface="+mn-lt"/>
                            <a:cs typeface="Calibri Light" panose="020F0302020204030204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000" r="-20000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2151" r="-10215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2151" r="-2151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6749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75" t="-103448" r="-303226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000" t="-103448" r="-200000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2151" t="-103448" r="-102151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2151" t="-103448" r="-2151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6017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75" t="-196667" r="-303226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000" t="-196667" r="-20000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2151" t="-196667" r="-102151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2151" t="-196667" r="-2151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73717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C4A072E0-ADD9-144A-9C6D-A96EC67FD7CC}"/>
              </a:ext>
            </a:extLst>
          </p:cNvPr>
          <p:cNvSpPr/>
          <p:nvPr/>
        </p:nvSpPr>
        <p:spPr>
          <a:xfrm>
            <a:off x="1082340" y="2852926"/>
            <a:ext cx="4726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cs typeface="Calibri Light" panose="020F0302020204030204" pitchFamily="34" charset="0"/>
              </a:rPr>
              <a:t>Parameters of different sets of simulated traces for three different platforms</a:t>
            </a:r>
            <a:endParaRPr lang="en-IN" b="1" dirty="0">
              <a:cs typeface="Calibri Light" panose="020F030202020403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F70D884-4451-E542-B6AD-D5EE7E7C6F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077" y="3428999"/>
            <a:ext cx="1020135" cy="102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C346DA72-4906-E845-A88E-FED8615A4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331" y="1712832"/>
            <a:ext cx="1020135" cy="102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1AAFE32-C7FD-F942-94D1-60BE5C89FF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331" y="3428999"/>
            <a:ext cx="1020135" cy="102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3B56345-2900-F64C-8951-51116469D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332" y="5145167"/>
            <a:ext cx="1020135" cy="102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C7F334-315F-BA4D-A8E5-666A81808598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7838212" y="2222900"/>
            <a:ext cx="1009119" cy="1716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16DE8A-468F-744E-BDE1-26D5C8D1A7F3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7838212" y="3939067"/>
            <a:ext cx="1009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4763E0-3D42-354E-8A56-ACE6A8DF42D8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7838212" y="3939067"/>
            <a:ext cx="1009120" cy="171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3320715-046E-CA4B-AA0D-81E3BF6F5741}"/>
                  </a:ext>
                </a:extLst>
              </p:cNvPr>
              <p:cNvSpPr/>
              <p:nvPr/>
            </p:nvSpPr>
            <p:spPr>
              <a:xfrm>
                <a:off x="9965856" y="1961289"/>
                <a:ext cx="13879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/>
                  <a:t>Base Model</a:t>
                </a:r>
              </a:p>
              <a:p>
                <a:pPr algn="ctr"/>
                <a:r>
                  <a:rPr lang="en-US" sz="1400" dirty="0"/>
                  <a:t>profiled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𝟏</m:t>
                        </m:r>
                      </m:sub>
                    </m:sSub>
                  </m:oMath>
                </a14:m>
                <a:endParaRPr lang="en-IN" sz="1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3320715-046E-CA4B-AA0D-81E3BF6F57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5856" y="1961289"/>
                <a:ext cx="1387944" cy="523220"/>
              </a:xfrm>
              <a:prstGeom prst="rect">
                <a:avLst/>
              </a:prstGeom>
              <a:blipFill>
                <a:blip r:embed="rId7"/>
                <a:stretch>
                  <a:fillRect l="-901" t="-2381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8C3354F-28A3-CE42-B62E-404B7D77FA77}"/>
                  </a:ext>
                </a:extLst>
              </p:cNvPr>
              <p:cNvSpPr/>
              <p:nvPr/>
            </p:nvSpPr>
            <p:spPr>
              <a:xfrm>
                <a:off x="10037189" y="3677456"/>
                <a:ext cx="14296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/>
                  <a:t>Base Model</a:t>
                </a:r>
              </a:p>
              <a:p>
                <a:pPr algn="ctr"/>
                <a:r>
                  <a:rPr lang="en-US" sz="1400" dirty="0"/>
                  <a:t>profiled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𝟐</m:t>
                        </m:r>
                      </m:sub>
                    </m:sSub>
                  </m:oMath>
                </a14:m>
                <a:endParaRPr lang="en-IN" sz="14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8C3354F-28A3-CE42-B62E-404B7D77FA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7189" y="3677456"/>
                <a:ext cx="1429622" cy="523220"/>
              </a:xfrm>
              <a:prstGeom prst="rect">
                <a:avLst/>
              </a:prstGeom>
              <a:blipFill>
                <a:blip r:embed="rId8"/>
                <a:stretch>
                  <a:fillRect t="-2381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CA3D995-DD73-3D4F-A139-9E049E953ADE}"/>
                  </a:ext>
                </a:extLst>
              </p:cNvPr>
              <p:cNvSpPr/>
              <p:nvPr/>
            </p:nvSpPr>
            <p:spPr>
              <a:xfrm>
                <a:off x="10058028" y="5393623"/>
                <a:ext cx="142962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/>
                  <a:t>Base Model</a:t>
                </a:r>
              </a:p>
              <a:p>
                <a:pPr algn="ctr"/>
                <a:r>
                  <a:rPr lang="en-US" sz="1400" dirty="0"/>
                  <a:t>profiled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𝟑</m:t>
                        </m:r>
                      </m:sub>
                    </m:sSub>
                  </m:oMath>
                </a14:m>
                <a:endParaRPr lang="en-IN" sz="1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CA3D995-DD73-3D4F-A139-9E049E953A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028" y="5393623"/>
                <a:ext cx="1429622" cy="523220"/>
              </a:xfrm>
              <a:prstGeom prst="rect">
                <a:avLst/>
              </a:prstGeom>
              <a:blipFill>
                <a:blip r:embed="rId9"/>
                <a:stretch>
                  <a:fillRect t="-2326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41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045"/>
    </mc:Choice>
    <mc:Fallback xmlns="">
      <p:transition spd="slow" advTm="2904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9C38-636F-6E46-8B94-BDE63ED2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on Unprotected Traces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A2276A5-D40C-4442-AA19-A070B2BE5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000" y="5956560"/>
            <a:ext cx="1440000" cy="9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C346DA72-4906-E845-A88E-FED8615A4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865" y="2421811"/>
            <a:ext cx="1020135" cy="102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3320715-046E-CA4B-AA0D-81E3BF6F5741}"/>
                  </a:ext>
                </a:extLst>
              </p:cNvPr>
              <p:cNvSpPr/>
              <p:nvPr/>
            </p:nvSpPr>
            <p:spPr>
              <a:xfrm>
                <a:off x="4891960" y="3552269"/>
                <a:ext cx="13879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/>
                  <a:t>Base Model</a:t>
                </a:r>
              </a:p>
              <a:p>
                <a:pPr algn="ctr"/>
                <a:r>
                  <a:rPr lang="en-US" sz="1400" dirty="0"/>
                  <a:t>profiled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𝟏</m:t>
                        </m:r>
                      </m:sub>
                    </m:sSub>
                  </m:oMath>
                </a14:m>
                <a:endParaRPr lang="en-IN" sz="1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3320715-046E-CA4B-AA0D-81E3BF6F57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960" y="3552269"/>
                <a:ext cx="1387944" cy="523220"/>
              </a:xfrm>
              <a:prstGeom prst="rect">
                <a:avLst/>
              </a:prstGeom>
              <a:blipFill>
                <a:blip r:embed="rId7"/>
                <a:stretch>
                  <a:fillRect t="-2326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90A38A8-23A3-3D45-B7C5-DFDFB5322C33}"/>
                  </a:ext>
                </a:extLst>
              </p:cNvPr>
              <p:cNvSpPr/>
              <p:nvPr/>
            </p:nvSpPr>
            <p:spPr>
              <a:xfrm>
                <a:off x="1597572" y="2553229"/>
                <a:ext cx="1387366" cy="756745"/>
              </a:xfrm>
              <a:prstGeom prst="rect">
                <a:avLst/>
              </a:prstGeom>
              <a:solidFill>
                <a:srgbClr val="DC9E75"/>
              </a:solidFill>
              <a:ln w="28575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90A38A8-23A3-3D45-B7C5-DFDFB5322C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572" y="2553229"/>
                <a:ext cx="1387366" cy="7567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">
            <a:extLst>
              <a:ext uri="{FF2B5EF4-FFF2-40B4-BE49-F238E27FC236}">
                <a16:creationId xmlns:a16="http://schemas.microsoft.com/office/drawing/2014/main" id="{CABE9936-F76A-F049-84FB-1894F1399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865" y="4511624"/>
            <a:ext cx="1020135" cy="102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E250676-80B4-3A44-A794-5A24E135D6F2}"/>
                  </a:ext>
                </a:extLst>
              </p:cNvPr>
              <p:cNvSpPr/>
              <p:nvPr/>
            </p:nvSpPr>
            <p:spPr>
              <a:xfrm>
                <a:off x="4891960" y="5642082"/>
                <a:ext cx="13879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/>
                  <a:t>Base Model</a:t>
                </a:r>
              </a:p>
              <a:p>
                <a:pPr algn="ctr"/>
                <a:r>
                  <a:rPr lang="en-US" sz="1400" dirty="0"/>
                  <a:t>profiled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sz="1400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𝟏</m:t>
                        </m:r>
                      </m:sub>
                    </m:sSub>
                  </m:oMath>
                </a14:m>
                <a:endParaRPr lang="en-IN" sz="14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E250676-80B4-3A44-A794-5A24E135D6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960" y="5642082"/>
                <a:ext cx="1387944" cy="523220"/>
              </a:xfrm>
              <a:prstGeom prst="rect">
                <a:avLst/>
              </a:prstGeom>
              <a:blipFill>
                <a:blip r:embed="rId9"/>
                <a:stretch>
                  <a:fillRect t="-2381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D65FDE9-EDDC-B44E-AC55-ED7842B1D139}"/>
                  </a:ext>
                </a:extLst>
              </p:cNvPr>
              <p:cNvSpPr/>
              <p:nvPr/>
            </p:nvSpPr>
            <p:spPr>
              <a:xfrm>
                <a:off x="1597572" y="4643042"/>
                <a:ext cx="1387366" cy="756745"/>
              </a:xfrm>
              <a:prstGeom prst="rect">
                <a:avLst/>
              </a:prstGeom>
              <a:solidFill>
                <a:srgbClr val="99BB82"/>
              </a:solidFill>
              <a:ln w="28575">
                <a:solidFill>
                  <a:srgbClr val="5C9139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D65FDE9-EDDC-B44E-AC55-ED7842B1D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572" y="4643042"/>
                <a:ext cx="1387366" cy="75674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rgbClr val="5C9139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E2817A1-27D9-B345-932B-8EF441EAE484}"/>
                  </a:ext>
                </a:extLst>
              </p:cNvPr>
              <p:cNvSpPr/>
              <p:nvPr/>
            </p:nvSpPr>
            <p:spPr>
              <a:xfrm>
                <a:off x="2984938" y="1616345"/>
                <a:ext cx="66425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What if we test the model profiled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 directly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E2817A1-27D9-B345-932B-8EF441EAE4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938" y="1616345"/>
                <a:ext cx="6642538" cy="369332"/>
              </a:xfrm>
              <a:prstGeom prst="rect">
                <a:avLst/>
              </a:prstGeom>
              <a:blipFill>
                <a:blip r:embed="rId11"/>
                <a:stretch>
                  <a:fillRect l="-956" t="-6667" r="-95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Content Placeholder 10">
            <a:extLst>
              <a:ext uri="{FF2B5EF4-FFF2-40B4-BE49-F238E27FC236}">
                <a16:creationId xmlns:a16="http://schemas.microsoft.com/office/drawing/2014/main" id="{84F7BB74-529E-7F48-8DBC-A580412777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613" y="1959601"/>
            <a:ext cx="2920031" cy="1944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3A233C3-9323-4341-93F2-1D116A53E4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562" y="4049414"/>
            <a:ext cx="2948132" cy="19440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8C9B32-7680-6D4A-99BA-637D17B467DF}"/>
              </a:ext>
            </a:extLst>
          </p:cNvPr>
          <p:cNvCxnSpPr>
            <a:stCxn id="8" idx="3"/>
            <a:endCxn id="24" idx="1"/>
          </p:cNvCxnSpPr>
          <p:nvPr/>
        </p:nvCxnSpPr>
        <p:spPr>
          <a:xfrm flipV="1">
            <a:off x="6096000" y="2931601"/>
            <a:ext cx="1361613" cy="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F650D1-1084-8343-94D8-0EF5FE884C7A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984938" y="2931602"/>
            <a:ext cx="2090927" cy="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DF17F29-244F-2D42-9DCF-4A92189A592F}"/>
              </a:ext>
            </a:extLst>
          </p:cNvPr>
          <p:cNvCxnSpPr>
            <a:stCxn id="23" idx="3"/>
            <a:endCxn id="21" idx="1"/>
          </p:cNvCxnSpPr>
          <p:nvPr/>
        </p:nvCxnSpPr>
        <p:spPr>
          <a:xfrm>
            <a:off x="2984938" y="5021415"/>
            <a:ext cx="2090927" cy="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A4C8CF-7961-1F47-9140-058CACF7BBA1}"/>
              </a:ext>
            </a:extLst>
          </p:cNvPr>
          <p:cNvCxnSpPr>
            <a:stCxn id="21" idx="3"/>
            <a:endCxn id="25" idx="1"/>
          </p:cNvCxnSpPr>
          <p:nvPr/>
        </p:nvCxnSpPr>
        <p:spPr>
          <a:xfrm flipV="1">
            <a:off x="6096000" y="5021414"/>
            <a:ext cx="1347562" cy="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211BD26-573C-DB4A-8FAB-51A031220FC2}"/>
              </a:ext>
            </a:extLst>
          </p:cNvPr>
          <p:cNvSpPr txBox="1"/>
          <p:nvPr/>
        </p:nvSpPr>
        <p:spPr>
          <a:xfrm>
            <a:off x="2839040" y="6318538"/>
            <a:ext cx="6934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cs typeface="Calibri Light" panose="020F0302020204030204" pitchFamily="34" charset="0"/>
              </a:rPr>
              <a:t> As expected, the model does not predict the correct key-byte</a:t>
            </a:r>
            <a:endParaRPr lang="en-IN" b="1" dirty="0">
              <a:cs typeface="Calibri Light" panose="020F03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3182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917"/>
    </mc:Choice>
    <mc:Fallback xmlns="">
      <p:transition spd="slow" advTm="649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9C38-636F-6E46-8B94-BDE63ED2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on Unprotected Traces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A2276A5-D40C-4442-AA19-A070B2BE5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000" y="5956560"/>
            <a:ext cx="1440000" cy="9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31596E8-611E-1A4A-89B1-E26BB0230AB4}"/>
              </a:ext>
            </a:extLst>
          </p:cNvPr>
          <p:cNvGrpSpPr/>
          <p:nvPr/>
        </p:nvGrpSpPr>
        <p:grpSpPr>
          <a:xfrm>
            <a:off x="762226" y="1431861"/>
            <a:ext cx="2383409" cy="1359484"/>
            <a:chOff x="762226" y="1431861"/>
            <a:chExt cx="2383409" cy="1359484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F407EEF5-6725-E940-873E-ACDF8ADE8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3864" y="1771210"/>
              <a:ext cx="1020135" cy="1020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9E96400-40B9-7D41-B8C0-D1CDFE7AF2C5}"/>
                    </a:ext>
                  </a:extLst>
                </p:cNvPr>
                <p:cNvSpPr/>
                <p:nvPr/>
              </p:nvSpPr>
              <p:spPr>
                <a:xfrm>
                  <a:off x="762226" y="1431861"/>
                  <a:ext cx="238340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dirty="0"/>
                    <a:t>Base Model profiled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1400" b="1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𝑻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𝟏</m:t>
                          </m:r>
                        </m:sub>
                      </m:sSub>
                    </m:oMath>
                  </a14:m>
                  <a:endParaRPr lang="en-IN" sz="14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9E96400-40B9-7D41-B8C0-D1CDFE7AF2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226" y="1431861"/>
                  <a:ext cx="2383409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532" t="-4000" b="-2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0" name="Content Placeholder 4">
            <a:extLst>
              <a:ext uri="{FF2B5EF4-FFF2-40B4-BE49-F238E27FC236}">
                <a16:creationId xmlns:a16="http://schemas.microsoft.com/office/drawing/2014/main" id="{F9F6B5D1-B170-E148-8F63-5A1EC1199D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32" y="4942484"/>
            <a:ext cx="2880000" cy="188068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F5A6ECC-A3A8-BF4D-842C-D8DC2848B8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551" y="4942484"/>
            <a:ext cx="2880000" cy="190149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407EC33-6320-0142-BB54-5AAF13B40C0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640" y="4898208"/>
            <a:ext cx="2880000" cy="1943821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83F6B526-C368-6043-A3D7-99CDFB38C106}"/>
              </a:ext>
            </a:extLst>
          </p:cNvPr>
          <p:cNvGrpSpPr/>
          <p:nvPr/>
        </p:nvGrpSpPr>
        <p:grpSpPr>
          <a:xfrm>
            <a:off x="437171" y="3116498"/>
            <a:ext cx="1516761" cy="1543354"/>
            <a:chOff x="1000038" y="1690688"/>
            <a:chExt cx="1516761" cy="1543354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644C2035-ADF9-6E45-A619-431FB552A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351" y="1690688"/>
              <a:ext cx="1020135" cy="1020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25691BA-19B5-964D-BFCB-8573450C042F}"/>
                    </a:ext>
                  </a:extLst>
                </p:cNvPr>
                <p:cNvSpPr/>
                <p:nvPr/>
              </p:nvSpPr>
              <p:spPr>
                <a:xfrm>
                  <a:off x="1000038" y="2710822"/>
                  <a:ext cx="15167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dirty="0"/>
                    <a:t>Model fine-tuned</a:t>
                  </a:r>
                </a:p>
                <a:p>
                  <a:pPr algn="ctr"/>
                  <a:r>
                    <a:rPr lang="en-US" sz="1400" dirty="0"/>
                    <a:t>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1400" b="1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𝑻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IN" sz="1400" dirty="0"/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25691BA-19B5-964D-BFCB-8573450C04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038" y="2710822"/>
                  <a:ext cx="1516761" cy="523220"/>
                </a:xfrm>
                <a:prstGeom prst="rect">
                  <a:avLst/>
                </a:prstGeom>
                <a:blipFill>
                  <a:blip r:embed="rId11"/>
                  <a:stretch>
                    <a:fillRect l="-826" t="-2381" r="-826"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706011C-22D7-924A-913C-6E752B0C7FCF}"/>
              </a:ext>
            </a:extLst>
          </p:cNvPr>
          <p:cNvGrpSpPr/>
          <p:nvPr/>
        </p:nvGrpSpPr>
        <p:grpSpPr>
          <a:xfrm>
            <a:off x="2043267" y="3116498"/>
            <a:ext cx="1516762" cy="1543354"/>
            <a:chOff x="1000037" y="1690688"/>
            <a:chExt cx="1516762" cy="1543354"/>
          </a:xfrm>
        </p:grpSpPr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BA7BEDC5-8DEF-FF49-BB37-EA784F01D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0000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351" y="1690688"/>
              <a:ext cx="1020135" cy="1020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EA9BF7C5-AC9C-DB49-8B24-881853CDFA3D}"/>
                    </a:ext>
                  </a:extLst>
                </p:cNvPr>
                <p:cNvSpPr/>
                <p:nvPr/>
              </p:nvSpPr>
              <p:spPr>
                <a:xfrm>
                  <a:off x="1000037" y="2710822"/>
                  <a:ext cx="1516762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dirty="0"/>
                    <a:t>Model fine-tuned</a:t>
                  </a:r>
                </a:p>
                <a:p>
                  <a:pPr algn="ctr"/>
                  <a:r>
                    <a:rPr lang="en-US" sz="1400" dirty="0"/>
                    <a:t>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1400" b="1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𝑻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𝟑</m:t>
                          </m:r>
                        </m:sub>
                      </m:sSub>
                    </m:oMath>
                  </a14:m>
                  <a:endParaRPr lang="en-IN" sz="1400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EA9BF7C5-AC9C-DB49-8B24-881853CDFA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037" y="2710822"/>
                  <a:ext cx="1516762" cy="523220"/>
                </a:xfrm>
                <a:prstGeom prst="rect">
                  <a:avLst/>
                </a:prstGeom>
                <a:blipFill>
                  <a:blip r:embed="rId12"/>
                  <a:stretch>
                    <a:fillRect l="-826" t="-2381" r="-826"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EBEBC0-EE58-3448-8667-A50BCB61746D}"/>
              </a:ext>
            </a:extLst>
          </p:cNvPr>
          <p:cNvCxnSpPr>
            <a:stCxn id="42" idx="2"/>
          </p:cNvCxnSpPr>
          <p:nvPr/>
        </p:nvCxnSpPr>
        <p:spPr>
          <a:xfrm flipH="1">
            <a:off x="1195551" y="4659852"/>
            <a:ext cx="1" cy="2826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1F48EF1-9B14-974C-A20F-D7ACA8CA70AB}"/>
              </a:ext>
            </a:extLst>
          </p:cNvPr>
          <p:cNvCxnSpPr/>
          <p:nvPr/>
        </p:nvCxnSpPr>
        <p:spPr>
          <a:xfrm flipH="1">
            <a:off x="2801648" y="4661822"/>
            <a:ext cx="1" cy="282632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560A7D2-FB0D-6F48-9A4E-B0A92718977C}"/>
              </a:ext>
            </a:extLst>
          </p:cNvPr>
          <p:cNvCxnSpPr>
            <a:stCxn id="18" idx="2"/>
            <a:endCxn id="41" idx="0"/>
          </p:cNvCxnSpPr>
          <p:nvPr/>
        </p:nvCxnSpPr>
        <p:spPr>
          <a:xfrm flipH="1">
            <a:off x="1195552" y="2791345"/>
            <a:ext cx="758380" cy="325153"/>
          </a:xfrm>
          <a:prstGeom prst="straightConnector1">
            <a:avLst/>
          </a:prstGeom>
          <a:ln w="28575">
            <a:solidFill>
              <a:srgbClr val="FF101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8712472-1637-D943-8A3A-D0CA8F7CD3C7}"/>
              </a:ext>
            </a:extLst>
          </p:cNvPr>
          <p:cNvCxnSpPr>
            <a:stCxn id="18" idx="2"/>
            <a:endCxn id="44" idx="0"/>
          </p:cNvCxnSpPr>
          <p:nvPr/>
        </p:nvCxnSpPr>
        <p:spPr>
          <a:xfrm>
            <a:off x="1953932" y="2791345"/>
            <a:ext cx="847717" cy="32515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B83A763-808E-5444-A19D-D8E61D55A16F}"/>
              </a:ext>
            </a:extLst>
          </p:cNvPr>
          <p:cNvGrpSpPr/>
          <p:nvPr/>
        </p:nvGrpSpPr>
        <p:grpSpPr>
          <a:xfrm>
            <a:off x="4302841" y="1431861"/>
            <a:ext cx="2383409" cy="1359484"/>
            <a:chOff x="762226" y="1431861"/>
            <a:chExt cx="2383409" cy="1359484"/>
          </a:xfrm>
        </p:grpSpPr>
        <p:pic>
          <p:nvPicPr>
            <p:cNvPr id="54" name="Picture 2">
              <a:extLst>
                <a:ext uri="{FF2B5EF4-FFF2-40B4-BE49-F238E27FC236}">
                  <a16:creationId xmlns:a16="http://schemas.microsoft.com/office/drawing/2014/main" id="{5E2A3AA6-B4FC-1D44-82F1-3DE7C78AB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3864" y="1771210"/>
              <a:ext cx="1020135" cy="1020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A74DF64D-54DD-D347-B02E-10BBEB0484B3}"/>
                    </a:ext>
                  </a:extLst>
                </p:cNvPr>
                <p:cNvSpPr/>
                <p:nvPr/>
              </p:nvSpPr>
              <p:spPr>
                <a:xfrm>
                  <a:off x="762226" y="1431861"/>
                  <a:ext cx="238340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dirty="0"/>
                    <a:t>Base Model profiled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1400" b="1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𝑻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IN" sz="1400" dirty="0"/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A74DF64D-54DD-D347-B02E-10BBEB0484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226" y="1431861"/>
                  <a:ext cx="2383409" cy="307777"/>
                </a:xfrm>
                <a:prstGeom prst="rect">
                  <a:avLst/>
                </a:prstGeom>
                <a:blipFill>
                  <a:blip r:embed="rId13"/>
                  <a:stretch>
                    <a:fillRect t="-4000" b="-2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E813EA2-5453-0B47-B911-4A8114DC134E}"/>
              </a:ext>
            </a:extLst>
          </p:cNvPr>
          <p:cNvGrpSpPr/>
          <p:nvPr/>
        </p:nvGrpSpPr>
        <p:grpSpPr>
          <a:xfrm>
            <a:off x="3977786" y="3116498"/>
            <a:ext cx="1516761" cy="1543354"/>
            <a:chOff x="1000038" y="1690688"/>
            <a:chExt cx="1516761" cy="1543354"/>
          </a:xfrm>
        </p:grpSpPr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5A3002AC-86AF-5845-97BD-2A9DDB52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351" y="1690688"/>
              <a:ext cx="1020135" cy="1020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CEDAA212-07DF-C14A-9CDB-B44451B455A4}"/>
                    </a:ext>
                  </a:extLst>
                </p:cNvPr>
                <p:cNvSpPr/>
                <p:nvPr/>
              </p:nvSpPr>
              <p:spPr>
                <a:xfrm>
                  <a:off x="1000038" y="2710822"/>
                  <a:ext cx="15167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dirty="0"/>
                    <a:t>Model fine-tuned</a:t>
                  </a:r>
                </a:p>
                <a:p>
                  <a:pPr algn="ctr"/>
                  <a:r>
                    <a:rPr lang="en-US" sz="1400" dirty="0"/>
                    <a:t>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1400" b="1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𝑻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𝟏</m:t>
                          </m:r>
                        </m:sub>
                      </m:sSub>
                    </m:oMath>
                  </a14:m>
                  <a:endParaRPr lang="en-IN" sz="1400" dirty="0"/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CEDAA212-07DF-C14A-9CDB-B44451B455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038" y="2710822"/>
                  <a:ext cx="1516761" cy="523220"/>
                </a:xfrm>
                <a:prstGeom prst="rect">
                  <a:avLst/>
                </a:prstGeom>
                <a:blipFill>
                  <a:blip r:embed="rId14"/>
                  <a:stretch>
                    <a:fillRect l="-833" t="-2381" r="-833"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7C04E34-D9F1-0A47-B847-4F5F3E45A14D}"/>
              </a:ext>
            </a:extLst>
          </p:cNvPr>
          <p:cNvGrpSpPr/>
          <p:nvPr/>
        </p:nvGrpSpPr>
        <p:grpSpPr>
          <a:xfrm>
            <a:off x="5583882" y="3116498"/>
            <a:ext cx="1516762" cy="1543354"/>
            <a:chOff x="1000037" y="1690688"/>
            <a:chExt cx="1516762" cy="1543354"/>
          </a:xfrm>
        </p:grpSpPr>
        <p:pic>
          <p:nvPicPr>
            <p:cNvPr id="60" name="Picture 2">
              <a:extLst>
                <a:ext uri="{FF2B5EF4-FFF2-40B4-BE49-F238E27FC236}">
                  <a16:creationId xmlns:a16="http://schemas.microsoft.com/office/drawing/2014/main" id="{CA50C5DB-B9A0-AF48-8E0B-CEE1228E1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0000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351" y="1690688"/>
              <a:ext cx="1020135" cy="1020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1AABA786-2188-0F4A-9A67-DA61A6B2AF45}"/>
                    </a:ext>
                  </a:extLst>
                </p:cNvPr>
                <p:cNvSpPr/>
                <p:nvPr/>
              </p:nvSpPr>
              <p:spPr>
                <a:xfrm>
                  <a:off x="1000037" y="2710822"/>
                  <a:ext cx="1516762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dirty="0"/>
                    <a:t>Model fine-tuned</a:t>
                  </a:r>
                </a:p>
                <a:p>
                  <a:pPr algn="ctr"/>
                  <a:r>
                    <a:rPr lang="en-US" sz="1400" dirty="0"/>
                    <a:t>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1400" b="1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𝑻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𝟑</m:t>
                          </m:r>
                        </m:sub>
                      </m:sSub>
                    </m:oMath>
                  </a14:m>
                  <a:endParaRPr lang="en-IN" sz="1400" dirty="0"/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1AABA786-2188-0F4A-9A67-DA61A6B2AF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037" y="2710822"/>
                  <a:ext cx="1516762" cy="523220"/>
                </a:xfrm>
                <a:prstGeom prst="rect">
                  <a:avLst/>
                </a:prstGeom>
                <a:blipFill>
                  <a:blip r:embed="rId15"/>
                  <a:stretch>
                    <a:fillRect l="-826" t="-2381" r="-826" b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96170D3-3557-404B-B258-B300BABB4017}"/>
              </a:ext>
            </a:extLst>
          </p:cNvPr>
          <p:cNvCxnSpPr>
            <a:stCxn id="58" idx="2"/>
          </p:cNvCxnSpPr>
          <p:nvPr/>
        </p:nvCxnSpPr>
        <p:spPr>
          <a:xfrm flipH="1">
            <a:off x="4736166" y="4659852"/>
            <a:ext cx="1" cy="2826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A2ED5B4-D203-0943-AE38-07AAC928EBA4}"/>
              </a:ext>
            </a:extLst>
          </p:cNvPr>
          <p:cNvCxnSpPr/>
          <p:nvPr/>
        </p:nvCxnSpPr>
        <p:spPr>
          <a:xfrm flipH="1">
            <a:off x="6342263" y="4661822"/>
            <a:ext cx="1" cy="282632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11F162D-855A-A64A-ABBA-C6AADA208AF9}"/>
              </a:ext>
            </a:extLst>
          </p:cNvPr>
          <p:cNvCxnSpPr>
            <a:stCxn id="54" idx="2"/>
            <a:endCxn id="57" idx="0"/>
          </p:cNvCxnSpPr>
          <p:nvPr/>
        </p:nvCxnSpPr>
        <p:spPr>
          <a:xfrm flipH="1">
            <a:off x="4736167" y="2791345"/>
            <a:ext cx="758380" cy="325153"/>
          </a:xfrm>
          <a:prstGeom prst="straightConnector1">
            <a:avLst/>
          </a:prstGeom>
          <a:ln w="28575">
            <a:solidFill>
              <a:srgbClr val="FF101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5E8D220-0998-2747-A42D-090ACAAB4C29}"/>
              </a:ext>
            </a:extLst>
          </p:cNvPr>
          <p:cNvCxnSpPr>
            <a:stCxn id="54" idx="2"/>
            <a:endCxn id="60" idx="0"/>
          </p:cNvCxnSpPr>
          <p:nvPr/>
        </p:nvCxnSpPr>
        <p:spPr>
          <a:xfrm>
            <a:off x="5494547" y="2791345"/>
            <a:ext cx="847717" cy="32515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2C4FF7D-228B-B14F-A3CB-6AC66FBB0DC9}"/>
              </a:ext>
            </a:extLst>
          </p:cNvPr>
          <p:cNvGrpSpPr/>
          <p:nvPr/>
        </p:nvGrpSpPr>
        <p:grpSpPr>
          <a:xfrm>
            <a:off x="7997214" y="1431730"/>
            <a:ext cx="2383409" cy="1315339"/>
            <a:chOff x="762226" y="1476006"/>
            <a:chExt cx="2383409" cy="1315339"/>
          </a:xfrm>
        </p:grpSpPr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FD1E5C0C-FDDE-924A-BAB0-80D46145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3864" y="1771210"/>
              <a:ext cx="1020135" cy="1020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E1FE865E-DB69-F045-B6A3-67983D5B5BA4}"/>
                    </a:ext>
                  </a:extLst>
                </p:cNvPr>
                <p:cNvSpPr/>
                <p:nvPr/>
              </p:nvSpPr>
              <p:spPr>
                <a:xfrm>
                  <a:off x="762226" y="1476006"/>
                  <a:ext cx="238340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dirty="0"/>
                    <a:t>Base Model profiled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1400" b="1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𝑻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𝟑</m:t>
                          </m:r>
                        </m:sub>
                      </m:sSub>
                    </m:oMath>
                  </a14:m>
                  <a:endParaRPr lang="en-IN" sz="1400" dirty="0"/>
                </a:p>
              </p:txBody>
            </p:sp>
          </mc:Choice>
          <mc:Fallback xmlns=""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E1FE865E-DB69-F045-B6A3-67983D5B5B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226" y="1476006"/>
                  <a:ext cx="2383409" cy="307777"/>
                </a:xfrm>
                <a:prstGeom prst="rect">
                  <a:avLst/>
                </a:prstGeom>
                <a:blipFill>
                  <a:blip r:embed="rId16"/>
                  <a:stretch>
                    <a:fillRect t="-4000" b="-2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7694BC5-DBDA-2145-A69E-E16B751A1699}"/>
              </a:ext>
            </a:extLst>
          </p:cNvPr>
          <p:cNvGrpSpPr/>
          <p:nvPr/>
        </p:nvGrpSpPr>
        <p:grpSpPr>
          <a:xfrm>
            <a:off x="7672159" y="3072222"/>
            <a:ext cx="1516761" cy="1543354"/>
            <a:chOff x="1000038" y="1690688"/>
            <a:chExt cx="1516761" cy="1543354"/>
          </a:xfrm>
        </p:grpSpPr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038CEB50-A93A-6849-9B2A-432692B1F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351" y="1690688"/>
              <a:ext cx="1020135" cy="1020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208C4330-92A1-5B4D-8DEA-F8FD0DA48354}"/>
                    </a:ext>
                  </a:extLst>
                </p:cNvPr>
                <p:cNvSpPr/>
                <p:nvPr/>
              </p:nvSpPr>
              <p:spPr>
                <a:xfrm>
                  <a:off x="1000038" y="2710822"/>
                  <a:ext cx="15167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dirty="0"/>
                    <a:t>Model fine-tuned</a:t>
                  </a:r>
                </a:p>
                <a:p>
                  <a:pPr algn="ctr"/>
                  <a:r>
                    <a:rPr lang="en-US" sz="1400" dirty="0"/>
                    <a:t>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1400" b="1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𝑻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𝟏</m:t>
                          </m:r>
                        </m:sub>
                      </m:sSub>
                    </m:oMath>
                  </a14:m>
                  <a:endParaRPr lang="en-IN" sz="1400" dirty="0"/>
                </a:p>
              </p:txBody>
            </p:sp>
          </mc:Choice>
          <mc:Fallback xmlns=""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208C4330-92A1-5B4D-8DEA-F8FD0DA483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038" y="2710822"/>
                  <a:ext cx="1516761" cy="523220"/>
                </a:xfrm>
                <a:prstGeom prst="rect">
                  <a:avLst/>
                </a:prstGeom>
                <a:blipFill>
                  <a:blip r:embed="rId17"/>
                  <a:stretch>
                    <a:fillRect l="-833" t="-2381" r="-833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90B94AA-3FEA-4545-80D5-65560EAEFBA8}"/>
              </a:ext>
            </a:extLst>
          </p:cNvPr>
          <p:cNvGrpSpPr/>
          <p:nvPr/>
        </p:nvGrpSpPr>
        <p:grpSpPr>
          <a:xfrm>
            <a:off x="9278255" y="3072222"/>
            <a:ext cx="1516762" cy="1543354"/>
            <a:chOff x="1000037" y="1690688"/>
            <a:chExt cx="1516762" cy="1543354"/>
          </a:xfrm>
        </p:grpSpPr>
        <p:pic>
          <p:nvPicPr>
            <p:cNvPr id="73" name="Picture 2">
              <a:extLst>
                <a:ext uri="{FF2B5EF4-FFF2-40B4-BE49-F238E27FC236}">
                  <a16:creationId xmlns:a16="http://schemas.microsoft.com/office/drawing/2014/main" id="{494A2C1F-198B-E74D-8CB7-E5F69BAE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0000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8351" y="1690688"/>
              <a:ext cx="1020135" cy="1020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9F001F06-8DF8-5545-A638-53387629B6F8}"/>
                    </a:ext>
                  </a:extLst>
                </p:cNvPr>
                <p:cNvSpPr/>
                <p:nvPr/>
              </p:nvSpPr>
              <p:spPr>
                <a:xfrm>
                  <a:off x="1000037" y="2710822"/>
                  <a:ext cx="1516762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dirty="0"/>
                    <a:t>Model fine-tuned</a:t>
                  </a:r>
                </a:p>
                <a:p>
                  <a:pPr algn="ctr"/>
                  <a:r>
                    <a:rPr lang="en-US" sz="1400" dirty="0"/>
                    <a:t>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IN" sz="1400" b="1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𝑻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IN" sz="1400" dirty="0"/>
                </a:p>
              </p:txBody>
            </p:sp>
          </mc:Choice>
          <mc:Fallback xmlns="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9F001F06-8DF8-5545-A638-53387629B6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037" y="2710822"/>
                  <a:ext cx="1516762" cy="523220"/>
                </a:xfrm>
                <a:prstGeom prst="rect">
                  <a:avLst/>
                </a:prstGeom>
                <a:blipFill>
                  <a:blip r:embed="rId18"/>
                  <a:stretch>
                    <a:fillRect l="-826" t="-2381" r="-826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521830D-3456-8B49-9095-6997DAB99A13}"/>
              </a:ext>
            </a:extLst>
          </p:cNvPr>
          <p:cNvCxnSpPr>
            <a:cxnSpLocks/>
          </p:cNvCxnSpPr>
          <p:nvPr/>
        </p:nvCxnSpPr>
        <p:spPr>
          <a:xfrm flipH="1">
            <a:off x="10032030" y="4659852"/>
            <a:ext cx="1" cy="2826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8195FBA-ED55-D147-A1AA-35675307B1D6}"/>
              </a:ext>
            </a:extLst>
          </p:cNvPr>
          <p:cNvCxnSpPr/>
          <p:nvPr/>
        </p:nvCxnSpPr>
        <p:spPr>
          <a:xfrm flipH="1">
            <a:off x="8430539" y="4659852"/>
            <a:ext cx="1" cy="282632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32CE461-33C4-354C-B677-7C461CEEB771}"/>
              </a:ext>
            </a:extLst>
          </p:cNvPr>
          <p:cNvCxnSpPr>
            <a:stCxn id="67" idx="2"/>
            <a:endCxn id="70" idx="0"/>
          </p:cNvCxnSpPr>
          <p:nvPr/>
        </p:nvCxnSpPr>
        <p:spPr>
          <a:xfrm flipH="1">
            <a:off x="8430540" y="2747069"/>
            <a:ext cx="758380" cy="325153"/>
          </a:xfrm>
          <a:prstGeom prst="straightConnector1">
            <a:avLst/>
          </a:prstGeom>
          <a:ln w="28575">
            <a:solidFill>
              <a:srgbClr val="FF101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3B0CF1A-B9C8-7740-A864-89295A41D567}"/>
              </a:ext>
            </a:extLst>
          </p:cNvPr>
          <p:cNvCxnSpPr>
            <a:stCxn id="67" idx="2"/>
            <a:endCxn id="73" idx="0"/>
          </p:cNvCxnSpPr>
          <p:nvPr/>
        </p:nvCxnSpPr>
        <p:spPr>
          <a:xfrm>
            <a:off x="9188920" y="2747069"/>
            <a:ext cx="847717" cy="32515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62153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236"/>
    </mc:Choice>
    <mc:Fallback xmlns="">
      <p:transition spd="slow" advTm="822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9C38-636F-6E46-8B94-BDE63ED2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Transfer Learning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A2276A5-D40C-4442-AA19-A070B2BE5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000" y="5956560"/>
            <a:ext cx="1440000" cy="9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0" name="Table 2">
            <a:extLst>
              <a:ext uri="{FF2B5EF4-FFF2-40B4-BE49-F238E27FC236}">
                <a16:creationId xmlns:a16="http://schemas.microsoft.com/office/drawing/2014/main" id="{B78DD4F5-3E32-7E4B-A52E-D4212C6DA0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212126"/>
              </p:ext>
            </p:extLst>
          </p:nvPr>
        </p:nvGraphicFramePr>
        <p:xfrm>
          <a:off x="928687" y="1525189"/>
          <a:ext cx="10334624" cy="3657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83656">
                  <a:extLst>
                    <a:ext uri="{9D8B030D-6E8A-4147-A177-3AD203B41FA5}">
                      <a16:colId xmlns:a16="http://schemas.microsoft.com/office/drawing/2014/main" val="2772121329"/>
                    </a:ext>
                  </a:extLst>
                </a:gridCol>
                <a:gridCol w="2583656">
                  <a:extLst>
                    <a:ext uri="{9D8B030D-6E8A-4147-A177-3AD203B41FA5}">
                      <a16:colId xmlns:a16="http://schemas.microsoft.com/office/drawing/2014/main" val="191974874"/>
                    </a:ext>
                  </a:extLst>
                </a:gridCol>
                <a:gridCol w="2583656">
                  <a:extLst>
                    <a:ext uri="{9D8B030D-6E8A-4147-A177-3AD203B41FA5}">
                      <a16:colId xmlns:a16="http://schemas.microsoft.com/office/drawing/2014/main" val="1267671586"/>
                    </a:ext>
                  </a:extLst>
                </a:gridCol>
                <a:gridCol w="2583656">
                  <a:extLst>
                    <a:ext uri="{9D8B030D-6E8A-4147-A177-3AD203B41FA5}">
                      <a16:colId xmlns:a16="http://schemas.microsoft.com/office/drawing/2014/main" val="927155333"/>
                    </a:ext>
                  </a:extLst>
                </a:gridCol>
              </a:tblGrid>
              <a:tr h="882117">
                <a:tc>
                  <a:txBody>
                    <a:bodyPr/>
                    <a:lstStyle/>
                    <a:p>
                      <a:endParaRPr lang="en-IN" dirty="0">
                        <a:latin typeface="+mn-lt"/>
                        <a:cs typeface="Calibri Light" panose="020F030202020403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DL-SCA</a:t>
                      </a:r>
                    </a:p>
                    <a:p>
                      <a:pPr algn="ctr"/>
                      <a:r>
                        <a:rPr lang="en-US" b="1" dirty="0"/>
                        <a:t>(No. of Profiling Traces)</a:t>
                      </a:r>
                      <a:endParaRPr lang="en-IN" b="1" dirty="0">
                        <a:latin typeface="+mn-lt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TranSCA</a:t>
                      </a:r>
                    </a:p>
                    <a:p>
                      <a:pPr algn="ctr"/>
                      <a:r>
                        <a:rPr lang="en-US" b="1" dirty="0"/>
                        <a:t>(No. of Fine-Tuning Traces)</a:t>
                      </a:r>
                      <a:endParaRPr lang="en-IN" b="1" dirty="0">
                        <a:latin typeface="+mn-lt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+mn-lt"/>
                          <a:cs typeface="Calibri Light" panose="020F0302020204030204" pitchFamily="34" charset="0"/>
                        </a:rPr>
                        <a:t>No. of Attack Traces</a:t>
                      </a:r>
                      <a:endParaRPr lang="en-IN" b="1" dirty="0">
                        <a:latin typeface="+mn-lt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296982"/>
                  </a:ext>
                </a:extLst>
              </a:tr>
              <a:tr h="88211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  <a:r>
                        <a:rPr lang="en-US" b="1" baseline="-25000" dirty="0"/>
                        <a:t>1</a:t>
                      </a:r>
                      <a:endParaRPr lang="en-IN" b="1" dirty="0">
                        <a:latin typeface="+mn-lt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5,000</a:t>
                      </a:r>
                      <a:endParaRPr lang="en-IN" dirty="0">
                        <a:latin typeface="+mn-lt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1,000 </a:t>
                      </a:r>
                      <a:r>
                        <a:rPr lang="en-US" b="0" dirty="0"/>
                        <a:t>(</a:t>
                      </a:r>
                      <a:r>
                        <a:rPr lang="en-US" b="1" dirty="0"/>
                        <a:t>T</a:t>
                      </a:r>
                      <a:r>
                        <a:rPr lang="en-US" b="0" baseline="-25000" dirty="0"/>
                        <a:t>2</a:t>
                      </a:r>
                      <a:r>
                        <a:rPr lang="en-US" b="0" baseline="0" dirty="0"/>
                        <a:t>), 500 (</a:t>
                      </a:r>
                      <a:r>
                        <a:rPr lang="en-US" b="1" baseline="0" dirty="0"/>
                        <a:t>T</a:t>
                      </a:r>
                      <a:r>
                        <a:rPr lang="en-US" b="0" baseline="-25000" dirty="0"/>
                        <a:t>3</a:t>
                      </a:r>
                      <a:r>
                        <a:rPr lang="en-US" b="0" baseline="0" dirty="0"/>
                        <a:t>)</a:t>
                      </a:r>
                      <a:endParaRPr lang="en-IN" b="1" dirty="0">
                        <a:latin typeface="+mn-lt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  <a:cs typeface="Calibri Light" panose="020F0302020204030204" pitchFamily="34" charset="0"/>
                        </a:rPr>
                        <a:t>350 (DL-SCA), </a:t>
                      </a:r>
                    </a:p>
                    <a:p>
                      <a:pPr algn="ctr"/>
                      <a:r>
                        <a:rPr lang="en-US" b="0" dirty="0">
                          <a:latin typeface="+mn-lt"/>
                          <a:cs typeface="Calibri Light" panose="020F0302020204030204" pitchFamily="34" charset="0"/>
                        </a:rPr>
                        <a:t>250 (TranSCA from </a:t>
                      </a:r>
                      <a:r>
                        <a:rPr lang="en-US" b="1" baseline="0" dirty="0"/>
                        <a:t>T</a:t>
                      </a:r>
                      <a:r>
                        <a:rPr lang="en-US" b="0" baseline="-25000" dirty="0"/>
                        <a:t>2</a:t>
                      </a:r>
                      <a:r>
                        <a:rPr lang="en-US" b="0" dirty="0">
                          <a:latin typeface="+mn-lt"/>
                          <a:cs typeface="Calibri Light" panose="020F0302020204030204" pitchFamily="34" charset="0"/>
                        </a:rPr>
                        <a:t>), 300 (TranSCA from</a:t>
                      </a:r>
                      <a:r>
                        <a:rPr lang="en-US" b="1" baseline="0" dirty="0"/>
                        <a:t>T</a:t>
                      </a:r>
                      <a:r>
                        <a:rPr lang="en-US" b="0" baseline="-25000" dirty="0"/>
                        <a:t>3</a:t>
                      </a:r>
                      <a:r>
                        <a:rPr lang="en-US" b="0" dirty="0">
                          <a:latin typeface="+mn-lt"/>
                          <a:cs typeface="Calibri Light" panose="020F0302020204030204" pitchFamily="34" charset="0"/>
                        </a:rPr>
                        <a:t>)</a:t>
                      </a:r>
                      <a:endParaRPr lang="en-IN" b="0" dirty="0">
                        <a:latin typeface="+mn-lt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114781"/>
                  </a:ext>
                </a:extLst>
              </a:tr>
              <a:tr h="91321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  <a:r>
                        <a:rPr lang="en-US" b="1" baseline="-25000" dirty="0"/>
                        <a:t>2</a:t>
                      </a:r>
                      <a:endParaRPr lang="en-IN" b="1" dirty="0">
                        <a:latin typeface="+mn-lt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1,000</a:t>
                      </a:r>
                      <a:endParaRPr lang="en-IN" dirty="0">
                        <a:latin typeface="+mn-lt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 </a:t>
                      </a:r>
                      <a:r>
                        <a:rPr lang="en-US" b="0" dirty="0"/>
                        <a:t>(</a:t>
                      </a:r>
                      <a:r>
                        <a:rPr lang="en-US" b="1" dirty="0"/>
                        <a:t>T</a:t>
                      </a:r>
                      <a:r>
                        <a:rPr lang="en-US" b="0" baseline="-25000" dirty="0"/>
                        <a:t>1</a:t>
                      </a:r>
                      <a:r>
                        <a:rPr lang="en-US" b="0" dirty="0"/>
                        <a:t>), 500 (</a:t>
                      </a:r>
                      <a:r>
                        <a:rPr lang="en-US" b="1" dirty="0"/>
                        <a:t>T</a:t>
                      </a:r>
                      <a:r>
                        <a:rPr lang="en-US" b="0" baseline="-25000" dirty="0"/>
                        <a:t>3</a:t>
                      </a:r>
                      <a:r>
                        <a:rPr lang="en-US" b="0" dirty="0"/>
                        <a:t>)</a:t>
                      </a:r>
                      <a:endParaRPr lang="en-IN" b="0" dirty="0">
                        <a:latin typeface="+mn-lt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  <a:cs typeface="Calibri Light" panose="020F0302020204030204" pitchFamily="34" charset="0"/>
                        </a:rPr>
                        <a:t>600 (DL-SCA), </a:t>
                      </a:r>
                    </a:p>
                    <a:p>
                      <a:pPr algn="ctr"/>
                      <a:r>
                        <a:rPr lang="en-US" b="0" dirty="0">
                          <a:latin typeface="+mn-lt"/>
                          <a:cs typeface="Calibri Light" panose="020F0302020204030204" pitchFamily="34" charset="0"/>
                        </a:rPr>
                        <a:t>50 (TranSCA from </a:t>
                      </a:r>
                      <a:r>
                        <a:rPr lang="en-US" b="1" baseline="0" dirty="0"/>
                        <a:t>T</a:t>
                      </a:r>
                      <a:r>
                        <a:rPr lang="en-US" b="0" baseline="-25000" dirty="0"/>
                        <a:t>1</a:t>
                      </a:r>
                      <a:r>
                        <a:rPr lang="en-US" b="0" dirty="0">
                          <a:latin typeface="+mn-lt"/>
                          <a:cs typeface="Calibri Light" panose="020F0302020204030204" pitchFamily="34" charset="0"/>
                        </a:rPr>
                        <a:t>), 275 (TranSCA from</a:t>
                      </a:r>
                      <a:r>
                        <a:rPr lang="en-US" b="1" baseline="0" dirty="0"/>
                        <a:t>T</a:t>
                      </a:r>
                      <a:r>
                        <a:rPr lang="en-US" b="0" baseline="-25000" dirty="0"/>
                        <a:t>3</a:t>
                      </a:r>
                      <a:r>
                        <a:rPr lang="en-US" b="0" dirty="0">
                          <a:latin typeface="+mn-lt"/>
                          <a:cs typeface="Calibri Light" panose="020F0302020204030204" pitchFamily="34" charset="0"/>
                        </a:rPr>
                        <a:t>)</a:t>
                      </a:r>
                      <a:endParaRPr lang="en-IN" b="0" dirty="0">
                        <a:latin typeface="+mn-lt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3135913"/>
                  </a:ext>
                </a:extLst>
              </a:tr>
              <a:tr h="87511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</a:t>
                      </a:r>
                      <a:r>
                        <a:rPr lang="en-US" b="1" baseline="-25000" dirty="0"/>
                        <a:t>3</a:t>
                      </a:r>
                      <a:endParaRPr lang="en-IN" b="1" dirty="0">
                        <a:latin typeface="+mn-lt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15,000</a:t>
                      </a:r>
                      <a:endParaRPr lang="en-IN" dirty="0">
                        <a:latin typeface="+mn-lt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1,000 (</a:t>
                      </a:r>
                      <a:r>
                        <a:rPr lang="en-US" b="1" dirty="0"/>
                        <a:t>T</a:t>
                      </a:r>
                      <a:r>
                        <a:rPr lang="en-US" b="0" baseline="-25000" dirty="0"/>
                        <a:t>1</a:t>
                      </a:r>
                      <a:r>
                        <a:rPr lang="en-US" b="0" baseline="0" dirty="0"/>
                        <a:t>), 6,000 (</a:t>
                      </a:r>
                      <a:r>
                        <a:rPr lang="en-US" b="1" baseline="0" dirty="0"/>
                        <a:t>T</a:t>
                      </a:r>
                      <a:r>
                        <a:rPr lang="en-US" b="0" baseline="-25000" dirty="0"/>
                        <a:t>2</a:t>
                      </a:r>
                      <a:r>
                        <a:rPr lang="en-US" b="0" baseline="0" dirty="0"/>
                        <a:t>)</a:t>
                      </a:r>
                      <a:endParaRPr lang="en-IN" dirty="0">
                        <a:latin typeface="+mn-lt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n-lt"/>
                          <a:cs typeface="Calibri Light" panose="020F0302020204030204" pitchFamily="34" charset="0"/>
                        </a:rPr>
                        <a:t>875 (DL-SCA), </a:t>
                      </a:r>
                    </a:p>
                    <a:p>
                      <a:pPr algn="ctr"/>
                      <a:r>
                        <a:rPr lang="en-US" b="0" dirty="0">
                          <a:latin typeface="+mn-lt"/>
                          <a:cs typeface="Calibri Light" panose="020F0302020204030204" pitchFamily="34" charset="0"/>
                        </a:rPr>
                        <a:t>750 (TranSCA from </a:t>
                      </a:r>
                      <a:r>
                        <a:rPr lang="en-US" b="1" baseline="0" dirty="0"/>
                        <a:t>T</a:t>
                      </a:r>
                      <a:r>
                        <a:rPr lang="en-US" b="0" baseline="-25000" dirty="0"/>
                        <a:t>1</a:t>
                      </a:r>
                      <a:r>
                        <a:rPr lang="en-US" b="0" dirty="0">
                          <a:latin typeface="+mn-lt"/>
                          <a:cs typeface="Calibri Light" panose="020F0302020204030204" pitchFamily="34" charset="0"/>
                        </a:rPr>
                        <a:t>), 925 (TranSCA from</a:t>
                      </a:r>
                      <a:r>
                        <a:rPr lang="en-US" b="1" baseline="0" dirty="0"/>
                        <a:t>T</a:t>
                      </a:r>
                      <a:r>
                        <a:rPr lang="en-US" b="0" baseline="-25000" dirty="0"/>
                        <a:t>2</a:t>
                      </a:r>
                      <a:r>
                        <a:rPr lang="en-US" b="0" baseline="-25000" dirty="0">
                          <a:latin typeface="+mn-lt"/>
                          <a:cs typeface="Calibri Light" panose="020F0302020204030204" pitchFamily="34" charset="0"/>
                        </a:rPr>
                        <a:t>)</a:t>
                      </a:r>
                      <a:endParaRPr lang="en-IN" b="0" dirty="0">
                        <a:latin typeface="+mn-lt"/>
                        <a:cs typeface="Calibri Light" panose="020F03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9301365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7806BBF7-AFC2-084C-A30F-73A6B0FA698B}"/>
              </a:ext>
            </a:extLst>
          </p:cNvPr>
          <p:cNvSpPr txBox="1"/>
          <p:nvPr/>
        </p:nvSpPr>
        <p:spPr>
          <a:xfrm>
            <a:off x="9126906" y="5190950"/>
            <a:ext cx="2226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() denotes base model</a:t>
            </a:r>
            <a:endParaRPr lang="en-IN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96ED98-FD70-A842-808C-BD9C49AD2EAB}"/>
              </a:ext>
            </a:extLst>
          </p:cNvPr>
          <p:cNvSpPr/>
          <p:nvPr/>
        </p:nvSpPr>
        <p:spPr>
          <a:xfrm>
            <a:off x="614362" y="5609845"/>
            <a:ext cx="101376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TranSCA requires less number of traces for profiling as compared to DL-SCA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difference in the required number of profiling traces between DL-SCA and TranSCA become more significant as the traces tend to be more noisy (T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T</a:t>
            </a:r>
            <a:r>
              <a:rPr lang="en-US" baseline="-25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  T</a:t>
            </a:r>
            <a:r>
              <a:rPr lang="en-US" baseline="-25000" dirty="0">
                <a:sym typeface="Wingdings" panose="05000000000000000000" pitchFamily="2" charset="2"/>
              </a:rPr>
              <a:t>3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630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683"/>
    </mc:Choice>
    <mc:Fallback xmlns="">
      <p:transition spd="slow" advTm="9368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9C38-636F-6E46-8B94-BDE63ED2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A2276A5-D40C-4442-AA19-A070B2BE5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000" y="5956560"/>
            <a:ext cx="1440000" cy="9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0EC9AD9-0E7B-D848-8488-E18B4164E1FD}"/>
              </a:ext>
            </a:extLst>
          </p:cNvPr>
          <p:cNvSpPr/>
          <p:nvPr/>
        </p:nvSpPr>
        <p:spPr>
          <a:xfrm>
            <a:off x="1044654" y="1690688"/>
            <a:ext cx="3895208" cy="132802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What does it measure?</a:t>
            </a:r>
            <a:endParaRPr lang="en-US" dirty="0"/>
          </a:p>
          <a:p>
            <a:r>
              <a:rPr lang="en-US" dirty="0"/>
              <a:t>Measures which samples in the input contribute most towards the output prediction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4C018A6A-06B8-9B42-B2CA-128C7B296A34}"/>
                  </a:ext>
                </a:extLst>
              </p:cNvPr>
              <p:cNvSpPr/>
              <p:nvPr/>
            </p:nvSpPr>
            <p:spPr>
              <a:xfrm>
                <a:off x="1044653" y="3712150"/>
                <a:ext cx="4782020" cy="2247424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What do we aim to observe?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sensitivity should be highest for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𝑃𝑂𝐼</m:t>
                    </m:r>
                  </m:oMath>
                </a14:m>
                <a:r>
                  <a:rPr lang="en-US" dirty="0"/>
                  <a:t> of the traces the base model is profiled with.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peak should shift to new POI, when the base model is fine tuned with new traces.</a:t>
                </a:r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4C018A6A-06B8-9B42-B2CA-128C7B296A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653" y="3712150"/>
                <a:ext cx="4782020" cy="224742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273B739F-1F33-4659-A22E-4D1CE342F1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25" y="1037990"/>
            <a:ext cx="4782020" cy="478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4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22"/>
    </mc:Choice>
    <mc:Fallback xmlns="">
      <p:transition spd="slow" advTm="3282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9C38-636F-6E46-8B94-BDE63ED2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A2276A5-D40C-4442-AA19-A070B2BE5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000" y="5956560"/>
            <a:ext cx="1440000" cy="9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C55EA81E-0F11-E744-B8FD-637AA134F2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425" y="3255081"/>
            <a:ext cx="2412610" cy="162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A9C23D-BC2E-1F45-8626-F37B75C9D7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425" y="1454314"/>
            <a:ext cx="2406238" cy="162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CCCDF2-DD33-3945-862F-A410FF9F83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425" y="5055848"/>
            <a:ext cx="2489649" cy="162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3">
                <a:extLst>
                  <a:ext uri="{FF2B5EF4-FFF2-40B4-BE49-F238E27FC236}">
                    <a16:creationId xmlns:a16="http://schemas.microsoft.com/office/drawing/2014/main" id="{17678214-9A7A-8C40-9459-D08BD434E4C1}"/>
                  </a:ext>
                </a:extLst>
              </p:cNvPr>
              <p:cNvSpPr/>
              <p:nvPr/>
            </p:nvSpPr>
            <p:spPr>
              <a:xfrm>
                <a:off x="982718" y="1454314"/>
                <a:ext cx="5550342" cy="4374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Base Model profiled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5" name="Rectangle: Rounded Corners 13">
                <a:extLst>
                  <a:ext uri="{FF2B5EF4-FFF2-40B4-BE49-F238E27FC236}">
                    <a16:creationId xmlns:a16="http://schemas.microsoft.com/office/drawing/2014/main" id="{17678214-9A7A-8C40-9459-D08BD434E4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18" y="1454314"/>
                <a:ext cx="5550342" cy="437465"/>
              </a:xfrm>
              <a:prstGeom prst="roundRect">
                <a:avLst/>
              </a:prstGeom>
              <a:blipFill>
                <a:blip r:embed="rId9"/>
                <a:stretch>
                  <a:fillRect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4">
                <a:extLst>
                  <a:ext uri="{FF2B5EF4-FFF2-40B4-BE49-F238E27FC236}">
                    <a16:creationId xmlns:a16="http://schemas.microsoft.com/office/drawing/2014/main" id="{D21274E7-DA2E-E546-9FD5-970F5E3768C4}"/>
                  </a:ext>
                </a:extLst>
              </p:cNvPr>
              <p:cNvSpPr/>
              <p:nvPr/>
            </p:nvSpPr>
            <p:spPr>
              <a:xfrm>
                <a:off x="982718" y="1942716"/>
                <a:ext cx="5550342" cy="437465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Base Model profiled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fine tuned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6" name="Rectangle: Rounded Corners 14">
                <a:extLst>
                  <a:ext uri="{FF2B5EF4-FFF2-40B4-BE49-F238E27FC236}">
                    <a16:creationId xmlns:a16="http://schemas.microsoft.com/office/drawing/2014/main" id="{D21274E7-DA2E-E546-9FD5-970F5E3768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18" y="1942716"/>
                <a:ext cx="5550342" cy="437465"/>
              </a:xfrm>
              <a:prstGeom prst="roundRect">
                <a:avLst/>
              </a:prstGeom>
              <a:blipFill>
                <a:blip r:embed="rId10"/>
                <a:stretch>
                  <a:fillRect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5">
                <a:extLst>
                  <a:ext uri="{FF2B5EF4-FFF2-40B4-BE49-F238E27FC236}">
                    <a16:creationId xmlns:a16="http://schemas.microsoft.com/office/drawing/2014/main" id="{DAF4557E-985F-144B-9070-ADABBA5955F6}"/>
                  </a:ext>
                </a:extLst>
              </p:cNvPr>
              <p:cNvSpPr/>
              <p:nvPr/>
            </p:nvSpPr>
            <p:spPr>
              <a:xfrm>
                <a:off x="982719" y="2445155"/>
                <a:ext cx="5550341" cy="437465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Base Model profiled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fine tuned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7" name="Rectangle: Rounded Corners 15">
                <a:extLst>
                  <a:ext uri="{FF2B5EF4-FFF2-40B4-BE49-F238E27FC236}">
                    <a16:creationId xmlns:a16="http://schemas.microsoft.com/office/drawing/2014/main" id="{DAF4557E-985F-144B-9070-ADABBA5955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19" y="2445155"/>
                <a:ext cx="5550341" cy="437465"/>
              </a:xfrm>
              <a:prstGeom prst="roundRect">
                <a:avLst/>
              </a:prstGeom>
              <a:blipFill>
                <a:blip r:embed="rId11"/>
                <a:stretch>
                  <a:fillRect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: Rounded Corners 18">
                <a:extLst>
                  <a:ext uri="{FF2B5EF4-FFF2-40B4-BE49-F238E27FC236}">
                    <a16:creationId xmlns:a16="http://schemas.microsoft.com/office/drawing/2014/main" id="{3518627E-4851-2D47-8305-40F627EAC1B6}"/>
                  </a:ext>
                </a:extLst>
              </p:cNvPr>
              <p:cNvSpPr/>
              <p:nvPr/>
            </p:nvSpPr>
            <p:spPr>
              <a:xfrm>
                <a:off x="982716" y="3255081"/>
                <a:ext cx="5550342" cy="437465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Base Model profiled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8" name="Rectangle: Rounded Corners 18">
                <a:extLst>
                  <a:ext uri="{FF2B5EF4-FFF2-40B4-BE49-F238E27FC236}">
                    <a16:creationId xmlns:a16="http://schemas.microsoft.com/office/drawing/2014/main" id="{3518627E-4851-2D47-8305-40F627EAC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16" y="3255081"/>
                <a:ext cx="5550342" cy="437465"/>
              </a:xfrm>
              <a:prstGeom prst="roundRect">
                <a:avLst/>
              </a:prstGeom>
              <a:blipFill>
                <a:blip r:embed="rId12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9">
                <a:extLst>
                  <a:ext uri="{FF2B5EF4-FFF2-40B4-BE49-F238E27FC236}">
                    <a16:creationId xmlns:a16="http://schemas.microsoft.com/office/drawing/2014/main" id="{A7D0DE76-6795-8941-88AC-9CFE822C914A}"/>
                  </a:ext>
                </a:extLst>
              </p:cNvPr>
              <p:cNvSpPr/>
              <p:nvPr/>
            </p:nvSpPr>
            <p:spPr>
              <a:xfrm>
                <a:off x="982716" y="3743483"/>
                <a:ext cx="5550342" cy="43746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Base Model profiled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fine tuned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9" name="Rectangle: Rounded Corners 19">
                <a:extLst>
                  <a:ext uri="{FF2B5EF4-FFF2-40B4-BE49-F238E27FC236}">
                    <a16:creationId xmlns:a16="http://schemas.microsoft.com/office/drawing/2014/main" id="{A7D0DE76-6795-8941-88AC-9CFE822C91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16" y="3743483"/>
                <a:ext cx="5550342" cy="437465"/>
              </a:xfrm>
              <a:prstGeom prst="roundRect">
                <a:avLst/>
              </a:prstGeom>
              <a:blipFill>
                <a:blip r:embed="rId13"/>
                <a:stretch>
                  <a:fillRect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: Rounded Corners 20">
                <a:extLst>
                  <a:ext uri="{FF2B5EF4-FFF2-40B4-BE49-F238E27FC236}">
                    <a16:creationId xmlns:a16="http://schemas.microsoft.com/office/drawing/2014/main" id="{8B06CDBB-6462-4945-9A41-6A8B43A9AEA0}"/>
                  </a:ext>
                </a:extLst>
              </p:cNvPr>
              <p:cNvSpPr/>
              <p:nvPr/>
            </p:nvSpPr>
            <p:spPr>
              <a:xfrm>
                <a:off x="982717" y="4245922"/>
                <a:ext cx="5550341" cy="437465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Base Model profiled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fine tuned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0" name="Rectangle: Rounded Corners 20">
                <a:extLst>
                  <a:ext uri="{FF2B5EF4-FFF2-40B4-BE49-F238E27FC236}">
                    <a16:creationId xmlns:a16="http://schemas.microsoft.com/office/drawing/2014/main" id="{8B06CDBB-6462-4945-9A41-6A8B43A9A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17" y="4245922"/>
                <a:ext cx="5550341" cy="437465"/>
              </a:xfrm>
              <a:prstGeom prst="roundRect">
                <a:avLst/>
              </a:prstGeom>
              <a:blipFill>
                <a:blip r:embed="rId1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2">
                <a:extLst>
                  <a:ext uri="{FF2B5EF4-FFF2-40B4-BE49-F238E27FC236}">
                    <a16:creationId xmlns:a16="http://schemas.microsoft.com/office/drawing/2014/main" id="{B3120349-1891-1543-8157-37262BE6260D}"/>
                  </a:ext>
                </a:extLst>
              </p:cNvPr>
              <p:cNvSpPr/>
              <p:nvPr/>
            </p:nvSpPr>
            <p:spPr>
              <a:xfrm>
                <a:off x="982716" y="5055848"/>
                <a:ext cx="5550342" cy="437465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Base Model profiled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1" name="Rectangle: Rounded Corners 22">
                <a:extLst>
                  <a:ext uri="{FF2B5EF4-FFF2-40B4-BE49-F238E27FC236}">
                    <a16:creationId xmlns:a16="http://schemas.microsoft.com/office/drawing/2014/main" id="{B3120349-1891-1543-8157-37262BE626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16" y="5055848"/>
                <a:ext cx="5550342" cy="437465"/>
              </a:xfrm>
              <a:prstGeom prst="roundRect">
                <a:avLst/>
              </a:prstGeom>
              <a:blipFill>
                <a:blip r:embed="rId15"/>
                <a:stretch>
                  <a:fillRect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: Rounded Corners 23">
                <a:extLst>
                  <a:ext uri="{FF2B5EF4-FFF2-40B4-BE49-F238E27FC236}">
                    <a16:creationId xmlns:a16="http://schemas.microsoft.com/office/drawing/2014/main" id="{48F51FDE-B561-F94E-8EF4-E0A1F82DAE6E}"/>
                  </a:ext>
                </a:extLst>
              </p:cNvPr>
              <p:cNvSpPr/>
              <p:nvPr/>
            </p:nvSpPr>
            <p:spPr>
              <a:xfrm>
                <a:off x="982716" y="5544250"/>
                <a:ext cx="5550342" cy="43746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Base Model profiled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fine tuned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2" name="Rectangle: Rounded Corners 23">
                <a:extLst>
                  <a:ext uri="{FF2B5EF4-FFF2-40B4-BE49-F238E27FC236}">
                    <a16:creationId xmlns:a16="http://schemas.microsoft.com/office/drawing/2014/main" id="{48F51FDE-B561-F94E-8EF4-E0A1F82DAE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16" y="5544250"/>
                <a:ext cx="5550342" cy="437465"/>
              </a:xfrm>
              <a:prstGeom prst="roundRect">
                <a:avLst/>
              </a:prstGeom>
              <a:blipFill>
                <a:blip r:embed="rId16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4">
                <a:extLst>
                  <a:ext uri="{FF2B5EF4-FFF2-40B4-BE49-F238E27FC236}">
                    <a16:creationId xmlns:a16="http://schemas.microsoft.com/office/drawing/2014/main" id="{8A11F7B8-2952-4748-B229-37A06A5A470D}"/>
                  </a:ext>
                </a:extLst>
              </p:cNvPr>
              <p:cNvSpPr/>
              <p:nvPr/>
            </p:nvSpPr>
            <p:spPr>
              <a:xfrm>
                <a:off x="982717" y="6046689"/>
                <a:ext cx="5550341" cy="437465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Base Model profiled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fine tuned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3" name="Rectangle: Rounded Corners 24">
                <a:extLst>
                  <a:ext uri="{FF2B5EF4-FFF2-40B4-BE49-F238E27FC236}">
                    <a16:creationId xmlns:a16="http://schemas.microsoft.com/office/drawing/2014/main" id="{8A11F7B8-2952-4748-B229-37A06A5A47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17" y="6046689"/>
                <a:ext cx="5550341" cy="437465"/>
              </a:xfrm>
              <a:prstGeom prst="roundRect">
                <a:avLst/>
              </a:prstGeom>
              <a:blipFill>
                <a:blip r:embed="rId17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4331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857"/>
    </mc:Choice>
    <mc:Fallback xmlns="">
      <p:transition spd="slow" advTm="1068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2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0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3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6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9C38-636F-6E46-8B94-BDE63ED2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First order Masked AES Trace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A2276A5-D40C-4442-AA19-A070B2BE5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000" y="5956560"/>
            <a:ext cx="1440000" cy="9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1C9F6B2-CD51-534A-A760-DD1257E86ADC}"/>
                  </a:ext>
                </a:extLst>
              </p:cNvPr>
              <p:cNvSpPr/>
              <p:nvPr/>
            </p:nvSpPr>
            <p:spPr>
              <a:xfrm>
                <a:off x="838199" y="1688909"/>
                <a:ext cx="10597055" cy="36109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cs typeface="Calibri Light" panose="020F0302020204030204" pitchFamily="34" charset="0"/>
                  </a:rPr>
                  <a:t>We define a setup to generate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𝐿</m:t>
                    </m:r>
                  </m:oMath>
                </a14:m>
                <a:r>
                  <a:rPr lang="en-IN" dirty="0">
                    <a:cs typeface="Calibri Light" panose="020F0302020204030204" pitchFamily="34" charset="0"/>
                  </a:rPr>
                  <a:t> simulated traces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)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1≤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IN" baseline="-25000" dirty="0">
                    <a:cs typeface="Calibri Light" panose="020F0302020204030204" pitchFamily="34" charset="0"/>
                  </a:rPr>
                  <a:t> </a:t>
                </a:r>
                <a:r>
                  <a:rPr lang="en-IN" dirty="0">
                    <a:cs typeface="Calibri Light" panose="020F0302020204030204" pitchFamily="34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𝑆</m:t>
                    </m:r>
                  </m:oMath>
                </a14:m>
                <a:r>
                  <a:rPr lang="en-IN" dirty="0">
                    <a:cs typeface="Calibri Light" panose="020F0302020204030204" pitchFamily="34" charset="0"/>
                  </a:rPr>
                  <a:t> time samples each.</a:t>
                </a:r>
              </a:p>
              <a:p>
                <a:pPr algn="ctr"/>
                <a:endParaRPr lang="en-IN" dirty="0">
                  <a:cs typeface="Calibri Light" panose="020F03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i="1" baseline="30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baseline="3000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𝑍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⨁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𝑀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i="1" baseline="30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baseline="3000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𝑃𝑂𝐼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i="1" baseline="30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baseline="3000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:endParaRPr lang="en-IN" dirty="0">
                  <a:cs typeface="Calibri Light" panose="020F03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𝑃𝑂𝐼</m:t>
                    </m:r>
                  </m:oMath>
                </a14:m>
                <a:r>
                  <a:rPr lang="en-IN" dirty="0">
                    <a:cs typeface="Calibri Light" panose="020F0302020204030204" pitchFamily="34" charset="0"/>
                  </a:rPr>
                  <a:t> (point-of-interest) is the location of the sensitive data manipulation i.e.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𝑍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⊕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𝑀</m:t>
                    </m:r>
                  </m:oMath>
                </a14:m>
                <a:r>
                  <a:rPr lang="en-IN" dirty="0">
                    <a:cs typeface="Calibri Light" panose="020F030202020403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𝑍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𝑆𝑏𝑜𝑥</m:t>
                    </m:r>
                    <m:r>
                      <a:rPr lang="en-IN" i="1" dirty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[</m:t>
                    </m:r>
                    <m:r>
                      <a:rPr lang="en-IN" i="1" dirty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𝑃</m:t>
                    </m:r>
                    <m:r>
                      <a:rPr lang="en-IN" i="1" dirty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^</m:t>
                    </m:r>
                    <m:sSup>
                      <m:sSupPr>
                        <m:ctrlPr>
                          <a:rPr lang="en-IN" i="1" dirty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𝑘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∗</m:t>
                        </m:r>
                      </m:sup>
                    </m:sSup>
                    <m:r>
                      <a:rPr lang="en-IN" i="1" dirty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]</m:t>
                    </m:r>
                  </m:oMath>
                </a14:m>
                <a:r>
                  <a:rPr lang="en-IN" i="1" dirty="0">
                    <a:cs typeface="Calibri Light" panose="020F0302020204030204" pitchFamily="34" charset="0"/>
                  </a:rPr>
                  <a:t> </a:t>
                </a:r>
                <a:r>
                  <a:rPr lang="en-IN" dirty="0">
                    <a:cs typeface="Calibri Light" panose="020F030202020403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𝑃</m:t>
                    </m:r>
                  </m:oMath>
                </a14:m>
                <a:r>
                  <a:rPr lang="en-IN" dirty="0">
                    <a:cs typeface="Calibri Light" panose="020F0302020204030204" pitchFamily="34" charset="0"/>
                  </a:rPr>
                  <a:t> is the first plaintext byte,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IN" dirty="0">
                    <a:cs typeface="Calibri Light" panose="020F0302020204030204" pitchFamily="34" charset="0"/>
                  </a:rPr>
                  <a:t> is the first key byte, and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𝑀</m:t>
                    </m:r>
                  </m:oMath>
                </a14:m>
                <a:r>
                  <a:rPr lang="en-IN" dirty="0">
                    <a:cs typeface="Calibri Light" panose="020F0302020204030204" pitchFamily="34" charset="0"/>
                  </a:rPr>
                  <a:t> denotes the mask value.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>
                  <a:cs typeface="Calibri Light" panose="020F03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𝑅</m:t>
                    </m:r>
                  </m:oMath>
                </a14:m>
                <a:r>
                  <a:rPr lang="en-IN" dirty="0">
                    <a:cs typeface="Calibri Light" panose="020F0302020204030204" pitchFamily="34" charset="0"/>
                  </a:rPr>
                  <a:t> denotes a randomly chosen integer in the range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[0,255]</m:t>
                    </m:r>
                  </m:oMath>
                </a14:m>
                <a:r>
                  <a:rPr lang="en-IN" dirty="0">
                    <a:cs typeface="Calibri Light" panose="020F0302020204030204" pitchFamily="34" charset="0"/>
                  </a:rPr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>
                  <a:cs typeface="Calibri Light" panose="020F03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cs typeface="Calibri Light" panose="020F0302020204030204" pitchFamily="34" charset="0"/>
                  </a:rPr>
                  <a:t>We then add Gaussian Noise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i="1" baseline="300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 baseline="30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cs typeface="Calibri Light" panose="020F0302020204030204" pitchFamily="34" charset="0"/>
                  </a:rPr>
                  <a:t> with zero mean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>
                    <a:cs typeface="Calibri Light" panose="020F03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1C9F6B2-CD51-534A-A760-DD1257E86A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688909"/>
                <a:ext cx="10597055" cy="3610989"/>
              </a:xfrm>
              <a:prstGeom prst="rect">
                <a:avLst/>
              </a:prstGeom>
              <a:blipFill>
                <a:blip r:embed="rId5"/>
                <a:stretch>
                  <a:fillRect l="-359" t="-49650" r="-1077" b="-39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22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127"/>
    </mc:Choice>
    <mc:Fallback xmlns="">
      <p:transition spd="slow" advTm="37127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9C38-636F-6E46-8B94-BDE63ED2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on Unprotected Traces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A2276A5-D40C-4442-AA19-A070B2BE5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000" y="5956560"/>
            <a:ext cx="1440000" cy="9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4A072E0-ADD9-144A-9C6D-A96EC67FD7CC}"/>
              </a:ext>
            </a:extLst>
          </p:cNvPr>
          <p:cNvSpPr/>
          <p:nvPr/>
        </p:nvSpPr>
        <p:spPr>
          <a:xfrm>
            <a:off x="1114097" y="2852926"/>
            <a:ext cx="46277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cs typeface="Calibri Light" panose="020F0302020204030204" pitchFamily="34" charset="0"/>
              </a:rPr>
              <a:t>Parameters of different sets of simulated traces for two different platforms</a:t>
            </a:r>
            <a:endParaRPr lang="en-IN" b="1" dirty="0">
              <a:cs typeface="Calibri Light" panose="020F030202020403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F70D884-4451-E542-B6AD-D5EE7E7C6F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077" y="3428999"/>
            <a:ext cx="1020135" cy="102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C346DA72-4906-E845-A88E-FED8615A4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010" y="2304810"/>
            <a:ext cx="1020135" cy="102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1AAFE32-C7FD-F942-94D1-60BE5C89FF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330" y="4434556"/>
            <a:ext cx="1020135" cy="102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C7F334-315F-BA4D-A8E5-666A81808598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7838212" y="2814878"/>
            <a:ext cx="1001798" cy="1124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16DE8A-468F-744E-BDE1-26D5C8D1A7F3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7838212" y="3939067"/>
            <a:ext cx="1009118" cy="1005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3320715-046E-CA4B-AA0D-81E3BF6F5741}"/>
                  </a:ext>
                </a:extLst>
              </p:cNvPr>
              <p:cNvSpPr/>
              <p:nvPr/>
            </p:nvSpPr>
            <p:spPr>
              <a:xfrm>
                <a:off x="9938871" y="2553267"/>
                <a:ext cx="1420004" cy="5360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/>
                  <a:t>Base Model</a:t>
                </a:r>
              </a:p>
              <a:p>
                <a:pPr algn="ctr"/>
                <a:r>
                  <a:rPr lang="en-US" sz="1400" dirty="0"/>
                  <a:t>profiled with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400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Sup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 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sz="1400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sz="1400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𝑴</m:t>
                        </m:r>
                      </m:sup>
                    </m:sSubSup>
                  </m:oMath>
                </a14:m>
                <a:endParaRPr lang="en-IN" sz="1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3320715-046E-CA4B-AA0D-81E3BF6F57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8871" y="2553267"/>
                <a:ext cx="1420004" cy="536044"/>
              </a:xfrm>
              <a:prstGeom prst="rect">
                <a:avLst/>
              </a:prstGeom>
              <a:blipFill>
                <a:blip r:embed="rId6"/>
                <a:stretch>
                  <a:fillRect l="-885" t="-2326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8C3354F-28A3-CE42-B62E-404B7D77FA77}"/>
                  </a:ext>
                </a:extLst>
              </p:cNvPr>
              <p:cNvSpPr/>
              <p:nvPr/>
            </p:nvSpPr>
            <p:spPr>
              <a:xfrm>
                <a:off x="9970666" y="4683013"/>
                <a:ext cx="1420004" cy="5496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/>
                  <a:t>Base Model</a:t>
                </a:r>
              </a:p>
              <a:p>
                <a:pPr algn="ctr"/>
                <a:r>
                  <a:rPr lang="en-US" sz="1400" dirty="0"/>
                  <a:t>profiled with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  <m:sSubSup>
                      <m:sSubSupPr>
                        <m:ctrlPr>
                          <a:rPr lang="en-IN" sz="1400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SupPr>
                      <m:e>
                        <m:r>
                          <a:rPr lang="en-US" sz="1400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𝟐</m:t>
                        </m:r>
                      </m:sub>
                      <m:sup>
                        <m:r>
                          <a:rPr lang="en-US" sz="1400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𝑴</m:t>
                        </m:r>
                      </m:sup>
                    </m:sSubSup>
                  </m:oMath>
                </a14:m>
                <a:endParaRPr lang="en-IN" sz="14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8C3354F-28A3-CE42-B62E-404B7D77FA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0666" y="4683013"/>
                <a:ext cx="1420004" cy="549638"/>
              </a:xfrm>
              <a:prstGeom prst="rect">
                <a:avLst/>
              </a:prstGeom>
              <a:blipFill>
                <a:blip r:embed="rId7"/>
                <a:stretch>
                  <a:fillRect l="-885" t="-227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7">
                <a:extLst>
                  <a:ext uri="{FF2B5EF4-FFF2-40B4-BE49-F238E27FC236}">
                    <a16:creationId xmlns:a16="http://schemas.microsoft.com/office/drawing/2014/main" id="{105E1865-9FD8-5048-98B2-9153BE4D66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5671025"/>
                  </p:ext>
                </p:extLst>
              </p:nvPr>
            </p:nvGraphicFramePr>
            <p:xfrm>
              <a:off x="1209676" y="3499257"/>
              <a:ext cx="4362450" cy="1123823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454150">
                      <a:extLst>
                        <a:ext uri="{9D8B030D-6E8A-4147-A177-3AD203B41FA5}">
                          <a16:colId xmlns:a16="http://schemas.microsoft.com/office/drawing/2014/main" val="1970460007"/>
                        </a:ext>
                      </a:extLst>
                    </a:gridCol>
                    <a:gridCol w="1454150">
                      <a:extLst>
                        <a:ext uri="{9D8B030D-6E8A-4147-A177-3AD203B41FA5}">
                          <a16:colId xmlns:a16="http://schemas.microsoft.com/office/drawing/2014/main" val="2049718253"/>
                        </a:ext>
                      </a:extLst>
                    </a:gridCol>
                    <a:gridCol w="1454150">
                      <a:extLst>
                        <a:ext uri="{9D8B030D-6E8A-4147-A177-3AD203B41FA5}">
                          <a16:colId xmlns:a16="http://schemas.microsoft.com/office/drawing/2014/main" val="137156609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IN" sz="1800" dirty="0">
                            <a:latin typeface="+mn-lt"/>
                            <a:cs typeface="Calibri Light" panose="020F030202020403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sz="1800" b="1" i="1" smtClean="0"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𝑴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sz="1800" b="1" dirty="0">
                            <a:latin typeface="+mn-lt"/>
                            <a:cs typeface="Calibri Light" panose="020F03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sz="1800" b="1" i="1" smtClean="0"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𝑴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sz="1800" b="1" dirty="0">
                            <a:latin typeface="+mn-lt"/>
                            <a:cs typeface="Calibri Light" panose="020F03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6749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POI</a:t>
                          </a:r>
                          <a:endParaRPr lang="en-IN" sz="1800" b="1" dirty="0">
                            <a:latin typeface="+mn-lt"/>
                            <a:cs typeface="Calibri Light" panose="020F03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10</a:t>
                          </a:r>
                          <a:endParaRPr lang="en-IN" sz="1800" dirty="0">
                            <a:latin typeface="+mn-lt"/>
                            <a:cs typeface="Calibri Light" panose="020F03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15</a:t>
                          </a:r>
                          <a:endParaRPr lang="en-IN" sz="1800" dirty="0">
                            <a:latin typeface="+mn-lt"/>
                            <a:cs typeface="Calibri Light" panose="020F03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6017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800" b="1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oMath>
                          </a14:m>
                          <a:r>
                            <a:rPr lang="en-IN" sz="1800" b="1" baseline="30000" dirty="0"/>
                            <a:t>2</a:t>
                          </a:r>
                          <a:endParaRPr lang="en-IN" sz="1800" b="1" dirty="0">
                            <a:latin typeface="+mn-lt"/>
                            <a:cs typeface="Calibri Light" panose="020F03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10</a:t>
                          </a:r>
                          <a:endParaRPr lang="en-IN" sz="1800" dirty="0">
                            <a:latin typeface="+mn-lt"/>
                            <a:cs typeface="Calibri Light" panose="020F03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100</a:t>
                          </a:r>
                          <a:endParaRPr lang="en-IN" sz="1800" dirty="0">
                            <a:latin typeface="+mn-lt"/>
                            <a:cs typeface="Calibri Light" panose="020F03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73717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7">
                <a:extLst>
                  <a:ext uri="{FF2B5EF4-FFF2-40B4-BE49-F238E27FC236}">
                    <a16:creationId xmlns:a16="http://schemas.microsoft.com/office/drawing/2014/main" id="{105E1865-9FD8-5048-98B2-9153BE4D66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5671025"/>
                  </p:ext>
                </p:extLst>
              </p:nvPr>
            </p:nvGraphicFramePr>
            <p:xfrm>
              <a:off x="1209676" y="3499257"/>
              <a:ext cx="4362450" cy="1123823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1454150">
                      <a:extLst>
                        <a:ext uri="{9D8B030D-6E8A-4147-A177-3AD203B41FA5}">
                          <a16:colId xmlns:a16="http://schemas.microsoft.com/office/drawing/2014/main" val="1970460007"/>
                        </a:ext>
                      </a:extLst>
                    </a:gridCol>
                    <a:gridCol w="1454150">
                      <a:extLst>
                        <a:ext uri="{9D8B030D-6E8A-4147-A177-3AD203B41FA5}">
                          <a16:colId xmlns:a16="http://schemas.microsoft.com/office/drawing/2014/main" val="2049718253"/>
                        </a:ext>
                      </a:extLst>
                    </a:gridCol>
                    <a:gridCol w="1454150">
                      <a:extLst>
                        <a:ext uri="{9D8B030D-6E8A-4147-A177-3AD203B41FA5}">
                          <a16:colId xmlns:a16="http://schemas.microsoft.com/office/drawing/2014/main" val="1371566094"/>
                        </a:ext>
                      </a:extLst>
                    </a:gridCol>
                  </a:tblGrid>
                  <a:tr h="382143">
                    <a:tc>
                      <a:txBody>
                        <a:bodyPr/>
                        <a:lstStyle/>
                        <a:p>
                          <a:endParaRPr lang="en-IN" sz="1800" dirty="0">
                            <a:latin typeface="+mn-lt"/>
                            <a:cs typeface="Calibri Light" panose="020F0302020204030204" pitchFamily="34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1754" t="-3226" r="-103509" b="-2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200000" t="-3226" r="-2609" b="-2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67492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POI</a:t>
                          </a:r>
                          <a:endParaRPr lang="en-IN" sz="1800" b="1" dirty="0">
                            <a:latin typeface="+mn-lt"/>
                            <a:cs typeface="Calibri Light" panose="020F03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10</a:t>
                          </a:r>
                          <a:endParaRPr lang="en-IN" sz="1800" dirty="0">
                            <a:latin typeface="+mn-lt"/>
                            <a:cs typeface="Calibri Light" panose="020F03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15</a:t>
                          </a:r>
                          <a:endParaRPr lang="en-IN" sz="1800" dirty="0">
                            <a:latin typeface="+mn-lt"/>
                            <a:cs typeface="Calibri Light" panose="020F03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60171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870" t="-203333" r="-201739" b="-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10</a:t>
                          </a:r>
                          <a:endParaRPr lang="en-IN" sz="1800" dirty="0">
                            <a:latin typeface="+mn-lt"/>
                            <a:cs typeface="Calibri Light" panose="020F03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100</a:t>
                          </a:r>
                          <a:endParaRPr lang="en-IN" sz="1800" dirty="0">
                            <a:latin typeface="+mn-lt"/>
                            <a:cs typeface="Calibri Light" panose="020F03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73717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2256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32"/>
    </mc:Choice>
    <mc:Fallback xmlns="">
      <p:transition spd="slow" advTm="2493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9C38-636F-6E46-8B94-BDE63ED2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on Unprotected Traces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A2276A5-D40C-4442-AA19-A070B2BE5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000" y="5956560"/>
            <a:ext cx="1440000" cy="9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431596E8-611E-1A4A-89B1-E26BB0230AB4}"/>
              </a:ext>
            </a:extLst>
          </p:cNvPr>
          <p:cNvGrpSpPr/>
          <p:nvPr/>
        </p:nvGrpSpPr>
        <p:grpSpPr>
          <a:xfrm>
            <a:off x="838200" y="2031915"/>
            <a:ext cx="2415469" cy="1295486"/>
            <a:chOff x="766596" y="1771210"/>
            <a:chExt cx="2415469" cy="1295486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F407EEF5-6725-E940-873E-ACDF8ADE8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3864" y="1771210"/>
              <a:ext cx="1020135" cy="1020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9E96400-40B9-7D41-B8C0-D1CDFE7AF2C5}"/>
                    </a:ext>
                  </a:extLst>
                </p:cNvPr>
                <p:cNvSpPr/>
                <p:nvPr/>
              </p:nvSpPr>
              <p:spPr>
                <a:xfrm>
                  <a:off x="766596" y="2746095"/>
                  <a:ext cx="2415469" cy="32060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dirty="0"/>
                    <a:t>Base Model profiled with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IN" sz="1400" b="1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 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𝑻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400" b="1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𝑴</m:t>
                          </m:r>
                        </m:sup>
                      </m:sSubSup>
                    </m:oMath>
                  </a14:m>
                  <a:endParaRPr lang="en-IN" sz="14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9E96400-40B9-7D41-B8C0-D1CDFE7AF2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596" y="2746095"/>
                  <a:ext cx="2415469" cy="320601"/>
                </a:xfrm>
                <a:prstGeom prst="rect">
                  <a:avLst/>
                </a:prstGeom>
                <a:blipFill>
                  <a:blip r:embed="rId6"/>
                  <a:stretch>
                    <a:fillRect l="-524" t="-3704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3F6B526-C368-6043-A3D7-99CDFB38C106}"/>
              </a:ext>
            </a:extLst>
          </p:cNvPr>
          <p:cNvGrpSpPr/>
          <p:nvPr/>
        </p:nvGrpSpPr>
        <p:grpSpPr>
          <a:xfrm>
            <a:off x="3453365" y="2031915"/>
            <a:ext cx="2165401" cy="1295486"/>
            <a:chOff x="875881" y="1690155"/>
            <a:chExt cx="2165401" cy="1295486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644C2035-ADF9-6E45-A619-431FB552A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8514" y="1690155"/>
              <a:ext cx="1020135" cy="1020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25691BA-19B5-964D-BFCB-8573450C042F}"/>
                    </a:ext>
                  </a:extLst>
                </p:cNvPr>
                <p:cNvSpPr/>
                <p:nvPr/>
              </p:nvSpPr>
              <p:spPr>
                <a:xfrm>
                  <a:off x="875881" y="2665040"/>
                  <a:ext cx="2165401" cy="32060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dirty="0"/>
                    <a:t>Model fine-tuned with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IN" sz="1400" b="1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 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𝑻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400" b="1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𝑴</m:t>
                          </m:r>
                        </m:sup>
                      </m:sSubSup>
                    </m:oMath>
                  </a14:m>
                  <a:endParaRPr lang="en-IN" sz="1400" dirty="0"/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25691BA-19B5-964D-BFCB-8573450C04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881" y="2665040"/>
                  <a:ext cx="2165401" cy="320601"/>
                </a:xfrm>
                <a:prstGeom prst="rect">
                  <a:avLst/>
                </a:prstGeom>
                <a:blipFill>
                  <a:blip r:embed="rId7"/>
                  <a:stretch>
                    <a:fillRect t="-3704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EBEBC0-EE58-3448-8667-A50BCB61746D}"/>
              </a:ext>
            </a:extLst>
          </p:cNvPr>
          <p:cNvCxnSpPr>
            <a:cxnSpLocks/>
            <a:stCxn id="41" idx="3"/>
            <a:endCxn id="48" idx="1"/>
          </p:cNvCxnSpPr>
          <p:nvPr/>
        </p:nvCxnSpPr>
        <p:spPr>
          <a:xfrm>
            <a:off x="5046133" y="2541983"/>
            <a:ext cx="193529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560A7D2-FB0D-6F48-9A4E-B0A92718977C}"/>
              </a:ext>
            </a:extLst>
          </p:cNvPr>
          <p:cNvCxnSpPr>
            <a:cxnSpLocks/>
            <a:stCxn id="18" idx="3"/>
            <a:endCxn id="41" idx="1"/>
          </p:cNvCxnSpPr>
          <p:nvPr/>
        </p:nvCxnSpPr>
        <p:spPr>
          <a:xfrm>
            <a:off x="2535603" y="2541983"/>
            <a:ext cx="1490395" cy="0"/>
          </a:xfrm>
          <a:prstGeom prst="straightConnector1">
            <a:avLst/>
          </a:prstGeom>
          <a:ln w="28575">
            <a:solidFill>
              <a:srgbClr val="FF101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8" name="Content Placeholder 4">
            <a:extLst>
              <a:ext uri="{FF2B5EF4-FFF2-40B4-BE49-F238E27FC236}">
                <a16:creationId xmlns:a16="http://schemas.microsoft.com/office/drawing/2014/main" id="{DCB4DB1E-2666-8240-865A-DB03F72552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432" y="1605455"/>
            <a:ext cx="2880000" cy="1873056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8CBCF0B1-BBFC-0948-AB2B-3BBA620E285E}"/>
              </a:ext>
            </a:extLst>
          </p:cNvPr>
          <p:cNvGrpSpPr/>
          <p:nvPr/>
        </p:nvGrpSpPr>
        <p:grpSpPr>
          <a:xfrm>
            <a:off x="838200" y="4218677"/>
            <a:ext cx="2415468" cy="1295486"/>
            <a:chOff x="766596" y="1771210"/>
            <a:chExt cx="2415468" cy="1295486"/>
          </a:xfrm>
        </p:grpSpPr>
        <p:pic>
          <p:nvPicPr>
            <p:cNvPr id="80" name="Picture 2">
              <a:extLst>
                <a:ext uri="{FF2B5EF4-FFF2-40B4-BE49-F238E27FC236}">
                  <a16:creationId xmlns:a16="http://schemas.microsoft.com/office/drawing/2014/main" id="{B8E0210E-F269-A947-938A-F4319155F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3864" y="1771210"/>
              <a:ext cx="1020135" cy="1020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8B22228F-0559-5F49-A4AC-E835AB121C6A}"/>
                    </a:ext>
                  </a:extLst>
                </p:cNvPr>
                <p:cNvSpPr/>
                <p:nvPr/>
              </p:nvSpPr>
              <p:spPr>
                <a:xfrm>
                  <a:off x="766596" y="2746095"/>
                  <a:ext cx="2415468" cy="32060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dirty="0"/>
                    <a:t>Base Model profiled with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IN" sz="1400" b="1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 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𝑻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400" b="1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𝑴</m:t>
                          </m:r>
                        </m:sup>
                      </m:sSubSup>
                    </m:oMath>
                  </a14:m>
                  <a:endParaRPr lang="en-IN" sz="1400" dirty="0"/>
                </a:p>
              </p:txBody>
            </p:sp>
          </mc:Choice>
          <mc:Fallback xmlns="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8B22228F-0559-5F49-A4AC-E835AB121C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596" y="2746095"/>
                  <a:ext cx="2415468" cy="320601"/>
                </a:xfrm>
                <a:prstGeom prst="rect">
                  <a:avLst/>
                </a:prstGeom>
                <a:blipFill>
                  <a:blip r:embed="rId9"/>
                  <a:stretch>
                    <a:fillRect l="-524" b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DC96373-BBA9-6C4E-A3DD-11DB4A67BD50}"/>
              </a:ext>
            </a:extLst>
          </p:cNvPr>
          <p:cNvGrpSpPr/>
          <p:nvPr/>
        </p:nvGrpSpPr>
        <p:grpSpPr>
          <a:xfrm>
            <a:off x="3453365" y="4218677"/>
            <a:ext cx="2165401" cy="1295486"/>
            <a:chOff x="875881" y="1690155"/>
            <a:chExt cx="2165401" cy="1295486"/>
          </a:xfrm>
        </p:grpSpPr>
        <p:pic>
          <p:nvPicPr>
            <p:cNvPr id="83" name="Picture 2">
              <a:extLst>
                <a:ext uri="{FF2B5EF4-FFF2-40B4-BE49-F238E27FC236}">
                  <a16:creationId xmlns:a16="http://schemas.microsoft.com/office/drawing/2014/main" id="{AB52E6A6-E2C6-B441-BD2A-438A9D69E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8514" y="1690155"/>
              <a:ext cx="1020135" cy="10201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5D565269-B9EB-2945-9D46-F208E75AB789}"/>
                    </a:ext>
                  </a:extLst>
                </p:cNvPr>
                <p:cNvSpPr/>
                <p:nvPr/>
              </p:nvSpPr>
              <p:spPr>
                <a:xfrm>
                  <a:off x="875881" y="2665040"/>
                  <a:ext cx="2165401" cy="32060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dirty="0"/>
                    <a:t>Model fine-tuned with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IN" sz="1400" b="1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 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𝑻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400" b="1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𝑴</m:t>
                          </m:r>
                        </m:sup>
                      </m:sSubSup>
                    </m:oMath>
                  </a14:m>
                  <a:endParaRPr lang="en-IN" sz="1400" dirty="0"/>
                </a:p>
              </p:txBody>
            </p:sp>
          </mc:Choice>
          <mc:Fallback xmlns="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5D565269-B9EB-2945-9D46-F208E75AB7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881" y="2665040"/>
                  <a:ext cx="2165401" cy="320601"/>
                </a:xfrm>
                <a:prstGeom prst="rect">
                  <a:avLst/>
                </a:prstGeom>
                <a:blipFill>
                  <a:blip r:embed="rId10"/>
                  <a:stretch>
                    <a:fillRect b="-148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EC0B6DC-B8AC-124E-B871-0DF8E6335F41}"/>
              </a:ext>
            </a:extLst>
          </p:cNvPr>
          <p:cNvCxnSpPr>
            <a:cxnSpLocks/>
            <a:stCxn id="83" idx="3"/>
          </p:cNvCxnSpPr>
          <p:nvPr/>
        </p:nvCxnSpPr>
        <p:spPr>
          <a:xfrm>
            <a:off x="5046133" y="4728745"/>
            <a:ext cx="193529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877C943-7967-E54D-A39A-F79CDD548C9F}"/>
              </a:ext>
            </a:extLst>
          </p:cNvPr>
          <p:cNvCxnSpPr>
            <a:cxnSpLocks/>
            <a:stCxn id="80" idx="3"/>
            <a:endCxn id="83" idx="1"/>
          </p:cNvCxnSpPr>
          <p:nvPr/>
        </p:nvCxnSpPr>
        <p:spPr>
          <a:xfrm>
            <a:off x="2535603" y="4728745"/>
            <a:ext cx="1490395" cy="0"/>
          </a:xfrm>
          <a:prstGeom prst="straightConnector1">
            <a:avLst/>
          </a:prstGeom>
          <a:ln w="28575">
            <a:solidFill>
              <a:srgbClr val="FF101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7A2C0481-2DAA-0F45-9B6B-D00EC813AA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53" y="3753144"/>
            <a:ext cx="2880000" cy="19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91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685"/>
    </mc:Choice>
    <mc:Fallback xmlns="">
      <p:transition spd="slow" advTm="3368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9C38-636F-6E46-8B94-BDE63ED2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0D67F64-39D1-1741-AF1E-ABFCEC394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5" r="15615"/>
          <a:stretch/>
        </p:blipFill>
        <p:spPr>
          <a:xfrm>
            <a:off x="1311165" y="2113309"/>
            <a:ext cx="2125718" cy="2848076"/>
          </a:xfr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A2276A5-D40C-4442-AA19-A070B2BE5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000" y="5956560"/>
            <a:ext cx="1440000" cy="9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38443C6-BD2D-A740-B2E8-0720B9CA0B6C}"/>
              </a:ext>
            </a:extLst>
          </p:cNvPr>
          <p:cNvSpPr/>
          <p:nvPr/>
        </p:nvSpPr>
        <p:spPr>
          <a:xfrm>
            <a:off x="4130566" y="1967686"/>
            <a:ext cx="760987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I am a PhD scholar in the Department of Computer Science and Engineering at Indian Institute of Technology Kharagpur, India.</a:t>
            </a:r>
          </a:p>
          <a:p>
            <a:pPr algn="just"/>
            <a:endParaRPr lang="en-IN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I am pursuing my PhD under the supervision of Prof. </a:t>
            </a:r>
            <a:r>
              <a:rPr lang="en-IN" dirty="0" err="1">
                <a:solidFill>
                  <a:srgbClr val="222222"/>
                </a:solidFill>
                <a:latin typeface="Arial" panose="020B0604020202020204" pitchFamily="34" charset="0"/>
              </a:rPr>
              <a:t>Debdeep</a:t>
            </a: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 Mukhopadhyay.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I am currently interested in various security aspects of Deep Learning techniques like fault-resistance, privacy leakages, adversarial attacks, model-extraction, etc.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I was awarded IBM PhD Fellowship for the Academic Year 2019-2021.</a:t>
            </a:r>
          </a:p>
        </p:txBody>
      </p:sp>
    </p:spTree>
    <p:extLst>
      <p:ext uri="{BB962C8B-B14F-4D97-AF65-F5344CB8AC3E}">
        <p14:creationId xmlns:p14="http://schemas.microsoft.com/office/powerpoint/2010/main" val="108082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28969">
        <p159:morph option="byObject"/>
      </p:transition>
    </mc:Choice>
    <mc:Fallback xmlns="">
      <p:transition spd="slow" advTm="28969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9C38-636F-6E46-8B94-BDE63ED2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Transfer Learning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A2276A5-D40C-4442-AA19-A070B2BE5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000" y="5956560"/>
            <a:ext cx="1440000" cy="9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806BBF7-AFC2-084C-A30F-73A6B0FA698B}"/>
              </a:ext>
            </a:extLst>
          </p:cNvPr>
          <p:cNvSpPr txBox="1"/>
          <p:nvPr/>
        </p:nvSpPr>
        <p:spPr>
          <a:xfrm>
            <a:off x="8141069" y="3568090"/>
            <a:ext cx="2226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() denotes base model</a:t>
            </a:r>
            <a:endParaRPr lang="en-IN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2">
                <a:extLst>
                  <a:ext uri="{FF2B5EF4-FFF2-40B4-BE49-F238E27FC236}">
                    <a16:creationId xmlns:a16="http://schemas.microsoft.com/office/drawing/2014/main" id="{C8AC2604-5D15-7B49-92C2-0D32F6A6E84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73512114"/>
                  </p:ext>
                </p:extLst>
              </p:nvPr>
            </p:nvGraphicFramePr>
            <p:xfrm>
              <a:off x="695325" y="1912010"/>
              <a:ext cx="10591804" cy="2227326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647951">
                      <a:extLst>
                        <a:ext uri="{9D8B030D-6E8A-4147-A177-3AD203B41FA5}">
                          <a16:colId xmlns:a16="http://schemas.microsoft.com/office/drawing/2014/main" val="2912462676"/>
                        </a:ext>
                      </a:extLst>
                    </a:gridCol>
                    <a:gridCol w="2647951">
                      <a:extLst>
                        <a:ext uri="{9D8B030D-6E8A-4147-A177-3AD203B41FA5}">
                          <a16:colId xmlns:a16="http://schemas.microsoft.com/office/drawing/2014/main" val="1274571611"/>
                        </a:ext>
                      </a:extLst>
                    </a:gridCol>
                    <a:gridCol w="2647951">
                      <a:extLst>
                        <a:ext uri="{9D8B030D-6E8A-4147-A177-3AD203B41FA5}">
                          <a16:colId xmlns:a16="http://schemas.microsoft.com/office/drawing/2014/main" val="1026929721"/>
                        </a:ext>
                      </a:extLst>
                    </a:gridCol>
                    <a:gridCol w="2647951">
                      <a:extLst>
                        <a:ext uri="{9D8B030D-6E8A-4147-A177-3AD203B41FA5}">
                          <a16:colId xmlns:a16="http://schemas.microsoft.com/office/drawing/2014/main" val="3589693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IN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DL-SCA</a:t>
                          </a:r>
                        </a:p>
                        <a:p>
                          <a:pPr algn="ctr"/>
                          <a:r>
                            <a:rPr lang="en-IN" dirty="0"/>
                            <a:t>(No. of Profiling Traces)</a:t>
                          </a:r>
                          <a:endParaRPr lang="en-US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TranSCA</a:t>
                          </a:r>
                        </a:p>
                        <a:p>
                          <a:pPr algn="ctr"/>
                          <a:r>
                            <a:rPr lang="en-US" dirty="0"/>
                            <a:t>(No. of Fine-Tuning Traces)</a:t>
                          </a:r>
                          <a:endParaRPr lang="en-IN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+mn-lt"/>
                              <a:cs typeface="Calibri Light" panose="020F0302020204030204" pitchFamily="34" charset="0"/>
                            </a:rPr>
                            <a:t>No. of Attack traces</a:t>
                          </a:r>
                          <a:endParaRPr lang="en-IN" dirty="0">
                            <a:latin typeface="+mn-lt"/>
                            <a:cs typeface="Calibri Light" panose="020F03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03616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sz="1800" b="1" i="1" smtClean="0"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 </m:t>
                                    </m:r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𝑴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b="1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10,000</a:t>
                          </a:r>
                          <a:endParaRPr lang="en-IN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2,000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IN" sz="1800" b="1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 </m:t>
                                  </m:r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)</a:t>
                          </a:r>
                          <a:endParaRPr lang="en-IN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+mn-lt"/>
                              <a:cs typeface="Calibri Light" panose="020F0302020204030204" pitchFamily="34" charset="0"/>
                            </a:rPr>
                            <a:t>200 (DL-SCA),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+mn-lt"/>
                              <a:cs typeface="Calibri Light" panose="020F0302020204030204" pitchFamily="34" charset="0"/>
                            </a:rPr>
                            <a:t>830 (TranSCA from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IN" sz="1800" b="1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 </m:t>
                                  </m:r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>
                              <a:latin typeface="+mn-lt"/>
                              <a:cs typeface="Calibri Light" panose="020F0302020204030204" pitchFamily="34" charset="0"/>
                            </a:rPr>
                            <a:t>)</a:t>
                          </a:r>
                          <a:endParaRPr lang="en-IN" dirty="0">
                            <a:latin typeface="+mn-lt"/>
                            <a:cs typeface="Calibri Light" panose="020F03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91425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IN" sz="1800" b="1" i="1" smtClean="0"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 </m:t>
                                    </m:r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sz="1800" b="1" i="1">
                                        <a:latin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𝑴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IN" b="1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100,000</a:t>
                          </a:r>
                          <a:endParaRPr lang="en-IN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30,000 (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IN" sz="1800" b="1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 </m:t>
                                  </m:r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dirty="0"/>
                            <a:t>)</a:t>
                          </a:r>
                          <a:endParaRPr lang="en-IN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+mn-lt"/>
                              <a:cs typeface="Calibri Light" panose="020F0302020204030204" pitchFamily="34" charset="0"/>
                            </a:rPr>
                            <a:t>1350 (DL-SCA)</a:t>
                          </a:r>
                          <a:r>
                            <a:rPr lang="en-IN" dirty="0">
                              <a:latin typeface="+mn-lt"/>
                              <a:cs typeface="Calibri Light" panose="020F0302020204030204" pitchFamily="34" charset="0"/>
                            </a:rPr>
                            <a:t>,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dirty="0">
                              <a:latin typeface="+mn-lt"/>
                              <a:cs typeface="Calibri Light" panose="020F0302020204030204" pitchFamily="34" charset="0"/>
                            </a:rPr>
                            <a:t>200 (TranSCA from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IN" sz="1800" b="1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 </m:t>
                                  </m:r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𝑴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IN" dirty="0">
                              <a:latin typeface="+mn-lt"/>
                              <a:cs typeface="Calibri Light" panose="020F0302020204030204" pitchFamily="34" charset="0"/>
                            </a:rPr>
                            <a:t>)</a:t>
                          </a:r>
                          <a:endParaRPr lang="en-US" dirty="0">
                            <a:latin typeface="+mn-lt"/>
                            <a:cs typeface="Calibri Light" panose="020F03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2777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2">
                <a:extLst>
                  <a:ext uri="{FF2B5EF4-FFF2-40B4-BE49-F238E27FC236}">
                    <a16:creationId xmlns:a16="http://schemas.microsoft.com/office/drawing/2014/main" id="{C8AC2604-5D15-7B49-92C2-0D32F6A6E84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73512114"/>
                  </p:ext>
                </p:extLst>
              </p:nvPr>
            </p:nvGraphicFramePr>
            <p:xfrm>
              <a:off x="695325" y="1912010"/>
              <a:ext cx="10591804" cy="2227326"/>
            </p:xfrm>
            <a:graphic>
              <a:graphicData uri="http://schemas.openxmlformats.org/drawingml/2006/table">
                <a:tbl>
                  <a:tblPr firstRow="1" bandRow="1">
                    <a:tableStyleId>{7DF18680-E054-41AD-8BC1-D1AEF772440D}</a:tableStyleId>
                  </a:tblPr>
                  <a:tblGrid>
                    <a:gridCol w="2647951">
                      <a:extLst>
                        <a:ext uri="{9D8B030D-6E8A-4147-A177-3AD203B41FA5}">
                          <a16:colId xmlns:a16="http://schemas.microsoft.com/office/drawing/2014/main" val="2912462676"/>
                        </a:ext>
                      </a:extLst>
                    </a:gridCol>
                    <a:gridCol w="2647951">
                      <a:extLst>
                        <a:ext uri="{9D8B030D-6E8A-4147-A177-3AD203B41FA5}">
                          <a16:colId xmlns:a16="http://schemas.microsoft.com/office/drawing/2014/main" val="1274571611"/>
                        </a:ext>
                      </a:extLst>
                    </a:gridCol>
                    <a:gridCol w="2647951">
                      <a:extLst>
                        <a:ext uri="{9D8B030D-6E8A-4147-A177-3AD203B41FA5}">
                          <a16:colId xmlns:a16="http://schemas.microsoft.com/office/drawing/2014/main" val="1026929721"/>
                        </a:ext>
                      </a:extLst>
                    </a:gridCol>
                    <a:gridCol w="2647951">
                      <a:extLst>
                        <a:ext uri="{9D8B030D-6E8A-4147-A177-3AD203B41FA5}">
                          <a16:colId xmlns:a16="http://schemas.microsoft.com/office/drawing/2014/main" val="358969372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endParaRPr lang="en-IN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DL-SCA</a:t>
                          </a:r>
                        </a:p>
                        <a:p>
                          <a:pPr algn="ctr"/>
                          <a:r>
                            <a:rPr lang="en-IN" dirty="0"/>
                            <a:t>(No. of Profiling Traces)</a:t>
                          </a:r>
                          <a:endParaRPr lang="en-US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TranSCA</a:t>
                          </a:r>
                        </a:p>
                        <a:p>
                          <a:pPr algn="ctr"/>
                          <a:r>
                            <a:rPr lang="en-US" dirty="0"/>
                            <a:t>(No. of Fine-Tuning Traces)</a:t>
                          </a:r>
                          <a:endParaRPr lang="en-IN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+mn-lt"/>
                              <a:cs typeface="Calibri Light" panose="020F0302020204030204" pitchFamily="34" charset="0"/>
                            </a:rPr>
                            <a:t>No. of Attack traces</a:t>
                          </a:r>
                          <a:endParaRPr lang="en-IN" dirty="0">
                            <a:latin typeface="+mn-lt"/>
                            <a:cs typeface="Calibri Light" panose="020F030202020403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0361664"/>
                      </a:ext>
                    </a:extLst>
                  </a:tr>
                  <a:tr h="65646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t="-142308" r="-300478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10,000</a:t>
                          </a:r>
                          <a:endParaRPr lang="en-IN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962" t="-142308" r="-101442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99522" t="-142308" r="-957" b="-1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1425171"/>
                      </a:ext>
                    </a:extLst>
                  </a:tr>
                  <a:tr h="65646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t="-242308" r="-300478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100,000</a:t>
                          </a:r>
                          <a:endParaRPr lang="en-IN" dirty="0">
                            <a:latin typeface="Calibri Light" panose="020F0302020204030204" pitchFamily="34" charset="0"/>
                            <a:cs typeface="Calibri Light" panose="020F030202020403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962" t="-242308" r="-101442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99522" t="-242308" r="-957" b="-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777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4170B4-BFFF-C648-9532-23024E23B37D}"/>
                  </a:ext>
                </a:extLst>
              </p:cNvPr>
              <p:cNvSpPr txBox="1"/>
              <p:nvPr/>
            </p:nvSpPr>
            <p:spPr>
              <a:xfrm>
                <a:off x="607622" y="4836435"/>
                <a:ext cx="10976756" cy="726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The difference in the required number of profiling traces between DL-SCA and TranSCA become more significant as the traces tend to be more noisy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 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𝑴</m:t>
                        </m:r>
                      </m:sup>
                    </m:sSubSup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 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𝟐</m:t>
                        </m:r>
                      </m:sub>
                      <m:sup>
                        <m:r>
                          <a:rPr lang="en-US" sz="2000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𝑴</m:t>
                        </m:r>
                      </m:sup>
                    </m:sSubSup>
                  </m:oMath>
                </a14:m>
                <a:r>
                  <a:rPr lang="en-US" sz="2000" dirty="0"/>
                  <a:t>) </a:t>
                </a:r>
                <a:endParaRPr lang="en-IN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4170B4-BFFF-C648-9532-23024E23B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22" y="4836435"/>
                <a:ext cx="10976756" cy="726289"/>
              </a:xfrm>
              <a:prstGeom prst="rect">
                <a:avLst/>
              </a:prstGeom>
              <a:blipFill>
                <a:blip r:embed="rId6"/>
                <a:stretch>
                  <a:fillRect l="-694" t="-3390" b="-1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23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455"/>
    </mc:Choice>
    <mc:Fallback xmlns="">
      <p:transition spd="slow" advTm="57455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9C38-636F-6E46-8B94-BDE63ED2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A2276A5-D40C-4442-AA19-A070B2BE5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000" y="5956560"/>
            <a:ext cx="1440000" cy="9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3">
                <a:extLst>
                  <a:ext uri="{FF2B5EF4-FFF2-40B4-BE49-F238E27FC236}">
                    <a16:creationId xmlns:a16="http://schemas.microsoft.com/office/drawing/2014/main" id="{17678214-9A7A-8C40-9459-D08BD434E4C1}"/>
                  </a:ext>
                </a:extLst>
              </p:cNvPr>
              <p:cNvSpPr/>
              <p:nvPr/>
            </p:nvSpPr>
            <p:spPr>
              <a:xfrm>
                <a:off x="1098332" y="2113240"/>
                <a:ext cx="5550342" cy="4374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Base Model profiled with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𝑴</m:t>
                        </m:r>
                      </m:sup>
                    </m:sSub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5" name="Rectangle: Rounded Corners 13">
                <a:extLst>
                  <a:ext uri="{FF2B5EF4-FFF2-40B4-BE49-F238E27FC236}">
                    <a16:creationId xmlns:a16="http://schemas.microsoft.com/office/drawing/2014/main" id="{17678214-9A7A-8C40-9459-D08BD434E4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332" y="2113240"/>
                <a:ext cx="5550342" cy="437465"/>
              </a:xfrm>
              <a:prstGeom prst="roundRect">
                <a:avLst/>
              </a:prstGeom>
              <a:blipFill>
                <a:blip r:embed="rId6"/>
                <a:stretch>
                  <a:fillRect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4">
                <a:extLst>
                  <a:ext uri="{FF2B5EF4-FFF2-40B4-BE49-F238E27FC236}">
                    <a16:creationId xmlns:a16="http://schemas.microsoft.com/office/drawing/2014/main" id="{D21274E7-DA2E-E546-9FD5-970F5E3768C4}"/>
                  </a:ext>
                </a:extLst>
              </p:cNvPr>
              <p:cNvSpPr/>
              <p:nvPr/>
            </p:nvSpPr>
            <p:spPr>
              <a:xfrm>
                <a:off x="1098332" y="2601642"/>
                <a:ext cx="5550342" cy="437465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Base Model profiled with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𝑴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</m:oMath>
                </a14:m>
                <a:r>
                  <a:rPr lang="en-US" dirty="0"/>
                  <a:t> fine tuned with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𝟐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𝑴</m:t>
                        </m:r>
                      </m:sup>
                    </m:sSub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6" name="Rectangle: Rounded Corners 14">
                <a:extLst>
                  <a:ext uri="{FF2B5EF4-FFF2-40B4-BE49-F238E27FC236}">
                    <a16:creationId xmlns:a16="http://schemas.microsoft.com/office/drawing/2014/main" id="{D21274E7-DA2E-E546-9FD5-970F5E3768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332" y="2601642"/>
                <a:ext cx="5550342" cy="437465"/>
              </a:xfrm>
              <a:prstGeom prst="roundRect">
                <a:avLst/>
              </a:prstGeom>
              <a:blipFill>
                <a:blip r:embed="rId7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: Rounded Corners 18">
                <a:extLst>
                  <a:ext uri="{FF2B5EF4-FFF2-40B4-BE49-F238E27FC236}">
                    <a16:creationId xmlns:a16="http://schemas.microsoft.com/office/drawing/2014/main" id="{3518627E-4851-2D47-8305-40F627EAC1B6}"/>
                  </a:ext>
                </a:extLst>
              </p:cNvPr>
              <p:cNvSpPr/>
              <p:nvPr/>
            </p:nvSpPr>
            <p:spPr>
              <a:xfrm>
                <a:off x="1098332" y="4492076"/>
                <a:ext cx="5550342" cy="437465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Base Model profiled with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𝟐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𝑴</m:t>
                        </m:r>
                      </m:sup>
                    </m:sSub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8" name="Rectangle: Rounded Corners 18">
                <a:extLst>
                  <a:ext uri="{FF2B5EF4-FFF2-40B4-BE49-F238E27FC236}">
                    <a16:creationId xmlns:a16="http://schemas.microsoft.com/office/drawing/2014/main" id="{3518627E-4851-2D47-8305-40F627EAC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332" y="4492076"/>
                <a:ext cx="5550342" cy="437465"/>
              </a:xfrm>
              <a:prstGeom prst="roundRect">
                <a:avLst/>
              </a:prstGeom>
              <a:blipFill>
                <a:blip r:embed="rId8"/>
                <a:stretch>
                  <a:fillRect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9">
                <a:extLst>
                  <a:ext uri="{FF2B5EF4-FFF2-40B4-BE49-F238E27FC236}">
                    <a16:creationId xmlns:a16="http://schemas.microsoft.com/office/drawing/2014/main" id="{A7D0DE76-6795-8941-88AC-9CFE822C914A}"/>
                  </a:ext>
                </a:extLst>
              </p:cNvPr>
              <p:cNvSpPr/>
              <p:nvPr/>
            </p:nvSpPr>
            <p:spPr>
              <a:xfrm>
                <a:off x="1098332" y="4980478"/>
                <a:ext cx="5550342" cy="43746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Base Model profiled with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𝟐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𝑴</m:t>
                        </m:r>
                      </m:sup>
                    </m:sSubSup>
                  </m:oMath>
                </a14:m>
                <a:r>
                  <a:rPr lang="en-US" dirty="0"/>
                  <a:t> fine tuned with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𝑻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𝑴</m:t>
                        </m:r>
                      </m:sup>
                    </m:sSub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9" name="Rectangle: Rounded Corners 19">
                <a:extLst>
                  <a:ext uri="{FF2B5EF4-FFF2-40B4-BE49-F238E27FC236}">
                    <a16:creationId xmlns:a16="http://schemas.microsoft.com/office/drawing/2014/main" id="{A7D0DE76-6795-8941-88AC-9CFE822C91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332" y="4980478"/>
                <a:ext cx="5550342" cy="437465"/>
              </a:xfrm>
              <a:prstGeom prst="roundRect">
                <a:avLst/>
              </a:prstGeom>
              <a:blipFill>
                <a:blip r:embed="rId9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Content Placeholder 4">
            <a:extLst>
              <a:ext uri="{FF2B5EF4-FFF2-40B4-BE49-F238E27FC236}">
                <a16:creationId xmlns:a16="http://schemas.microsoft.com/office/drawing/2014/main" id="{95224989-B882-B140-94EA-6E749104C4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942" y="1477535"/>
            <a:ext cx="3362794" cy="22482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335D2D9-E04D-5E49-8916-1FB34B25863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942" y="3861134"/>
            <a:ext cx="3381847" cy="22386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7621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14"/>
    </mc:Choice>
    <mc:Fallback xmlns="">
      <p:transition spd="slow" advTm="440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8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9C38-636F-6E46-8B94-BDE63ED2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A2276A5-D40C-4442-AA19-A070B2BE5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000" y="5956560"/>
            <a:ext cx="1440000" cy="9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3EF6947-AC73-0948-BD98-3FFDF83A8556}"/>
              </a:ext>
            </a:extLst>
          </p:cNvPr>
          <p:cNvSpPr/>
          <p:nvPr/>
        </p:nvSpPr>
        <p:spPr>
          <a:xfrm>
            <a:off x="838200" y="1997839"/>
            <a:ext cx="1051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Transfer Learning strategy eases the requirement of having large number of traces from a similar device for an adversary in a profiled attack scenario.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experimental results on different simulated environments show the effectiveness of transfer learning over conventional profiling.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Sensitivity analysis results demonstrate the appropriateness of cross-knowledge utilization of the transfer learning approach.</a:t>
            </a:r>
          </a:p>
        </p:txBody>
      </p:sp>
    </p:spTree>
    <p:extLst>
      <p:ext uri="{BB962C8B-B14F-4D97-AF65-F5344CB8AC3E}">
        <p14:creationId xmlns:p14="http://schemas.microsoft.com/office/powerpoint/2010/main" val="31725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962"/>
    </mc:Choice>
    <mc:Fallback xmlns="">
      <p:transition spd="slow" advTm="25962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A2276A5-D40C-4442-AA19-A070B2BE5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000" y="5956560"/>
            <a:ext cx="1440000" cy="9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477F21B5-2EBB-AE47-98CD-6F6981CB40C0}"/>
              </a:ext>
            </a:extLst>
          </p:cNvPr>
          <p:cNvSpPr txBox="1">
            <a:spLocks/>
          </p:cNvSpPr>
          <p:nvPr/>
        </p:nvSpPr>
        <p:spPr>
          <a:xfrm>
            <a:off x="838200" y="299807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Thank You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CAB8F9-7A94-EA44-92DD-8DF4E02B53EB}"/>
              </a:ext>
            </a:extLst>
          </p:cNvPr>
          <p:cNvSpPr txBox="1"/>
          <p:nvPr/>
        </p:nvSpPr>
        <p:spPr>
          <a:xfrm>
            <a:off x="252249" y="5217896"/>
            <a:ext cx="68435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any query please feel free to contact</a:t>
            </a:r>
          </a:p>
          <a:p>
            <a:endParaRPr lang="en-US" dirty="0"/>
          </a:p>
          <a:p>
            <a:r>
              <a:rPr lang="en-US" b="1" dirty="0"/>
              <a:t>Dhruv Thapar</a:t>
            </a:r>
            <a:r>
              <a:rPr lang="en-US" dirty="0"/>
              <a:t>:                    </a:t>
            </a:r>
            <a:r>
              <a:rPr lang="en-US" dirty="0">
                <a:hlinkClick r:id="rId3"/>
              </a:rPr>
              <a:t>dhruvthapar97@gmail.com</a:t>
            </a:r>
            <a:endParaRPr lang="en-US" dirty="0"/>
          </a:p>
          <a:p>
            <a:r>
              <a:rPr lang="en-US" b="1" dirty="0" err="1"/>
              <a:t>Manaar</a:t>
            </a:r>
            <a:r>
              <a:rPr lang="en-US" b="1" dirty="0"/>
              <a:t> </a:t>
            </a:r>
            <a:r>
              <a:rPr lang="en-US" b="1" dirty="0" err="1"/>
              <a:t>Alam</a:t>
            </a:r>
            <a:r>
              <a:rPr lang="en-US" dirty="0"/>
              <a:t>:                     </a:t>
            </a:r>
            <a:r>
              <a:rPr lang="en-US" dirty="0">
                <a:hlinkClick r:id="rId4"/>
              </a:rPr>
              <a:t>alam.manaar@gmail.com</a:t>
            </a:r>
            <a:endParaRPr lang="en-US" dirty="0"/>
          </a:p>
          <a:p>
            <a:r>
              <a:rPr lang="en-US" b="1" dirty="0" err="1"/>
              <a:t>Debdeep</a:t>
            </a:r>
            <a:r>
              <a:rPr lang="en-US" b="1" dirty="0"/>
              <a:t> Mukhopadhyay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debdeep.mukhopadhyay@gmail.com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20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55"/>
    </mc:Choice>
    <mc:Fallback xmlns="">
      <p:transition spd="slow" advTm="1155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9C38-636F-6E46-8B94-BDE63ED2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Side Channel Attacks (SCA)?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A2276A5-D40C-4442-AA19-A070B2BE5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000" y="5956560"/>
            <a:ext cx="1440000" cy="9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A22F57-886B-FC4F-B88E-53245DD50E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167" y="2533775"/>
            <a:ext cx="986155" cy="9861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6E2D79-A55A-F940-9634-D771082E1B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94276">
            <a:off x="1756263" y="4374286"/>
            <a:ext cx="875323" cy="43766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F8055D-51FD-8649-A51D-4B1A10F840AC}"/>
              </a:ext>
            </a:extLst>
          </p:cNvPr>
          <p:cNvCxnSpPr>
            <a:cxnSpLocks/>
          </p:cNvCxnSpPr>
          <p:nvPr/>
        </p:nvCxnSpPr>
        <p:spPr>
          <a:xfrm>
            <a:off x="1230849" y="2998277"/>
            <a:ext cx="4857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B66B5B-DDA4-6340-AC48-B7EE72A72A08}"/>
              </a:ext>
            </a:extLst>
          </p:cNvPr>
          <p:cNvSpPr txBox="1"/>
          <p:nvPr/>
        </p:nvSpPr>
        <p:spPr>
          <a:xfrm>
            <a:off x="245012" y="2844388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Plaintext</a:t>
            </a:r>
            <a:endParaRPr lang="en-IN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0C66BA-8521-244C-A6DF-7F17C9287353}"/>
              </a:ext>
            </a:extLst>
          </p:cNvPr>
          <p:cNvCxnSpPr>
            <a:cxnSpLocks/>
          </p:cNvCxnSpPr>
          <p:nvPr/>
        </p:nvCxnSpPr>
        <p:spPr>
          <a:xfrm flipV="1">
            <a:off x="2313244" y="3609069"/>
            <a:ext cx="0" cy="50482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208C292-2711-ED4D-9D88-FF6130A415F3}"/>
              </a:ext>
            </a:extLst>
          </p:cNvPr>
          <p:cNvGrpSpPr/>
          <p:nvPr/>
        </p:nvGrpSpPr>
        <p:grpSpPr>
          <a:xfrm>
            <a:off x="3858325" y="2009203"/>
            <a:ext cx="2138232" cy="2035298"/>
            <a:chOff x="3715005" y="2300912"/>
            <a:chExt cx="2138232" cy="2035298"/>
          </a:xfrm>
        </p:grpSpPr>
        <p:pic>
          <p:nvPicPr>
            <p:cNvPr id="14" name="Graphic 13" descr="Thermometer">
              <a:extLst>
                <a:ext uri="{FF2B5EF4-FFF2-40B4-BE49-F238E27FC236}">
                  <a16:creationId xmlns:a16="http://schemas.microsoft.com/office/drawing/2014/main" id="{EB7B7891-345E-144B-A648-DF96076DA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15005" y="2872080"/>
              <a:ext cx="436954" cy="436954"/>
            </a:xfrm>
            <a:prstGeom prst="rect">
              <a:avLst/>
            </a:prstGeom>
          </p:spPr>
        </p:pic>
        <p:pic>
          <p:nvPicPr>
            <p:cNvPr id="16" name="Graphic 15" descr="Lightning bolt">
              <a:extLst>
                <a:ext uri="{FF2B5EF4-FFF2-40B4-BE49-F238E27FC236}">
                  <a16:creationId xmlns:a16="http://schemas.microsoft.com/office/drawing/2014/main" id="{7224109A-D96C-7B42-9F12-54830760B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729890" y="3433305"/>
              <a:ext cx="436953" cy="436953"/>
            </a:xfrm>
            <a:prstGeom prst="rect">
              <a:avLst/>
            </a:prstGeom>
          </p:spPr>
        </p:pic>
        <p:pic>
          <p:nvPicPr>
            <p:cNvPr id="13" name="Graphic 12" descr="Stopwatch">
              <a:extLst>
                <a:ext uri="{FF2B5EF4-FFF2-40B4-BE49-F238E27FC236}">
                  <a16:creationId xmlns:a16="http://schemas.microsoft.com/office/drawing/2014/main" id="{8DCDF8E4-07CC-4A43-9222-07F6B08F1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4776" y="2314960"/>
              <a:ext cx="436953" cy="436953"/>
            </a:xfrm>
            <a:prstGeom prst="rect">
              <a:avLst/>
            </a:prstGeom>
          </p:spPr>
        </p:pic>
        <p:pic>
          <p:nvPicPr>
            <p:cNvPr id="15" name="Graphic 14" descr="Wireless router">
              <a:extLst>
                <a:ext uri="{FF2B5EF4-FFF2-40B4-BE49-F238E27FC236}">
                  <a16:creationId xmlns:a16="http://schemas.microsoft.com/office/drawing/2014/main" id="{6E1E6DC6-A677-FC45-BC14-543179F2A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744775" y="3911495"/>
              <a:ext cx="424715" cy="42471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D43392-E943-8244-B661-2E6C6003FD44}"/>
                </a:ext>
              </a:extLst>
            </p:cNvPr>
            <p:cNvSpPr txBox="1"/>
            <p:nvPr/>
          </p:nvSpPr>
          <p:spPr>
            <a:xfrm>
              <a:off x="4257928" y="2300912"/>
              <a:ext cx="1595309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  <a:p>
              <a:endParaRPr lang="en-US" dirty="0"/>
            </a:p>
            <a:p>
              <a:r>
                <a:rPr lang="en-US" dirty="0"/>
                <a:t>Heat</a:t>
              </a:r>
            </a:p>
            <a:p>
              <a:endParaRPr lang="en-US" dirty="0"/>
            </a:p>
            <a:p>
              <a:r>
                <a:rPr lang="en-US" dirty="0"/>
                <a:t>Current</a:t>
              </a:r>
            </a:p>
            <a:p>
              <a:endParaRPr lang="en-US" dirty="0"/>
            </a:p>
            <a:p>
              <a:r>
                <a:rPr lang="en-US" dirty="0"/>
                <a:t>EM radiations</a:t>
              </a:r>
              <a:endParaRPr lang="en-IN" dirty="0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915624-65C2-6744-9AC3-8105230C7AAA}"/>
              </a:ext>
            </a:extLst>
          </p:cNvPr>
          <p:cNvCxnSpPr>
            <a:cxnSpLocks/>
          </p:cNvCxnSpPr>
          <p:nvPr/>
        </p:nvCxnSpPr>
        <p:spPr>
          <a:xfrm>
            <a:off x="3012105" y="2998276"/>
            <a:ext cx="770021" cy="0"/>
          </a:xfrm>
          <a:prstGeom prst="straightConnector1">
            <a:avLst/>
          </a:prstGeom>
          <a:ln>
            <a:solidFill>
              <a:srgbClr val="BE1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88C901D-DBE6-014F-B22C-823815B85E2C}"/>
              </a:ext>
            </a:extLst>
          </p:cNvPr>
          <p:cNvSpPr txBox="1"/>
          <p:nvPr/>
        </p:nvSpPr>
        <p:spPr>
          <a:xfrm>
            <a:off x="2947312" y="2644959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BE1700"/>
                </a:solidFill>
              </a:rPr>
              <a:t>Leakage</a:t>
            </a:r>
            <a:endParaRPr lang="en-IN" sz="1400" b="1" dirty="0">
              <a:solidFill>
                <a:srgbClr val="BE1700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B1A0A88-87BA-6E49-800E-B14DAB26BFF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617" y="2354999"/>
            <a:ext cx="2748430" cy="13763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6F29485-A3C6-4A40-9829-D69B94540E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94276">
            <a:off x="10246367" y="4298652"/>
            <a:ext cx="875323" cy="437662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367FA5-D785-4441-BA79-39371F21BEDA}"/>
              </a:ext>
            </a:extLst>
          </p:cNvPr>
          <p:cNvCxnSpPr>
            <a:cxnSpLocks/>
          </p:cNvCxnSpPr>
          <p:nvPr/>
        </p:nvCxnSpPr>
        <p:spPr>
          <a:xfrm>
            <a:off x="5481203" y="3024865"/>
            <a:ext cx="691558" cy="0"/>
          </a:xfrm>
          <a:prstGeom prst="straightConnector1">
            <a:avLst/>
          </a:prstGeom>
          <a:ln>
            <a:solidFill>
              <a:srgbClr val="BE1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460808-6D94-B743-92A1-D6CE954AC8F4}"/>
              </a:ext>
            </a:extLst>
          </p:cNvPr>
          <p:cNvCxnSpPr>
            <a:cxnSpLocks/>
          </p:cNvCxnSpPr>
          <p:nvPr/>
        </p:nvCxnSpPr>
        <p:spPr>
          <a:xfrm>
            <a:off x="8921191" y="2926177"/>
            <a:ext cx="691558" cy="0"/>
          </a:xfrm>
          <a:prstGeom prst="straightConnector1">
            <a:avLst/>
          </a:prstGeom>
          <a:ln>
            <a:solidFill>
              <a:srgbClr val="BE1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C5005D-E94F-8240-A34D-4871323339C9}"/>
              </a:ext>
            </a:extLst>
          </p:cNvPr>
          <p:cNvSpPr txBox="1"/>
          <p:nvPr/>
        </p:nvSpPr>
        <p:spPr>
          <a:xfrm>
            <a:off x="1753635" y="2122759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4B4948"/>
                </a:solidFill>
              </a:rPr>
              <a:t>Encryption</a:t>
            </a:r>
            <a:endParaRPr lang="en-IN" sz="1400" b="1" dirty="0">
              <a:solidFill>
                <a:srgbClr val="4B4948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D7A641-E6B5-8042-8EC5-B0488A6C456C}"/>
              </a:ext>
            </a:extLst>
          </p:cNvPr>
          <p:cNvSpPr txBox="1"/>
          <p:nvPr/>
        </p:nvSpPr>
        <p:spPr>
          <a:xfrm>
            <a:off x="6646718" y="3731361"/>
            <a:ext cx="17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4B4948"/>
                </a:solidFill>
              </a:rPr>
              <a:t>Trace Acquisition</a:t>
            </a:r>
            <a:endParaRPr lang="en-IN" sz="1400" b="1" dirty="0">
              <a:solidFill>
                <a:srgbClr val="4B4948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643A2D-B11D-954A-BB26-953CD4A0B044}"/>
              </a:ext>
            </a:extLst>
          </p:cNvPr>
          <p:cNvSpPr txBox="1"/>
          <p:nvPr/>
        </p:nvSpPr>
        <p:spPr>
          <a:xfrm>
            <a:off x="9963290" y="2091747"/>
            <a:ext cx="1577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4B4948"/>
                </a:solidFill>
              </a:rPr>
              <a:t>Acquired Traces</a:t>
            </a:r>
            <a:endParaRPr lang="en-IN" sz="1400" b="1" dirty="0">
              <a:solidFill>
                <a:srgbClr val="4B4948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03BE46-B48E-7C41-8836-EF57D6A64C90}"/>
              </a:ext>
            </a:extLst>
          </p:cNvPr>
          <p:cNvSpPr txBox="1"/>
          <p:nvPr/>
        </p:nvSpPr>
        <p:spPr>
          <a:xfrm>
            <a:off x="9695621" y="5166479"/>
            <a:ext cx="1976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BE1700"/>
                </a:solidFill>
              </a:rPr>
              <a:t>Retrieved Secret Key</a:t>
            </a:r>
            <a:endParaRPr lang="en-IN" sz="1400" b="1" dirty="0">
              <a:solidFill>
                <a:srgbClr val="BE1700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FDB235-6AAD-1D46-A3CF-2C3E5C5FE890}"/>
              </a:ext>
            </a:extLst>
          </p:cNvPr>
          <p:cNvCxnSpPr>
            <a:cxnSpLocks/>
          </p:cNvCxnSpPr>
          <p:nvPr/>
        </p:nvCxnSpPr>
        <p:spPr>
          <a:xfrm>
            <a:off x="10752000" y="3319719"/>
            <a:ext cx="0" cy="618333"/>
          </a:xfrm>
          <a:prstGeom prst="straightConnector1">
            <a:avLst/>
          </a:prstGeom>
          <a:ln>
            <a:solidFill>
              <a:srgbClr val="BE1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4EB496-5C8E-A34F-A96C-3DB04E17B1AC}"/>
              </a:ext>
            </a:extLst>
          </p:cNvPr>
          <p:cNvSpPr txBox="1"/>
          <p:nvPr/>
        </p:nvSpPr>
        <p:spPr>
          <a:xfrm>
            <a:off x="3846917" y="4714715"/>
            <a:ext cx="5139230" cy="1021556"/>
          </a:xfrm>
          <a:prstGeom prst="roundRect">
            <a:avLst/>
          </a:prstGeom>
          <a:noFill/>
          <a:ln w="28575">
            <a:solidFill>
              <a:srgbClr val="BE1700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Side-Channel Attacks are performed through an </a:t>
            </a:r>
            <a:r>
              <a:rPr lang="en-IN" b="1" dirty="0"/>
              <a:t>indirect measurement</a:t>
            </a:r>
            <a:r>
              <a:rPr lang="en-IN" dirty="0"/>
              <a:t> of a </a:t>
            </a:r>
            <a:r>
              <a:rPr lang="en-IN" b="1" dirty="0"/>
              <a:t>computation result</a:t>
            </a:r>
            <a:r>
              <a:rPr lang="en-IN" dirty="0"/>
              <a:t> via an </a:t>
            </a:r>
            <a:r>
              <a:rPr lang="en-IN" b="1" dirty="0"/>
              <a:t>auxiliary mechanism</a:t>
            </a:r>
            <a:r>
              <a:rPr lang="en-IN" dirty="0"/>
              <a:t>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1C7027-3FCA-2D46-A6B6-834F4D991DAD}"/>
              </a:ext>
            </a:extLst>
          </p:cNvPr>
          <p:cNvSpPr txBox="1"/>
          <p:nvPr/>
        </p:nvSpPr>
        <p:spPr>
          <a:xfrm>
            <a:off x="10752000" y="3461929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4B4948"/>
                </a:solidFill>
              </a:rPr>
              <a:t>Analysis</a:t>
            </a:r>
            <a:endParaRPr lang="en-IN" sz="1400" b="1" dirty="0">
              <a:solidFill>
                <a:srgbClr val="4B4948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F81B3A4-5048-3D44-9391-C237112A05E0}"/>
              </a:ext>
            </a:extLst>
          </p:cNvPr>
          <p:cNvGrpSpPr/>
          <p:nvPr/>
        </p:nvGrpSpPr>
        <p:grpSpPr>
          <a:xfrm>
            <a:off x="9742350" y="2399524"/>
            <a:ext cx="2019300" cy="829259"/>
            <a:chOff x="7844904" y="4401213"/>
            <a:chExt cx="2019300" cy="829259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E863CB0-2005-144C-9F4C-3862F1CA9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844904" y="4401213"/>
              <a:ext cx="1009650" cy="809625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169B5851-55F1-9A4F-B8E7-068FFC8ED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854554" y="4420847"/>
              <a:ext cx="1009650" cy="809625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01F3F0B-957D-2541-A3D2-2BDC325E6104}"/>
              </a:ext>
            </a:extLst>
          </p:cNvPr>
          <p:cNvSpPr txBox="1"/>
          <p:nvPr/>
        </p:nvSpPr>
        <p:spPr>
          <a:xfrm>
            <a:off x="0" y="6632587"/>
            <a:ext cx="19143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Credits: Google Images</a:t>
            </a:r>
          </a:p>
        </p:txBody>
      </p:sp>
    </p:spTree>
    <p:extLst>
      <p:ext uri="{BB962C8B-B14F-4D97-AF65-F5344CB8AC3E}">
        <p14:creationId xmlns:p14="http://schemas.microsoft.com/office/powerpoint/2010/main" val="295899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716"/>
    </mc:Choice>
    <mc:Fallback xmlns="">
      <p:transition spd="slow" advTm="6071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9C38-636F-6E46-8B94-BDE63ED2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based SCA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A2276A5-D40C-4442-AA19-A070B2BE5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000" y="5956560"/>
            <a:ext cx="1440000" cy="9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62BCC522-B8A1-324D-B3FF-2A65B267738C}"/>
              </a:ext>
            </a:extLst>
          </p:cNvPr>
          <p:cNvGrpSpPr/>
          <p:nvPr/>
        </p:nvGrpSpPr>
        <p:grpSpPr>
          <a:xfrm>
            <a:off x="1081908" y="3871640"/>
            <a:ext cx="2019300" cy="829259"/>
            <a:chOff x="7844904" y="4401213"/>
            <a:chExt cx="2019300" cy="829259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4F295C1-636B-FB46-AD82-FCAC29F71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44904" y="4401213"/>
              <a:ext cx="1009650" cy="80962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9D244A7-F58A-CC42-8C9B-B28C4E79A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54554" y="4420847"/>
              <a:ext cx="1009650" cy="809625"/>
            </a:xfrm>
            <a:prstGeom prst="rect">
              <a:avLst/>
            </a:prstGeom>
          </p:spPr>
        </p:pic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F52136-036E-734D-AF02-F4295ECF4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316" y="3828175"/>
            <a:ext cx="1706179" cy="170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E1F4B4D-D12B-B246-8C49-8240FBC208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7362" y="1944132"/>
            <a:ext cx="986155" cy="9861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9546734-A0C0-1049-A8C3-48F3003A5CEA}"/>
              </a:ext>
            </a:extLst>
          </p:cNvPr>
          <p:cNvSpPr/>
          <p:nvPr/>
        </p:nvSpPr>
        <p:spPr>
          <a:xfrm>
            <a:off x="399393" y="2168263"/>
            <a:ext cx="2049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Plaintext = 0x12ab8f..</a:t>
            </a:r>
          </a:p>
          <a:p>
            <a:pPr algn="ctr"/>
            <a:r>
              <a:rPr lang="en-US" sz="1400" dirty="0"/>
              <a:t> </a:t>
            </a:r>
            <a:r>
              <a:rPr lang="en-US" sz="1400" dirty="0">
                <a:solidFill>
                  <a:srgbClr val="BE1700"/>
                </a:solidFill>
              </a:rPr>
              <a:t>Secret Key = 0x3ff90..</a:t>
            </a:r>
            <a:endParaRPr lang="en-IN" sz="1400" dirty="0">
              <a:solidFill>
                <a:srgbClr val="BE17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52E5EE-F14F-9A4A-ABBC-514DF174EC02}"/>
              </a:ext>
            </a:extLst>
          </p:cNvPr>
          <p:cNvSpPr txBox="1"/>
          <p:nvPr/>
        </p:nvSpPr>
        <p:spPr>
          <a:xfrm>
            <a:off x="2520830" y="1556433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4B4948"/>
                </a:solidFill>
              </a:rPr>
              <a:t>Encryption</a:t>
            </a:r>
            <a:endParaRPr lang="en-IN" sz="1400" b="1" dirty="0">
              <a:solidFill>
                <a:srgbClr val="4B4948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95A3C61-5398-9F45-9E53-1A72A19B55C5}"/>
              </a:ext>
            </a:extLst>
          </p:cNvPr>
          <p:cNvSpPr/>
          <p:nvPr/>
        </p:nvSpPr>
        <p:spPr>
          <a:xfrm>
            <a:off x="399393" y="1447395"/>
            <a:ext cx="3384331" cy="1617691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09F732-B838-4B4B-B2BC-758D2768B4C9}"/>
              </a:ext>
            </a:extLst>
          </p:cNvPr>
          <p:cNvCxnSpPr>
            <a:stCxn id="4" idx="2"/>
          </p:cNvCxnSpPr>
          <p:nvPr/>
        </p:nvCxnSpPr>
        <p:spPr>
          <a:xfrm flipH="1">
            <a:off x="2091558" y="3065086"/>
            <a:ext cx="1" cy="806554"/>
          </a:xfrm>
          <a:prstGeom prst="straightConnector1">
            <a:avLst/>
          </a:prstGeom>
          <a:ln>
            <a:solidFill>
              <a:srgbClr val="BE1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074603D-037C-7440-BE89-E13B64DE7C45}"/>
              </a:ext>
            </a:extLst>
          </p:cNvPr>
          <p:cNvSpPr txBox="1"/>
          <p:nvPr/>
        </p:nvSpPr>
        <p:spPr>
          <a:xfrm>
            <a:off x="872444" y="4964599"/>
            <a:ext cx="2438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4B4948"/>
                </a:solidFill>
              </a:rPr>
              <a:t>Label the Trace depending</a:t>
            </a:r>
          </a:p>
          <a:p>
            <a:pPr algn="ctr"/>
            <a:r>
              <a:rPr lang="en-US" sz="1400" b="1" dirty="0">
                <a:solidFill>
                  <a:srgbClr val="4B4948"/>
                </a:solidFill>
              </a:rPr>
              <a:t>on Target Round</a:t>
            </a:r>
            <a:endParaRPr lang="en-IN" sz="1400" b="1" dirty="0">
              <a:solidFill>
                <a:srgbClr val="4B4948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A0164A-EA5B-E241-851B-468CAF3282E9}"/>
              </a:ext>
            </a:extLst>
          </p:cNvPr>
          <p:cNvCxnSpPr>
            <a:stCxn id="35" idx="3"/>
            <a:endCxn id="1026" idx="1"/>
          </p:cNvCxnSpPr>
          <p:nvPr/>
        </p:nvCxnSpPr>
        <p:spPr>
          <a:xfrm>
            <a:off x="3101208" y="4296087"/>
            <a:ext cx="779108" cy="385178"/>
          </a:xfrm>
          <a:prstGeom prst="straightConnector1">
            <a:avLst/>
          </a:prstGeom>
          <a:ln>
            <a:solidFill>
              <a:srgbClr val="BE1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93156AE-B565-B441-AC4C-CFB0BE7CC4F6}"/>
              </a:ext>
            </a:extLst>
          </p:cNvPr>
          <p:cNvCxnSpPr>
            <a:stCxn id="41" idx="3"/>
            <a:endCxn id="1026" idx="1"/>
          </p:cNvCxnSpPr>
          <p:nvPr/>
        </p:nvCxnSpPr>
        <p:spPr>
          <a:xfrm flipV="1">
            <a:off x="3310676" y="4681265"/>
            <a:ext cx="569640" cy="544944"/>
          </a:xfrm>
          <a:prstGeom prst="straightConnector1">
            <a:avLst/>
          </a:prstGeom>
          <a:ln>
            <a:solidFill>
              <a:srgbClr val="BE1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CAF87CE-269B-3F45-86D8-C515B985825D}"/>
              </a:ext>
            </a:extLst>
          </p:cNvPr>
          <p:cNvSpPr txBox="1"/>
          <p:nvPr/>
        </p:nvSpPr>
        <p:spPr>
          <a:xfrm>
            <a:off x="3985571" y="3468363"/>
            <a:ext cx="1495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4B4948"/>
                </a:solidFill>
              </a:rPr>
              <a:t>Train the Model</a:t>
            </a:r>
            <a:endParaRPr lang="en-IN" sz="1400" b="1" dirty="0">
              <a:solidFill>
                <a:srgbClr val="4B4948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E478F68-2CA9-ED4B-B940-B87F889AD52E}"/>
              </a:ext>
            </a:extLst>
          </p:cNvPr>
          <p:cNvCxnSpPr>
            <a:cxnSpLocks/>
          </p:cNvCxnSpPr>
          <p:nvPr/>
        </p:nvCxnSpPr>
        <p:spPr>
          <a:xfrm>
            <a:off x="6096000" y="1447395"/>
            <a:ext cx="60135" cy="4959885"/>
          </a:xfrm>
          <a:prstGeom prst="line">
            <a:avLst/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E732BF7-4828-234D-A425-78C58E7CDCD5}"/>
              </a:ext>
            </a:extLst>
          </p:cNvPr>
          <p:cNvGrpSpPr/>
          <p:nvPr/>
        </p:nvGrpSpPr>
        <p:grpSpPr>
          <a:xfrm>
            <a:off x="6260346" y="4382256"/>
            <a:ext cx="2019300" cy="829259"/>
            <a:chOff x="7844904" y="4401213"/>
            <a:chExt cx="2019300" cy="829259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C2C8B0FF-B009-184E-AC66-AAAEACBCD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44904" y="4401213"/>
              <a:ext cx="1009650" cy="809625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6672C512-D45E-6A42-B10D-87EBA2D85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54554" y="4420847"/>
              <a:ext cx="1009650" cy="809625"/>
            </a:xfrm>
            <a:prstGeom prst="rect">
              <a:avLst/>
            </a:prstGeom>
          </p:spPr>
        </p:pic>
      </p:grpSp>
      <p:pic>
        <p:nvPicPr>
          <p:cNvPr id="65" name="Picture 2">
            <a:extLst>
              <a:ext uri="{FF2B5EF4-FFF2-40B4-BE49-F238E27FC236}">
                <a16:creationId xmlns:a16="http://schemas.microsoft.com/office/drawing/2014/main" id="{FE1A5AB5-FC82-B945-BF39-A1E3ECCDB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707" y="3953612"/>
            <a:ext cx="1706179" cy="1706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89D13C78-B7AB-A946-BE4D-24127D6ED6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549" y="1944132"/>
            <a:ext cx="986155" cy="986155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189784EE-A917-9941-B16D-F11F5EE6A9E3}"/>
              </a:ext>
            </a:extLst>
          </p:cNvPr>
          <p:cNvSpPr/>
          <p:nvPr/>
        </p:nvSpPr>
        <p:spPr>
          <a:xfrm>
            <a:off x="6484806" y="2180841"/>
            <a:ext cx="20495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Plaintext = 0x347ef..</a:t>
            </a:r>
          </a:p>
          <a:p>
            <a:r>
              <a:rPr lang="en-US" sz="1400" dirty="0">
                <a:solidFill>
                  <a:srgbClr val="06BA8E"/>
                </a:solidFill>
              </a:rPr>
              <a:t>Secret Key = ?</a:t>
            </a:r>
            <a:endParaRPr lang="en-IN" sz="1400" dirty="0">
              <a:solidFill>
                <a:srgbClr val="06BA8E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73B954-42A2-3441-A717-ECB5D16BF8C8}"/>
              </a:ext>
            </a:extLst>
          </p:cNvPr>
          <p:cNvSpPr txBox="1"/>
          <p:nvPr/>
        </p:nvSpPr>
        <p:spPr>
          <a:xfrm>
            <a:off x="8537017" y="1556433"/>
            <a:ext cx="1119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4B4948"/>
                </a:solidFill>
              </a:rPr>
              <a:t>Encryption</a:t>
            </a:r>
            <a:endParaRPr lang="en-IN" sz="1400" b="1" dirty="0">
              <a:solidFill>
                <a:srgbClr val="4B4948"/>
              </a:solidFill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664B0A18-4B8A-3648-8F7C-990203193960}"/>
              </a:ext>
            </a:extLst>
          </p:cNvPr>
          <p:cNvSpPr/>
          <p:nvPr/>
        </p:nvSpPr>
        <p:spPr>
          <a:xfrm>
            <a:off x="6415580" y="1447395"/>
            <a:ext cx="3384331" cy="1617691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FE15CBD-1BF5-274D-85B8-E354E00B7E54}"/>
              </a:ext>
            </a:extLst>
          </p:cNvPr>
          <p:cNvCxnSpPr>
            <a:cxnSpLocks/>
          </p:cNvCxnSpPr>
          <p:nvPr/>
        </p:nvCxnSpPr>
        <p:spPr>
          <a:xfrm flipH="1">
            <a:off x="7269996" y="3064228"/>
            <a:ext cx="2" cy="1337662"/>
          </a:xfrm>
          <a:prstGeom prst="straightConnector1">
            <a:avLst/>
          </a:prstGeom>
          <a:ln>
            <a:solidFill>
              <a:srgbClr val="BE1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8D95FFF-D3F4-514D-AE69-F99390686699}"/>
              </a:ext>
            </a:extLst>
          </p:cNvPr>
          <p:cNvCxnSpPr>
            <a:stCxn id="64" idx="3"/>
            <a:endCxn id="65" idx="1"/>
          </p:cNvCxnSpPr>
          <p:nvPr/>
        </p:nvCxnSpPr>
        <p:spPr>
          <a:xfrm flipV="1">
            <a:off x="8279646" y="4806702"/>
            <a:ext cx="562061" cy="1"/>
          </a:xfrm>
          <a:prstGeom prst="straightConnector1">
            <a:avLst/>
          </a:prstGeom>
          <a:ln>
            <a:solidFill>
              <a:srgbClr val="BE17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2F33CAE-E28B-5049-B248-BC433DD6E7F8}"/>
              </a:ext>
            </a:extLst>
          </p:cNvPr>
          <p:cNvSpPr txBox="1"/>
          <p:nvPr/>
        </p:nvSpPr>
        <p:spPr>
          <a:xfrm>
            <a:off x="8881913" y="3563863"/>
            <a:ext cx="1625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4B4948"/>
                </a:solidFill>
              </a:rPr>
              <a:t>Predict the Label</a:t>
            </a:r>
            <a:endParaRPr lang="en-IN" sz="1400" b="1" dirty="0">
              <a:solidFill>
                <a:srgbClr val="4B4948"/>
              </a:solidFill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D7B3361D-2BBC-4945-86E0-F5719287812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7591"/>
          <a:stretch/>
        </p:blipFill>
        <p:spPr>
          <a:xfrm>
            <a:off x="10752000" y="3902417"/>
            <a:ext cx="1103004" cy="2047107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CD2C868B-8EA8-F64B-82FE-770CB1E67270}"/>
              </a:ext>
            </a:extLst>
          </p:cNvPr>
          <p:cNvSpPr txBox="1"/>
          <p:nvPr/>
        </p:nvSpPr>
        <p:spPr>
          <a:xfrm>
            <a:off x="0" y="6632587"/>
            <a:ext cx="19143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Image Credits: Google Images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1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296"/>
    </mc:Choice>
    <mc:Fallback xmlns="">
      <p:transition spd="slow" advTm="932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 animBg="1"/>
      <p:bldP spid="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9C38-636F-6E46-8B94-BDE63ED2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Device SCA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A2276A5-D40C-4442-AA19-A070B2BE5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000" y="5956560"/>
            <a:ext cx="1440000" cy="9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834587-3A5E-514C-8B00-198BB14E0387}"/>
              </a:ext>
            </a:extLst>
          </p:cNvPr>
          <p:cNvSpPr/>
          <p:nvPr/>
        </p:nvSpPr>
        <p:spPr>
          <a:xfrm>
            <a:off x="838200" y="1690688"/>
            <a:ext cx="10515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Initially profiling and testing were done on the same device [1].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reality, data collected from these devices is different due to the influence of temperature, noise, and other external uncontrollable parameters [2].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Makes it difficult to execute the attack!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Hence, recent research mostly focuses on profiling with dummy device(s) and testing on a different attack device [3].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E03DBD8A-0AFF-F840-A546-0ABCC5A0A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394" y="3963986"/>
            <a:ext cx="1020135" cy="102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CF50939-085E-B047-885C-916AD1704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716" y="3498795"/>
            <a:ext cx="601752" cy="60175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538A96E-7895-DC4F-80CF-0FE81E44D305}"/>
              </a:ext>
            </a:extLst>
          </p:cNvPr>
          <p:cNvSpPr txBox="1"/>
          <p:nvPr/>
        </p:nvSpPr>
        <p:spPr>
          <a:xfrm>
            <a:off x="2722702" y="4100547"/>
            <a:ext cx="1205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4B4948"/>
                </a:solidFill>
              </a:rPr>
              <a:t>Dummy Device 1</a:t>
            </a:r>
            <a:endParaRPr lang="en-IN" sz="1000" b="1" dirty="0">
              <a:solidFill>
                <a:srgbClr val="4B4948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78F7439-3D6D-3F49-B8F2-C32700137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716" y="4702299"/>
            <a:ext cx="601752" cy="60175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6C52230-0669-394C-8AF7-F26E265801B3}"/>
              </a:ext>
            </a:extLst>
          </p:cNvPr>
          <p:cNvSpPr txBox="1"/>
          <p:nvPr/>
        </p:nvSpPr>
        <p:spPr>
          <a:xfrm>
            <a:off x="2711481" y="5304051"/>
            <a:ext cx="12282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4B4948"/>
                </a:solidFill>
              </a:rPr>
              <a:t>Dummy Device N</a:t>
            </a:r>
            <a:endParaRPr lang="en-IN" sz="1000" b="1" dirty="0">
              <a:solidFill>
                <a:srgbClr val="4B4948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16D454-A4FF-5144-AB70-DFF80391B8A0}"/>
              </a:ext>
            </a:extLst>
          </p:cNvPr>
          <p:cNvCxnSpPr>
            <a:stCxn id="32" idx="3"/>
            <a:endCxn id="31" idx="1"/>
          </p:cNvCxnSpPr>
          <p:nvPr/>
        </p:nvCxnSpPr>
        <p:spPr>
          <a:xfrm>
            <a:off x="3626468" y="3799671"/>
            <a:ext cx="820926" cy="6743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30D971-0126-AF49-A94E-3A1BE379A2F3}"/>
              </a:ext>
            </a:extLst>
          </p:cNvPr>
          <p:cNvCxnSpPr>
            <a:stCxn id="36" idx="3"/>
            <a:endCxn id="31" idx="1"/>
          </p:cNvCxnSpPr>
          <p:nvPr/>
        </p:nvCxnSpPr>
        <p:spPr>
          <a:xfrm flipV="1">
            <a:off x="3626468" y="4474054"/>
            <a:ext cx="820926" cy="5291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B0035274-0195-0D48-BD7A-4BCBC84EB8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191" y="3498795"/>
            <a:ext cx="601752" cy="60175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D8479F0-1EC0-0F4E-B4D7-3D2DCDA3461B}"/>
              </a:ext>
            </a:extLst>
          </p:cNvPr>
          <p:cNvSpPr txBox="1"/>
          <p:nvPr/>
        </p:nvSpPr>
        <p:spPr>
          <a:xfrm>
            <a:off x="6094701" y="4118195"/>
            <a:ext cx="1021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4B4948"/>
                </a:solidFill>
              </a:rPr>
              <a:t>Target Device</a:t>
            </a:r>
            <a:endParaRPr lang="en-IN" sz="1000" b="1" dirty="0">
              <a:solidFill>
                <a:srgbClr val="4B4948"/>
              </a:solidFill>
            </a:endParaRPr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1A045D41-37CD-0D4A-9A1A-DECCB286E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14813"/>
            <a:ext cx="1020135" cy="102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F798B8D-7EBD-FB49-B802-F85E21826F5D}"/>
              </a:ext>
            </a:extLst>
          </p:cNvPr>
          <p:cNvSpPr txBox="1"/>
          <p:nvPr/>
        </p:nvSpPr>
        <p:spPr>
          <a:xfrm>
            <a:off x="6100983" y="5634948"/>
            <a:ext cx="1066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4B4948"/>
                </a:solidFill>
              </a:rPr>
              <a:t>Profiled Model</a:t>
            </a:r>
            <a:endParaRPr lang="en-IN" sz="1000" b="1" dirty="0">
              <a:solidFill>
                <a:srgbClr val="4B4948"/>
              </a:solidFill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DABF9FE0-6A31-7A49-871E-4736D84651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591"/>
          <a:stretch/>
        </p:blipFill>
        <p:spPr>
          <a:xfrm>
            <a:off x="7937061" y="4537256"/>
            <a:ext cx="746885" cy="138617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C3A403-B3B4-F84A-83D9-1BEAE3B2058F}"/>
              </a:ext>
            </a:extLst>
          </p:cNvPr>
          <p:cNvCxnSpPr>
            <a:stCxn id="47" idx="3"/>
          </p:cNvCxnSpPr>
          <p:nvPr/>
        </p:nvCxnSpPr>
        <p:spPr>
          <a:xfrm flipV="1">
            <a:off x="7116135" y="5124880"/>
            <a:ext cx="781321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78EF955-A46F-5041-97FE-10AC03C62378}"/>
              </a:ext>
            </a:extLst>
          </p:cNvPr>
          <p:cNvSpPr txBox="1"/>
          <p:nvPr/>
        </p:nvSpPr>
        <p:spPr>
          <a:xfrm>
            <a:off x="8683919" y="4984121"/>
            <a:ext cx="11352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4B4948"/>
                </a:solidFill>
              </a:rPr>
              <a:t>Predicted Label</a:t>
            </a:r>
            <a:endParaRPr lang="en-IN" sz="1000" b="1" dirty="0">
              <a:solidFill>
                <a:srgbClr val="4B4948"/>
              </a:solidFill>
            </a:endParaRP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6A0A7792-7417-2945-87E3-2133FFFA1812}"/>
              </a:ext>
            </a:extLst>
          </p:cNvPr>
          <p:cNvCxnSpPr>
            <a:stCxn id="31" idx="3"/>
            <a:endCxn id="47" idx="1"/>
          </p:cNvCxnSpPr>
          <p:nvPr/>
        </p:nvCxnSpPr>
        <p:spPr>
          <a:xfrm>
            <a:off x="5467529" y="4474054"/>
            <a:ext cx="628471" cy="650827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B2523B-02E0-604C-A8E0-2FE333615328}"/>
              </a:ext>
            </a:extLst>
          </p:cNvPr>
          <p:cNvCxnSpPr>
            <a:stCxn id="46" idx="2"/>
            <a:endCxn id="47" idx="0"/>
          </p:cNvCxnSpPr>
          <p:nvPr/>
        </p:nvCxnSpPr>
        <p:spPr>
          <a:xfrm>
            <a:off x="6605418" y="4364416"/>
            <a:ext cx="650" cy="2503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84742FD-762A-D54B-84C3-0E40EA11060C}"/>
              </a:ext>
            </a:extLst>
          </p:cNvPr>
          <p:cNvSpPr txBox="1"/>
          <p:nvPr/>
        </p:nvSpPr>
        <p:spPr>
          <a:xfrm>
            <a:off x="1164608" y="5914182"/>
            <a:ext cx="9234311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65BBE9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0" dirty="0">
                <a:effectLst/>
                <a:latin typeface="Arial" panose="020B0604020202020204" pitchFamily="34" charset="0"/>
              </a:rPr>
              <a:t>[1] </a:t>
            </a:r>
            <a:r>
              <a:rPr lang="en-IN" sz="1400" dirty="0">
                <a:latin typeface="Arial" panose="020B0604020202020204" pitchFamily="34" charset="0"/>
              </a:rPr>
              <a:t>H. Maghrebi et al., “Breaking cryptographic implementations using deep learning techniques” -- SPACE 2016</a:t>
            </a:r>
            <a:endParaRPr lang="en-US" sz="1400" b="0" i="0" dirty="0">
              <a:effectLst/>
              <a:latin typeface="Arial" panose="020B0604020202020204" pitchFamily="34" charset="0"/>
            </a:endParaRPr>
          </a:p>
          <a:p>
            <a:r>
              <a:rPr lang="en-IN" sz="1400" b="0" i="0" dirty="0">
                <a:effectLst/>
                <a:latin typeface="Arial" panose="020B0604020202020204" pitchFamily="34" charset="0"/>
              </a:rPr>
              <a:t>[2] M. </a:t>
            </a:r>
            <a:r>
              <a:rPr lang="en-IN" sz="1400" b="0" i="0" dirty="0" err="1">
                <a:effectLst/>
                <a:latin typeface="Arial" panose="020B0604020202020204" pitchFamily="34" charset="0"/>
              </a:rPr>
              <a:t>Renauld</a:t>
            </a:r>
            <a:r>
              <a:rPr lang="en-IN" sz="1400" b="0" i="0" dirty="0">
                <a:effectLst/>
                <a:latin typeface="Arial" panose="020B0604020202020204" pitchFamily="34" charset="0"/>
              </a:rPr>
              <a:t> et al., “A formal study of power variability issues and side-channel attacks for nanoscale devices” --</a:t>
            </a:r>
            <a:endParaRPr lang="en-IN" sz="1400" dirty="0">
              <a:latin typeface="Arial" panose="020B0604020202020204" pitchFamily="34" charset="0"/>
            </a:endParaRPr>
          </a:p>
          <a:p>
            <a:r>
              <a:rPr lang="en-IN" sz="1400" dirty="0">
                <a:latin typeface="Arial" panose="020B0604020202020204" pitchFamily="34" charset="0"/>
              </a:rPr>
              <a:t>     </a:t>
            </a:r>
            <a:r>
              <a:rPr lang="en-IN" sz="1400" b="0" i="0" dirty="0">
                <a:effectLst/>
                <a:latin typeface="Arial" panose="020B0604020202020204" pitchFamily="34" charset="0"/>
              </a:rPr>
              <a:t>EUROCRYPT 2011</a:t>
            </a:r>
          </a:p>
          <a:p>
            <a:r>
              <a:rPr lang="en-US" sz="1400" dirty="0">
                <a:latin typeface="Arial" panose="020B0604020202020204" pitchFamily="34" charset="0"/>
              </a:rPr>
              <a:t>[3] </a:t>
            </a:r>
            <a:r>
              <a:rPr lang="en-US" sz="1400" i="0" dirty="0">
                <a:effectLst/>
                <a:latin typeface="Arial" panose="020B0604020202020204" pitchFamily="34" charset="0"/>
              </a:rPr>
              <a:t>D. Das et. al. “X-</a:t>
            </a:r>
            <a:r>
              <a:rPr lang="en-US" sz="1400" i="0" dirty="0" err="1">
                <a:effectLst/>
                <a:latin typeface="Arial" panose="020B0604020202020204" pitchFamily="34" charset="0"/>
              </a:rPr>
              <a:t>deepsca</a:t>
            </a:r>
            <a:r>
              <a:rPr lang="en-US" sz="1400" i="0" dirty="0">
                <a:effectLst/>
                <a:latin typeface="Arial" panose="020B0604020202020204" pitchFamily="34" charset="0"/>
              </a:rPr>
              <a:t>: Cross-device deep learning side channel attack” -- DAC 2019</a:t>
            </a:r>
          </a:p>
        </p:txBody>
      </p:sp>
    </p:spTree>
    <p:extLst>
      <p:ext uri="{BB962C8B-B14F-4D97-AF65-F5344CB8AC3E}">
        <p14:creationId xmlns:p14="http://schemas.microsoft.com/office/powerpoint/2010/main" val="419173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935"/>
    </mc:Choice>
    <mc:Fallback xmlns="">
      <p:transition spd="slow" advTm="5393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16ED6A94-241C-8C4A-BDD3-E7153C7FF59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995" y="3502994"/>
            <a:ext cx="601752" cy="60175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4CCF73A-38B2-6343-B3DD-C4BEE0BB61C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995" y="4706498"/>
            <a:ext cx="601752" cy="60175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D3257FE-F741-9B45-959E-365144C337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716" y="3498795"/>
            <a:ext cx="601752" cy="60175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EE35D52-53B2-334F-850A-5ACD3ED93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716" y="4702299"/>
            <a:ext cx="601752" cy="60175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88B4F00-67A4-FA45-AEDB-E3E30645FAE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475" y="3502994"/>
            <a:ext cx="601752" cy="6017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89C38-636F-6E46-8B94-BDE63ED2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Requirement Issues!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A2276A5-D40C-4442-AA19-A070B2BE5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000" y="5956560"/>
            <a:ext cx="1440000" cy="9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834587-3A5E-514C-8B00-198BB14E0387}"/>
              </a:ext>
            </a:extLst>
          </p:cNvPr>
          <p:cNvSpPr/>
          <p:nvPr/>
        </p:nvSpPr>
        <p:spPr>
          <a:xfrm>
            <a:off x="838200" y="1690688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profiling of dummy device(s) needs to be done every time we encounter a new family of target device.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Success probability depends on the availability of large profiled dataset from the dummy device(s).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Needs a huge amount of time for each different target device!</a:t>
            </a:r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68AB64A8-9F49-1F41-9B61-30F697ABE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394" y="3963986"/>
            <a:ext cx="1020135" cy="102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50BF8E9-C184-6B41-88B9-7A7D86EED990}"/>
              </a:ext>
            </a:extLst>
          </p:cNvPr>
          <p:cNvSpPr txBox="1"/>
          <p:nvPr/>
        </p:nvSpPr>
        <p:spPr>
          <a:xfrm>
            <a:off x="2722702" y="4100547"/>
            <a:ext cx="1205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4B4948"/>
                </a:solidFill>
              </a:rPr>
              <a:t>Dummy Device 1</a:t>
            </a:r>
            <a:endParaRPr lang="en-IN" sz="1000" b="1" dirty="0">
              <a:solidFill>
                <a:srgbClr val="4B4948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FBE047-E6EE-154D-A9F7-15E76B6ECBAE}"/>
              </a:ext>
            </a:extLst>
          </p:cNvPr>
          <p:cNvSpPr txBox="1"/>
          <p:nvPr/>
        </p:nvSpPr>
        <p:spPr>
          <a:xfrm>
            <a:off x="2711481" y="5304051"/>
            <a:ext cx="12282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4B4948"/>
                </a:solidFill>
              </a:rPr>
              <a:t>Dummy Device N</a:t>
            </a:r>
            <a:endParaRPr lang="en-IN" sz="1000" b="1" dirty="0">
              <a:solidFill>
                <a:srgbClr val="4B4948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0A269C-43A1-6546-9E6F-9F0FDF8B6F14}"/>
              </a:ext>
            </a:extLst>
          </p:cNvPr>
          <p:cNvCxnSpPr>
            <a:stCxn id="23" idx="3"/>
            <a:endCxn id="22" idx="1"/>
          </p:cNvCxnSpPr>
          <p:nvPr/>
        </p:nvCxnSpPr>
        <p:spPr>
          <a:xfrm>
            <a:off x="3626468" y="3799671"/>
            <a:ext cx="820926" cy="6743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5AFC1F-8C5D-724F-8D9D-5C1C54B9BD89}"/>
              </a:ext>
            </a:extLst>
          </p:cNvPr>
          <p:cNvCxnSpPr>
            <a:stCxn id="25" idx="3"/>
            <a:endCxn id="22" idx="1"/>
          </p:cNvCxnSpPr>
          <p:nvPr/>
        </p:nvCxnSpPr>
        <p:spPr>
          <a:xfrm flipV="1">
            <a:off x="3626468" y="4474054"/>
            <a:ext cx="820926" cy="5291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17B1B6BE-CD3C-AF4F-80A8-D42493049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191" y="3498795"/>
            <a:ext cx="601752" cy="60175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6AE03FD-F668-3648-A994-6C91BFFE1CB5}"/>
              </a:ext>
            </a:extLst>
          </p:cNvPr>
          <p:cNvSpPr txBox="1"/>
          <p:nvPr/>
        </p:nvSpPr>
        <p:spPr>
          <a:xfrm>
            <a:off x="6094701" y="4118195"/>
            <a:ext cx="1021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4B4948"/>
                </a:solidFill>
              </a:rPr>
              <a:t>Target Device</a:t>
            </a:r>
            <a:endParaRPr lang="en-IN" sz="1000" b="1" dirty="0">
              <a:solidFill>
                <a:srgbClr val="4B4948"/>
              </a:solidFill>
            </a:endParaRPr>
          </a:p>
        </p:txBody>
      </p:sp>
      <p:pic>
        <p:nvPicPr>
          <p:cNvPr id="34" name="Picture 2">
            <a:extLst>
              <a:ext uri="{FF2B5EF4-FFF2-40B4-BE49-F238E27FC236}">
                <a16:creationId xmlns:a16="http://schemas.microsoft.com/office/drawing/2014/main" id="{A8E6A517-03F6-FB42-B4FE-D74D0E77F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14813"/>
            <a:ext cx="1020135" cy="102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EC58920-766E-1843-925F-B1D135C2A12B}"/>
              </a:ext>
            </a:extLst>
          </p:cNvPr>
          <p:cNvSpPr txBox="1"/>
          <p:nvPr/>
        </p:nvSpPr>
        <p:spPr>
          <a:xfrm>
            <a:off x="6100983" y="5634948"/>
            <a:ext cx="1066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4B4948"/>
                </a:solidFill>
              </a:rPr>
              <a:t>Profiled Model</a:t>
            </a:r>
            <a:endParaRPr lang="en-IN" sz="1000" b="1" dirty="0">
              <a:solidFill>
                <a:srgbClr val="4B4948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165F9E3-F420-2643-A575-A5329FD68F0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7591"/>
          <a:stretch/>
        </p:blipFill>
        <p:spPr>
          <a:xfrm>
            <a:off x="7937061" y="4537256"/>
            <a:ext cx="746885" cy="1386172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A0D21E1-4839-4D4D-8BAE-D278555158A4}"/>
              </a:ext>
            </a:extLst>
          </p:cNvPr>
          <p:cNvCxnSpPr>
            <a:stCxn id="34" idx="3"/>
          </p:cNvCxnSpPr>
          <p:nvPr/>
        </p:nvCxnSpPr>
        <p:spPr>
          <a:xfrm flipV="1">
            <a:off x="7116135" y="5124880"/>
            <a:ext cx="781321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526FBC2-B6EC-5C46-8A2B-9530356B3C92}"/>
              </a:ext>
            </a:extLst>
          </p:cNvPr>
          <p:cNvSpPr txBox="1"/>
          <p:nvPr/>
        </p:nvSpPr>
        <p:spPr>
          <a:xfrm>
            <a:off x="8683919" y="4984121"/>
            <a:ext cx="11352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4B4948"/>
                </a:solidFill>
              </a:rPr>
              <a:t>Predicted Label</a:t>
            </a:r>
            <a:endParaRPr lang="en-IN" sz="1000" b="1" dirty="0">
              <a:solidFill>
                <a:srgbClr val="4B4948"/>
              </a:solidFill>
            </a:endParaRP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749F79A2-3055-A34D-912F-D72D88D6C290}"/>
              </a:ext>
            </a:extLst>
          </p:cNvPr>
          <p:cNvCxnSpPr>
            <a:stCxn id="22" idx="3"/>
            <a:endCxn id="34" idx="1"/>
          </p:cNvCxnSpPr>
          <p:nvPr/>
        </p:nvCxnSpPr>
        <p:spPr>
          <a:xfrm>
            <a:off x="5467529" y="4474054"/>
            <a:ext cx="628471" cy="650827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49B20F3-CCDD-D840-9A6E-81398A5DAF26}"/>
              </a:ext>
            </a:extLst>
          </p:cNvPr>
          <p:cNvCxnSpPr>
            <a:stCxn id="30" idx="2"/>
            <a:endCxn id="34" idx="0"/>
          </p:cNvCxnSpPr>
          <p:nvPr/>
        </p:nvCxnSpPr>
        <p:spPr>
          <a:xfrm>
            <a:off x="6605418" y="4364416"/>
            <a:ext cx="650" cy="2503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AB5B76B-4A09-B248-8539-97C2DFAFB6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41" y="4516189"/>
            <a:ext cx="1058254" cy="121174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9259F0D6-AD77-2B44-92D8-F46EF23C28D8}"/>
              </a:ext>
            </a:extLst>
          </p:cNvPr>
          <p:cNvSpPr txBox="1"/>
          <p:nvPr/>
        </p:nvSpPr>
        <p:spPr>
          <a:xfrm>
            <a:off x="668416" y="4258781"/>
            <a:ext cx="1806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4B4948"/>
                </a:solidFill>
              </a:rPr>
              <a:t>Need training for new</a:t>
            </a:r>
          </a:p>
          <a:p>
            <a:pPr algn="ctr"/>
            <a:r>
              <a:rPr lang="en-US" sz="1200" b="1" dirty="0">
                <a:solidFill>
                  <a:srgbClr val="4B4948"/>
                </a:solidFill>
              </a:rPr>
              <a:t>dummy target devices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23CC826-1352-E94C-B60A-6922156E56FA}"/>
              </a:ext>
            </a:extLst>
          </p:cNvPr>
          <p:cNvSpPr txBox="1"/>
          <p:nvPr/>
        </p:nvSpPr>
        <p:spPr>
          <a:xfrm>
            <a:off x="9453706" y="2998962"/>
            <a:ext cx="2016467" cy="173664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BE1700"/>
                </a:solidFill>
              </a:rPr>
              <a:t>Is it possible to do this in less time?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025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779"/>
    </mc:Choice>
    <mc:Fallback xmlns="">
      <p:transition spd="slow" advTm="597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30" grpId="0"/>
      <p:bldP spid="35" grpId="0"/>
      <p:bldP spid="40" grpId="0"/>
      <p:bldP spid="52" grpId="0"/>
      <p:bldP spid="52" grpId="1"/>
      <p:bldP spid="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9A9A2507-FA76-BC4E-8CDC-A2CCD4E3301E}"/>
              </a:ext>
            </a:extLst>
          </p:cNvPr>
          <p:cNvSpPr/>
          <p:nvPr/>
        </p:nvSpPr>
        <p:spPr>
          <a:xfrm>
            <a:off x="6316706" y="4707693"/>
            <a:ext cx="819814" cy="71470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Fine</a:t>
            </a:r>
          </a:p>
          <a:p>
            <a:pPr algn="ctr"/>
            <a:r>
              <a:rPr lang="en-US" sz="1400" dirty="0"/>
              <a:t>Tuning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AF8B9CC-0962-9E44-BCEE-A79E4B1C04E4}"/>
              </a:ext>
            </a:extLst>
          </p:cNvPr>
          <p:cNvSpPr/>
          <p:nvPr/>
        </p:nvSpPr>
        <p:spPr>
          <a:xfrm>
            <a:off x="5055476" y="4707693"/>
            <a:ext cx="1261230" cy="71470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Base</a:t>
            </a:r>
          </a:p>
          <a:p>
            <a:pPr algn="ctr"/>
            <a:r>
              <a:rPr lang="en-US" sz="1400" dirty="0"/>
              <a:t>Model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89C38-636F-6E46-8B94-BDE63ED2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 Strategy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A2276A5-D40C-4442-AA19-A070B2BE5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000" y="5956560"/>
            <a:ext cx="1440000" cy="9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834587-3A5E-514C-8B00-198BB14E0387}"/>
              </a:ext>
            </a:extLst>
          </p:cNvPr>
          <p:cNvSpPr/>
          <p:nvPr/>
        </p:nvSpPr>
        <p:spPr>
          <a:xfrm>
            <a:off x="838200" y="1690688"/>
            <a:ext cx="1051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Inherent ability to cross-utilize the knowledge about one task to solve related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need to rebuild the models from scratch every time, the previous knowledge of a similar task can be utilized!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5C62D7D-35D7-CF42-B7E4-BBC32AEF1FDC}"/>
              </a:ext>
            </a:extLst>
          </p:cNvPr>
          <p:cNvSpPr/>
          <p:nvPr/>
        </p:nvSpPr>
        <p:spPr>
          <a:xfrm>
            <a:off x="2459420" y="3179820"/>
            <a:ext cx="1471449" cy="71470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Dataset A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37465EB-76D2-FB49-AFF3-E9BCFB1E2619}"/>
              </a:ext>
            </a:extLst>
          </p:cNvPr>
          <p:cNvSpPr/>
          <p:nvPr/>
        </p:nvSpPr>
        <p:spPr>
          <a:xfrm>
            <a:off x="8082454" y="3186016"/>
            <a:ext cx="1471449" cy="71470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Task A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E0CEE9D1-720A-3344-BB14-293D9B7FB1D7}"/>
              </a:ext>
            </a:extLst>
          </p:cNvPr>
          <p:cNvSpPr/>
          <p:nvPr/>
        </p:nvSpPr>
        <p:spPr>
          <a:xfrm>
            <a:off x="2459420" y="4707693"/>
            <a:ext cx="1471449" cy="71470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Dataset 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F6EFD6-3751-A848-9CCF-82D5D8A0F7BB}"/>
              </a:ext>
            </a:extLst>
          </p:cNvPr>
          <p:cNvCxnSpPr>
            <a:cxnSpLocks/>
          </p:cNvCxnSpPr>
          <p:nvPr/>
        </p:nvCxnSpPr>
        <p:spPr>
          <a:xfrm>
            <a:off x="6316716" y="4707694"/>
            <a:ext cx="0" cy="714703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DCA3F6E-6D9B-A748-A81D-88437CCEE37D}"/>
              </a:ext>
            </a:extLst>
          </p:cNvPr>
          <p:cNvSpPr/>
          <p:nvPr/>
        </p:nvSpPr>
        <p:spPr>
          <a:xfrm>
            <a:off x="5055476" y="3186016"/>
            <a:ext cx="2081048" cy="71470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Base</a:t>
            </a:r>
          </a:p>
          <a:p>
            <a:pPr algn="ctr"/>
            <a:r>
              <a:rPr lang="en-US" sz="1400" dirty="0"/>
              <a:t>Model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0A01C401-3478-F446-8A5B-EDE6E37EF161}"/>
              </a:ext>
            </a:extLst>
          </p:cNvPr>
          <p:cNvSpPr/>
          <p:nvPr/>
        </p:nvSpPr>
        <p:spPr>
          <a:xfrm rot="16200000">
            <a:off x="5538948" y="3436888"/>
            <a:ext cx="294290" cy="1261230"/>
          </a:xfrm>
          <a:prstGeom prst="leftBrace">
            <a:avLst>
              <a:gd name="adj1" fmla="val 69047"/>
              <a:gd name="adj2" fmla="val 4916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1B58CF-6D1D-F847-A500-36C1D4B96474}"/>
              </a:ext>
            </a:extLst>
          </p:cNvPr>
          <p:cNvCxnSpPr>
            <a:stCxn id="11" idx="1"/>
            <a:endCxn id="37" idx="0"/>
          </p:cNvCxnSpPr>
          <p:nvPr/>
        </p:nvCxnSpPr>
        <p:spPr>
          <a:xfrm>
            <a:off x="5675587" y="4214648"/>
            <a:ext cx="10504" cy="4930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5DA4ABAD-693F-CE42-8DD2-56CDD726DAB4}"/>
              </a:ext>
            </a:extLst>
          </p:cNvPr>
          <p:cNvSpPr/>
          <p:nvPr/>
        </p:nvSpPr>
        <p:spPr>
          <a:xfrm>
            <a:off x="8082453" y="4707693"/>
            <a:ext cx="1471449" cy="71470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Transfer Learned for Task 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1CEB1A-3A9F-D24B-B7E2-22C2C8D32EBC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3930869" y="3537172"/>
            <a:ext cx="1124607" cy="6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7593F2-FD18-4244-82A7-866E1412191C}"/>
              </a:ext>
            </a:extLst>
          </p:cNvPr>
          <p:cNvCxnSpPr>
            <a:stCxn id="10" idx="3"/>
            <a:endCxn id="32" idx="1"/>
          </p:cNvCxnSpPr>
          <p:nvPr/>
        </p:nvCxnSpPr>
        <p:spPr>
          <a:xfrm>
            <a:off x="7136524" y="3543368"/>
            <a:ext cx="945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1654009-49E8-B144-9B16-45AFEFED6FAD}"/>
              </a:ext>
            </a:extLst>
          </p:cNvPr>
          <p:cNvCxnSpPr/>
          <p:nvPr/>
        </p:nvCxnSpPr>
        <p:spPr>
          <a:xfrm>
            <a:off x="3925456" y="5048510"/>
            <a:ext cx="1124607" cy="6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9D4489-6AB7-B04A-A4B2-9A9B6E6B9CC6}"/>
              </a:ext>
            </a:extLst>
          </p:cNvPr>
          <p:cNvCxnSpPr>
            <a:stCxn id="43" idx="3"/>
            <a:endCxn id="46" idx="1"/>
          </p:cNvCxnSpPr>
          <p:nvPr/>
        </p:nvCxnSpPr>
        <p:spPr>
          <a:xfrm>
            <a:off x="7136520" y="5065045"/>
            <a:ext cx="945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EB916F7-E0DE-C94D-A4EC-C8C2AA26B9BD}"/>
              </a:ext>
            </a:extLst>
          </p:cNvPr>
          <p:cNvSpPr txBox="1"/>
          <p:nvPr/>
        </p:nvSpPr>
        <p:spPr>
          <a:xfrm>
            <a:off x="3984645" y="3127048"/>
            <a:ext cx="1002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4B4948"/>
                </a:solidFill>
              </a:rPr>
              <a:t>Huge</a:t>
            </a:r>
          </a:p>
          <a:p>
            <a:pPr algn="ctr"/>
            <a:r>
              <a:rPr lang="en-US" sz="1000" b="1" dirty="0">
                <a:solidFill>
                  <a:srgbClr val="4B4948"/>
                </a:solidFill>
              </a:rPr>
              <a:t>profiling data</a:t>
            </a:r>
            <a:endParaRPr lang="en-IN" sz="1000" b="1" dirty="0">
              <a:solidFill>
                <a:srgbClr val="4B4948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B53510-325B-AD48-8464-F444E557B387}"/>
              </a:ext>
            </a:extLst>
          </p:cNvPr>
          <p:cNvSpPr txBox="1"/>
          <p:nvPr/>
        </p:nvSpPr>
        <p:spPr>
          <a:xfrm>
            <a:off x="3981565" y="4648400"/>
            <a:ext cx="1002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4B4948"/>
                </a:solidFill>
              </a:rPr>
              <a:t>Less</a:t>
            </a:r>
          </a:p>
          <a:p>
            <a:pPr algn="ctr"/>
            <a:r>
              <a:rPr lang="en-US" sz="1000" b="1" dirty="0">
                <a:solidFill>
                  <a:srgbClr val="4B4948"/>
                </a:solidFill>
              </a:rPr>
              <a:t>profiling data</a:t>
            </a:r>
            <a:endParaRPr lang="en-IN" sz="1000" b="1" dirty="0">
              <a:solidFill>
                <a:srgbClr val="4B4948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847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369"/>
    </mc:Choice>
    <mc:Fallback xmlns="">
      <p:transition spd="slow" advTm="543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7" grpId="0" animBg="1"/>
      <p:bldP spid="3" grpId="0" animBg="1"/>
      <p:bldP spid="32" grpId="0" animBg="1"/>
      <p:bldP spid="33" grpId="0" animBg="1"/>
      <p:bldP spid="10" grpId="0" animBg="1"/>
      <p:bldP spid="11" grpId="0" animBg="1"/>
      <p:bldP spid="46" grpId="0" animBg="1"/>
      <p:bldP spid="54" grpId="0"/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9C38-636F-6E46-8B94-BDE63ED2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strategy works in SCA context?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A2276A5-D40C-4442-AA19-A070B2BE5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000" y="5956560"/>
            <a:ext cx="1440000" cy="9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9E908A70-5CCF-AD4B-AD47-4E28B3786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638" y="425405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82E097B-5DBF-8048-A5D8-768373F005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987" y="1600403"/>
            <a:ext cx="811302" cy="8113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71463C-7A3B-1A44-8CD0-54ACA00D9F41}"/>
              </a:ext>
            </a:extLst>
          </p:cNvPr>
          <p:cNvSpPr txBox="1"/>
          <p:nvPr/>
        </p:nvSpPr>
        <p:spPr>
          <a:xfrm>
            <a:off x="838200" y="1600403"/>
            <a:ext cx="6188318" cy="1328023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One-Time Profiling</a:t>
            </a: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en-US" dirty="0"/>
              <a:t>Adversary selects any device, of his choice</a:t>
            </a: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en-US" dirty="0"/>
              <a:t>Collects a large number of profiled power traces</a:t>
            </a: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en-US" dirty="0"/>
              <a:t>Performs a one time profiling to create a base model.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69D5F7F-889A-AD4B-B9C8-FE0238AE26A4}"/>
              </a:ext>
            </a:extLst>
          </p:cNvPr>
          <p:cNvGrpSpPr/>
          <p:nvPr/>
        </p:nvGrpSpPr>
        <p:grpSpPr>
          <a:xfrm>
            <a:off x="9546988" y="2838141"/>
            <a:ext cx="2019300" cy="829259"/>
            <a:chOff x="7844904" y="4401213"/>
            <a:chExt cx="2019300" cy="829259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D0D2DC9-D9F4-4C40-90D9-DFC43F244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44904" y="4401213"/>
              <a:ext cx="1009650" cy="809625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A4041C4-7E0F-E849-A674-D7620CAA9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54554" y="4420847"/>
              <a:ext cx="1009650" cy="809625"/>
            </a:xfrm>
            <a:prstGeom prst="rect">
              <a:avLst/>
            </a:prstGeom>
          </p:spPr>
        </p:pic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C3282D-6276-B347-8282-340629279C8E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10556638" y="2411705"/>
            <a:ext cx="0" cy="59254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865F224-C2F7-2342-A922-CAE8D65EEDF2}"/>
              </a:ext>
            </a:extLst>
          </p:cNvPr>
          <p:cNvSpPr txBox="1"/>
          <p:nvPr/>
        </p:nvSpPr>
        <p:spPr>
          <a:xfrm>
            <a:off x="10610859" y="2477505"/>
            <a:ext cx="1002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4B4948"/>
                </a:solidFill>
              </a:rPr>
              <a:t>Large</a:t>
            </a:r>
          </a:p>
          <a:p>
            <a:pPr algn="ctr"/>
            <a:r>
              <a:rPr lang="en-US" sz="1000" b="1" dirty="0">
                <a:solidFill>
                  <a:srgbClr val="4B4948"/>
                </a:solidFill>
              </a:rPr>
              <a:t>profiling data</a:t>
            </a:r>
            <a:endParaRPr lang="en-IN" sz="1000" b="1" dirty="0">
              <a:solidFill>
                <a:srgbClr val="4B4948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6A0590D-4637-2041-961B-5F09920215D4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0556638" y="3559769"/>
            <a:ext cx="0" cy="6942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A2D48CE-0D91-9648-BB7A-0F8EBB9151ED}"/>
              </a:ext>
            </a:extLst>
          </p:cNvPr>
          <p:cNvSpPr txBox="1"/>
          <p:nvPr/>
        </p:nvSpPr>
        <p:spPr>
          <a:xfrm>
            <a:off x="10610859" y="3687034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4B4948"/>
                </a:solidFill>
              </a:rPr>
              <a:t>Create</a:t>
            </a:r>
          </a:p>
          <a:p>
            <a:pPr algn="ctr"/>
            <a:r>
              <a:rPr lang="en-US" sz="1000" b="1" dirty="0">
                <a:solidFill>
                  <a:srgbClr val="4B4948"/>
                </a:solidFill>
              </a:rPr>
              <a:t>base model</a:t>
            </a:r>
            <a:endParaRPr lang="en-IN" sz="1000" b="1" dirty="0">
              <a:solidFill>
                <a:srgbClr val="4B4948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577F2C-9E2F-4D4D-BE12-9CF0B93E1AC2}"/>
              </a:ext>
            </a:extLst>
          </p:cNvPr>
          <p:cNvSpPr txBox="1"/>
          <p:nvPr/>
        </p:nvSpPr>
        <p:spPr>
          <a:xfrm>
            <a:off x="838201" y="3374496"/>
            <a:ext cx="6188318" cy="1328023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Fine Tuning for the target device</a:t>
            </a: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en-US" dirty="0"/>
              <a:t>Adversary procures a copy of target device</a:t>
            </a: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en-US" dirty="0"/>
              <a:t>Fine tunes the base model with less number of traces with the aid of </a:t>
            </a:r>
            <a:r>
              <a:rPr lang="en-US" i="1" dirty="0"/>
              <a:t>transfer learning strategy.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B7A29AD-D16A-254D-8330-D35A21343CC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285" y="3154118"/>
            <a:ext cx="811302" cy="81130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C75EBC7-B1B1-C743-8307-34C29ED0705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773111" y="4569243"/>
            <a:ext cx="1009650" cy="809625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A87C67F-9BF3-564B-8D8E-54D833B50E05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>
            <a:off x="8277936" y="3965420"/>
            <a:ext cx="0" cy="603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13093FD-2C96-EA4B-89EB-55D1AC9D865A}"/>
              </a:ext>
            </a:extLst>
          </p:cNvPr>
          <p:cNvSpPr txBox="1"/>
          <p:nvPr/>
        </p:nvSpPr>
        <p:spPr>
          <a:xfrm>
            <a:off x="7245420" y="4038507"/>
            <a:ext cx="1002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4B4948"/>
                </a:solidFill>
              </a:rPr>
              <a:t>Less</a:t>
            </a:r>
          </a:p>
          <a:p>
            <a:pPr algn="ctr"/>
            <a:r>
              <a:rPr lang="en-US" sz="1000" b="1" dirty="0">
                <a:solidFill>
                  <a:srgbClr val="4B4948"/>
                </a:solidFill>
              </a:rPr>
              <a:t>profiling data</a:t>
            </a:r>
            <a:endParaRPr lang="en-IN" sz="1000" b="1" dirty="0">
              <a:solidFill>
                <a:srgbClr val="4B4948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7F308E7-AB22-0C46-BAD6-37045FD21CAB}"/>
              </a:ext>
            </a:extLst>
          </p:cNvPr>
          <p:cNvCxnSpPr>
            <a:stCxn id="51" idx="3"/>
            <a:endCxn id="31" idx="1"/>
          </p:cNvCxnSpPr>
          <p:nvPr/>
        </p:nvCxnSpPr>
        <p:spPr>
          <a:xfrm>
            <a:off x="8782761" y="4974056"/>
            <a:ext cx="1053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C647DFC-B779-4F48-8C30-C6996862AED7}"/>
              </a:ext>
            </a:extLst>
          </p:cNvPr>
          <p:cNvSpPr txBox="1"/>
          <p:nvPr/>
        </p:nvSpPr>
        <p:spPr>
          <a:xfrm>
            <a:off x="8782761" y="4595164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4B4948"/>
                </a:solidFill>
              </a:rPr>
              <a:t>Fine tuning</a:t>
            </a:r>
          </a:p>
          <a:p>
            <a:pPr algn="ctr"/>
            <a:r>
              <a:rPr lang="en-US" sz="1000" b="1" dirty="0">
                <a:solidFill>
                  <a:srgbClr val="4B4948"/>
                </a:solidFill>
              </a:rPr>
              <a:t>base model</a:t>
            </a:r>
            <a:endParaRPr lang="en-IN" sz="1000" b="1" dirty="0">
              <a:solidFill>
                <a:srgbClr val="4B4948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DA34DE0-1385-1042-ADD3-878AE248DB27}"/>
              </a:ext>
            </a:extLst>
          </p:cNvPr>
          <p:cNvCxnSpPr>
            <a:stCxn id="12" idx="2"/>
            <a:endCxn id="45" idx="0"/>
          </p:cNvCxnSpPr>
          <p:nvPr/>
        </p:nvCxnSpPr>
        <p:spPr>
          <a:xfrm>
            <a:off x="3932359" y="2928426"/>
            <a:ext cx="1" cy="4460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ACCB564-987D-084F-84E2-EF1B8670E38F}"/>
              </a:ext>
            </a:extLst>
          </p:cNvPr>
          <p:cNvSpPr txBox="1"/>
          <p:nvPr/>
        </p:nvSpPr>
        <p:spPr>
          <a:xfrm>
            <a:off x="838200" y="5148589"/>
            <a:ext cx="6188318" cy="1021556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Attack the target device</a:t>
            </a:r>
          </a:p>
          <a:p>
            <a:pPr marL="365125" indent="-365125">
              <a:buFont typeface="Arial" panose="020B0604020202020204" pitchFamily="34" charset="0"/>
              <a:buChar char="•"/>
            </a:pPr>
            <a:r>
              <a:rPr lang="en-US" dirty="0"/>
              <a:t>Adversary uses the fine tuned model to attack the target device</a:t>
            </a:r>
            <a:endParaRPr lang="en-US" i="1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065B269-AFDC-E347-826C-5089EB267E7A}"/>
              </a:ext>
            </a:extLst>
          </p:cNvPr>
          <p:cNvCxnSpPr>
            <a:cxnSpLocks/>
            <a:stCxn id="45" idx="2"/>
            <a:endCxn id="61" idx="0"/>
          </p:cNvCxnSpPr>
          <p:nvPr/>
        </p:nvCxnSpPr>
        <p:spPr>
          <a:xfrm flipH="1">
            <a:off x="3932359" y="4702519"/>
            <a:ext cx="1" cy="4460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60585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121"/>
    </mc:Choice>
    <mc:Fallback xmlns="">
      <p:transition spd="slow" advTm="461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0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3" dur="indefinite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6" dur="indefinite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9" dur="indefinite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2" dur="indefinite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5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8" dur="indefinite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2" grpId="0"/>
      <p:bldP spid="42" grpId="1"/>
      <p:bldP spid="45" grpId="0" animBg="1"/>
      <p:bldP spid="53" grpId="0"/>
      <p:bldP spid="53" grpId="1"/>
      <p:bldP spid="58" grpId="0"/>
      <p:bldP spid="58" grpId="1"/>
      <p:bldP spid="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9C38-636F-6E46-8B94-BDE63ED2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Transfer Learn?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A2276A5-D40C-4442-AA19-A070B2BE5E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2000" y="5956560"/>
            <a:ext cx="1440000" cy="9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B4AF60D-7AD4-A848-9845-6BCEA81F4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852" y="1942257"/>
            <a:ext cx="4598256" cy="376273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473E1CF-BFBB-2E4C-A97F-00C915DAC9F6}"/>
              </a:ext>
            </a:extLst>
          </p:cNvPr>
          <p:cNvSpPr/>
          <p:nvPr/>
        </p:nvSpPr>
        <p:spPr>
          <a:xfrm>
            <a:off x="838200" y="2413337"/>
            <a:ext cx="5257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 Light" panose="020F0302020204030204" pitchFamily="34" charset="0"/>
              </a:rPr>
              <a:t>In the profiling phase the whole network is trained with traces from profiling device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cs typeface="Calibri Light" panose="020F0302020204030204" pitchFamily="34" charset="0"/>
              </a:rPr>
              <a:t>In the fine tuning phase, the last few layers are frozen. The remaining initial layers are fine-tuned with traces from target device</a:t>
            </a:r>
          </a:p>
        </p:txBody>
      </p:sp>
    </p:spTree>
    <p:extLst>
      <p:ext uri="{BB962C8B-B14F-4D97-AF65-F5344CB8AC3E}">
        <p14:creationId xmlns:p14="http://schemas.microsoft.com/office/powerpoint/2010/main" val="162750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91"/>
    </mc:Choice>
    <mc:Fallback xmlns="">
      <p:transition spd="slow" advTm="18791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2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9.2|13.9|7.1|23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2|9.3|7.1|4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12|2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9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4|18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84.6|8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27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4379</TotalTime>
  <Words>1538</Words>
  <Application>Microsoft Macintosh PowerPoint</Application>
  <PresentationFormat>Widescreen</PresentationFormat>
  <Paragraphs>266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 Light</vt:lpstr>
      <vt:lpstr>Cambria Math</vt:lpstr>
      <vt:lpstr>Office Theme</vt:lpstr>
      <vt:lpstr>Deep Learning assisted Cross-Family Profiled Side-Channel Attacks using Transfer Learning</vt:lpstr>
      <vt:lpstr>About Me</vt:lpstr>
      <vt:lpstr>What are Side Channel Attacks (SCA)?</vt:lpstr>
      <vt:lpstr>Deep Learning based SCA</vt:lpstr>
      <vt:lpstr>Cross Device SCA</vt:lpstr>
      <vt:lpstr>Time Requirement Issues!</vt:lpstr>
      <vt:lpstr>Transfer Learning Strategy</vt:lpstr>
      <vt:lpstr>How the strategy works in SCA context?</vt:lpstr>
      <vt:lpstr>How to Transfer Learn?</vt:lpstr>
      <vt:lpstr>Simulated Unprotected AES Trace</vt:lpstr>
      <vt:lpstr>Results on Unprotected Traces</vt:lpstr>
      <vt:lpstr>Results on Unprotected Traces</vt:lpstr>
      <vt:lpstr>Results on Unprotected Traces</vt:lpstr>
      <vt:lpstr>Impact of Transfer Learning</vt:lpstr>
      <vt:lpstr>Sensitivity Analysis</vt:lpstr>
      <vt:lpstr>Sensitivity Analysis</vt:lpstr>
      <vt:lpstr>Simulated First order Masked AES Trace</vt:lpstr>
      <vt:lpstr>Results on Unprotected Traces</vt:lpstr>
      <vt:lpstr>Results on Unprotected Traces</vt:lpstr>
      <vt:lpstr>Impact of Transfer Learning</vt:lpstr>
      <vt:lpstr>Sensitivity Analysis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</dc:title>
  <dc:creator>Dhruv Thapar</dc:creator>
  <cp:lastModifiedBy>Manaar Alam</cp:lastModifiedBy>
  <cp:revision>207</cp:revision>
  <dcterms:created xsi:type="dcterms:W3CDTF">2021-03-05T13:55:38Z</dcterms:created>
  <dcterms:modified xsi:type="dcterms:W3CDTF">2021-03-19T09:57:56Z</dcterms:modified>
</cp:coreProperties>
</file>