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9F5C-CC0A-43C0-84C0-707492C3768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0DC9-92B6-4668-A078-5F33E720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3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9F5C-CC0A-43C0-84C0-707492C3768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0DC9-92B6-4668-A078-5F33E720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9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9F5C-CC0A-43C0-84C0-707492C3768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0DC9-92B6-4668-A078-5F33E720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3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9F5C-CC0A-43C0-84C0-707492C3768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0DC9-92B6-4668-A078-5F33E720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3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9F5C-CC0A-43C0-84C0-707492C3768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0DC9-92B6-4668-A078-5F33E720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1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9F5C-CC0A-43C0-84C0-707492C3768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0DC9-92B6-4668-A078-5F33E720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9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9F5C-CC0A-43C0-84C0-707492C3768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0DC9-92B6-4668-A078-5F33E720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7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9F5C-CC0A-43C0-84C0-707492C3768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0DC9-92B6-4668-A078-5F33E720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4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9F5C-CC0A-43C0-84C0-707492C3768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0DC9-92B6-4668-A078-5F33E720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8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9F5C-CC0A-43C0-84C0-707492C3768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0DC9-92B6-4668-A078-5F33E720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1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9F5C-CC0A-43C0-84C0-707492C3768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0DC9-92B6-4668-A078-5F33E720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29F5C-CC0A-43C0-84C0-707492C3768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10DC9-92B6-4668-A078-5F33E720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44535" y="1242617"/>
            <a:ext cx="5460697" cy="2106507"/>
            <a:chOff x="944535" y="1242617"/>
            <a:chExt cx="5460697" cy="2106507"/>
          </a:xfrm>
        </p:grpSpPr>
        <p:sp>
          <p:nvSpPr>
            <p:cNvPr id="21" name="Rectangle 20"/>
            <p:cNvSpPr/>
            <p:nvPr/>
          </p:nvSpPr>
          <p:spPr>
            <a:xfrm>
              <a:off x="1386312" y="1625328"/>
              <a:ext cx="2154909" cy="4932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61067" y="1593713"/>
              <a:ext cx="10053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u="sng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Project PI</a:t>
              </a:r>
              <a:endParaRPr lang="en-US" sz="8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56798" y="1921569"/>
              <a:ext cx="16552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Associate Professor</a:t>
              </a:r>
              <a:endParaRPr lang="en-US" sz="8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24877" y="1757641"/>
              <a:ext cx="18889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Dr. Debdeep Mukhopadhyay</a:t>
              </a:r>
              <a:endPara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944535" y="1242617"/>
              <a:ext cx="795158" cy="844375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86312" y="2837439"/>
              <a:ext cx="2154909" cy="4932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944535" y="2454728"/>
              <a:ext cx="795158" cy="844375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66650" y="2807853"/>
              <a:ext cx="10053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u="sng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Project co-PI</a:t>
              </a:r>
              <a:endParaRPr lang="en-US" sz="8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747210" y="3099467"/>
              <a:ext cx="16552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Assistant Professor</a:t>
              </a:r>
              <a:endParaRPr lang="en-US" sz="8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69266" y="2947127"/>
              <a:ext cx="18889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Dr. </a:t>
              </a:r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Sourangshu</a:t>
              </a:r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Bhattacharya</a:t>
              </a:r>
              <a:endPara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250323" y="1625328"/>
              <a:ext cx="2154909" cy="4932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13326" y="1601360"/>
              <a:ext cx="11351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u="sng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Student Member</a:t>
              </a:r>
              <a:endParaRPr lang="en-US" sz="8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53274" y="1921569"/>
              <a:ext cx="16552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Full-Time Ph. D. Scholar</a:t>
              </a:r>
              <a:endParaRPr lang="en-US" sz="8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36428" y="1764245"/>
              <a:ext cx="18889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Manaar</a:t>
              </a:r>
              <a:r>
                <a:rPr lang="en-US" sz="8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800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Alam</a:t>
              </a:r>
              <a:endPara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808546" y="1242617"/>
              <a:ext cx="795158" cy="844375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47131" y="2837439"/>
              <a:ext cx="2154909" cy="4932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810134" y="2813471"/>
              <a:ext cx="11351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u="sng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Student Member</a:t>
              </a:r>
              <a:endParaRPr lang="en-US" sz="8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50082" y="3133680"/>
              <a:ext cx="16552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Full-Time Ph. D. Scholar</a:t>
              </a:r>
              <a:endParaRPr lang="en-US" sz="8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433236" y="2976356"/>
              <a:ext cx="18889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Sarani</a:t>
              </a:r>
              <a:r>
                <a:rPr lang="en-US" sz="8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Bhattacharya</a:t>
              </a:r>
              <a:endPara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3805354" y="2454728"/>
              <a:ext cx="795158" cy="844375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72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>NTU,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#ALAM MANAAR#</dc:creator>
  <cp:lastModifiedBy>#ALAM MANAAR#</cp:lastModifiedBy>
  <cp:revision>9</cp:revision>
  <dcterms:created xsi:type="dcterms:W3CDTF">2017-08-30T06:20:06Z</dcterms:created>
  <dcterms:modified xsi:type="dcterms:W3CDTF">2017-08-30T10:21:24Z</dcterms:modified>
</cp:coreProperties>
</file>