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719A-CEBE-4B91-AA73-52A2C2FB0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4ED6B-E30F-441B-B8C0-2F706B84A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4C34-8C35-428B-81A3-C1747EBB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E03D-A74C-4AA2-AB70-1B54537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A3E9-6273-47BF-BAC6-114112E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6CEB-9368-42DA-BFD1-C342894B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A403C-B850-43C5-84E4-EC82413B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2C8E-BDEF-4171-B153-6C3DC3C0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843A-E400-44B5-909A-8D1C92D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BFF8-F362-4A74-B869-1DC628B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5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8EE68-C90D-4D79-B980-3D4A34CB5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8CFE-D457-4019-8D73-ECF0B4828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2A31-4902-4883-84F0-2A4C809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B31F-D2BF-41B8-B067-FB922645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838A-698A-484E-A709-D4A1255A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3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2600-CE01-44D1-A69E-8BDA9CC2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DEB9-243B-4518-829A-06CB3C7C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F48D-D806-44AE-99AB-93A82EF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19B6-BDF3-416F-99D4-2758695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2FC5-7E85-455B-887B-D0F52B80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AEBC-76F0-40C3-97C5-5B0D24E5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BE7E-7B9C-4D43-9FDB-88531FA1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36C6-3524-4F36-99EE-417A1909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16D3-430A-45D8-8686-A8E13712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DEC2C-6551-4EB8-A8A0-2811BB55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2C8-E8F2-4635-91F6-C8CEDF7C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5832-1877-48D3-9E13-5F5DDCEC5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CD7C-BCD6-4A82-9E52-059EC0B1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B8D97-BA80-4CB2-AE65-9E28E70D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60C38-1248-4FB2-B5D1-32A50849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5F0DA-723C-4179-8B63-B4D9A71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0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9A43-68C2-49F2-A045-283D123D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BB64-E235-4E87-A754-3AD7FA8A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8F36-C460-4C8C-97D1-F754F2C57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B70A3-0658-4E3E-BF1A-B1765D714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43A2C-4F0D-485E-808E-D779C015A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9DC70-08E5-440B-8D65-3078685D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91DE0-8FBD-492D-95F3-E4254A4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20827-0E75-48B7-9998-2E71F5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2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1D82-312B-4556-8F52-FA88438E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3F810-DB75-4F73-A34B-DEBDC74C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05C56-3C10-41DC-B755-B1A5DE2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47DC-49C7-442D-90DD-14F28164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3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6C972-CFFA-4CDA-8B5D-FB50D79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58E05-2F22-4455-B464-94D97D00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2EBC-5C51-4A6D-93EE-EF621A5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7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C190-DB3A-45A0-873E-0C7FB82B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EDC2-F74E-4515-984B-ED573A92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A1D0-01BF-438B-8F78-42788FFC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672D-F611-4F63-BF36-8A302A0C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14FAF-4919-4487-ABED-888F83F6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78D3-5F1B-4D43-9E2A-682FBAE9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0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3FFA-B28F-4FA7-AC77-67DF57E9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90393-B7CB-46DD-9773-BD6263A9F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63C89-191F-4CB7-81D0-6A08B4558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2FDBE-4B14-4644-BCE4-1280932D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3145-DE5E-4A14-B35E-89B3BED0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5B9A-F4FC-4C99-8981-5418D920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955CB-3913-450D-8F40-527A6EF9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B807-9992-4C7A-994D-0AA75997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B6D2-CF47-43DB-ADE3-E7A4DAA18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9B91-3FF2-43F1-8C18-1413662B67F3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627E-999E-4742-A720-8C9BD1A48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4E3F-19F3-4838-A074-53083B0CD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1CCB-9B59-4124-93E0-52D723A7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93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EE15-2F7E-4CDB-9CCD-7DB4453BE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918AE-526F-4934-928B-E8D8511C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TLSHAPE_TB_00000000000000000000000000000000_LeftEndCaps" hidden="1">
            <a:extLst>
              <a:ext uri="{FF2B5EF4-FFF2-40B4-BE49-F238E27FC236}">
                <a16:creationId xmlns:a16="http://schemas.microsoft.com/office/drawing/2014/main" id="{4FFB34B7-78C9-48DF-B685-B8CDCF8EA9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10" name="OTLSHAPE_T_5ac0518c02f14ab598ef99458c94b69a_ShapePercentage" hidden="1">
            <a:extLst>
              <a:ext uri="{FF2B5EF4-FFF2-40B4-BE49-F238E27FC236}">
                <a16:creationId xmlns:a16="http://schemas.microsoft.com/office/drawing/2014/main" id="{FC9321BE-50E8-43F6-80B6-C079A86687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01562" y="483480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1" name="OTLSHAPE_T_5ac0518c02f14ab598ef99458c94b69a_Duration" hidden="1">
            <a:extLst>
              <a:ext uri="{FF2B5EF4-FFF2-40B4-BE49-F238E27FC236}">
                <a16:creationId xmlns:a16="http://schemas.microsoft.com/office/drawing/2014/main" id="{EB347829-BD60-4FC5-B88B-6C5A6C4F921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466428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91 days</a:t>
            </a:r>
          </a:p>
        </p:txBody>
      </p:sp>
      <p:sp>
        <p:nvSpPr>
          <p:cNvPr id="312" name="OTLSHAPE_T_5ac0518c02f14ab598ef99458c94b69a_TextPercentage" hidden="1">
            <a:extLst>
              <a:ext uri="{FF2B5EF4-FFF2-40B4-BE49-F238E27FC236}">
                <a16:creationId xmlns:a16="http://schemas.microsoft.com/office/drawing/2014/main" id="{49309906-883B-47AB-A658-198CCB0DA9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0" y="48193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3" name="OTLSHAPE_T_5ac0518c02f14ab598ef99458c94b69a_JoinedDate" hidden="1">
            <a:extLst>
              <a:ext uri="{FF2B5EF4-FFF2-40B4-BE49-F238E27FC236}">
                <a16:creationId xmlns:a16="http://schemas.microsoft.com/office/drawing/2014/main" id="{A5A6822A-A192-4BD7-B051-DFF597AA369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0" y="48193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" name="OTLSHAPE_T_2b9d859033cc4e56b4fa7c43b21ceb12_ShapePercentage" hidden="1">
            <a:extLst>
              <a:ext uri="{FF2B5EF4-FFF2-40B4-BE49-F238E27FC236}">
                <a16:creationId xmlns:a16="http://schemas.microsoft.com/office/drawing/2014/main" id="{4721830F-83A4-461F-ADE7-EF07A1C906C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335191" y="52720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9" name="OTLSHAPE_T_2b9d859033cc4e56b4fa7c43b21ceb12_Duration" hidden="1">
            <a:extLst>
              <a:ext uri="{FF2B5EF4-FFF2-40B4-BE49-F238E27FC236}">
                <a16:creationId xmlns:a16="http://schemas.microsoft.com/office/drawing/2014/main" id="{7F7547E1-0EE9-41AD-8D12-31DA43494CA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510150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182 days</a:t>
            </a:r>
          </a:p>
        </p:txBody>
      </p:sp>
      <p:sp>
        <p:nvSpPr>
          <p:cNvPr id="320" name="OTLSHAPE_T_2b9d859033cc4e56b4fa7c43b21ceb12_TextPercentage" hidden="1">
            <a:extLst>
              <a:ext uri="{FF2B5EF4-FFF2-40B4-BE49-F238E27FC236}">
                <a16:creationId xmlns:a16="http://schemas.microsoft.com/office/drawing/2014/main" id="{87D99EE8-C332-4E6C-A812-75A22C51FB5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0" y="5256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" name="OTLSHAPE_T_2b9d859033cc4e56b4fa7c43b21ceb12_JoinedDate" hidden="1">
            <a:extLst>
              <a:ext uri="{FF2B5EF4-FFF2-40B4-BE49-F238E27FC236}">
                <a16:creationId xmlns:a16="http://schemas.microsoft.com/office/drawing/2014/main" id="{E1D63E46-A5F1-443D-9239-E26B2E73F4A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0" y="5256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" name="OTLSHAPE_T_7a7a4479818640fabe3d2347d57ebbc8_ShapePercentage" hidden="1">
            <a:extLst>
              <a:ext uri="{FF2B5EF4-FFF2-40B4-BE49-F238E27FC236}">
                <a16:creationId xmlns:a16="http://schemas.microsoft.com/office/drawing/2014/main" id="{3CE9C1CE-CF87-40B5-B917-22590FE27A8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386596" y="570924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7" name="OTLSHAPE_T_7a7a4479818640fabe3d2347d57ebbc8_Duration" hidden="1">
            <a:extLst>
              <a:ext uri="{FF2B5EF4-FFF2-40B4-BE49-F238E27FC236}">
                <a16:creationId xmlns:a16="http://schemas.microsoft.com/office/drawing/2014/main" id="{B64B1DDF-05A7-4566-8688-654A4A5020D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0" y="553872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123 days</a:t>
            </a:r>
          </a:p>
        </p:txBody>
      </p:sp>
      <p:sp>
        <p:nvSpPr>
          <p:cNvPr id="328" name="OTLSHAPE_T_7a7a4479818640fabe3d2347d57ebbc8_TextPercentage" hidden="1">
            <a:extLst>
              <a:ext uri="{FF2B5EF4-FFF2-40B4-BE49-F238E27FC236}">
                <a16:creationId xmlns:a16="http://schemas.microsoft.com/office/drawing/2014/main" id="{3DE2FC06-F5A7-47BC-8692-8F2FA627E24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0" y="56937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OTLSHAPE_T_7a7a4479818640fabe3d2347d57ebbc8_JoinedDate" hidden="1">
            <a:extLst>
              <a:ext uri="{FF2B5EF4-FFF2-40B4-BE49-F238E27FC236}">
                <a16:creationId xmlns:a16="http://schemas.microsoft.com/office/drawing/2014/main" id="{A21054FD-9AE6-4B04-A2F6-32334067938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0" y="56937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4" name="OTLSHAPE_T_541b566f8c61435ca8ee6e31eeaaa4af_ShapePercentage" hidden="1">
            <a:extLst>
              <a:ext uri="{FF2B5EF4-FFF2-40B4-BE49-F238E27FC236}">
                <a16:creationId xmlns:a16="http://schemas.microsoft.com/office/drawing/2014/main" id="{BC3DC13E-AB0C-4171-B0AE-00083D75E33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43039" y="61464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5" name="OTLSHAPE_T_541b566f8c61435ca8ee6e31eeaaa4af_Duration" hidden="1">
            <a:extLst>
              <a:ext uri="{FF2B5EF4-FFF2-40B4-BE49-F238E27FC236}">
                <a16:creationId xmlns:a16="http://schemas.microsoft.com/office/drawing/2014/main" id="{3FEA90C0-D908-42C3-82CF-6BC68DE8FA2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597594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122 days</a:t>
            </a:r>
          </a:p>
        </p:txBody>
      </p:sp>
      <p:sp>
        <p:nvSpPr>
          <p:cNvPr id="336" name="OTLSHAPE_T_541b566f8c61435ca8ee6e31eeaaa4af_TextPercentage" hidden="1">
            <a:extLst>
              <a:ext uri="{FF2B5EF4-FFF2-40B4-BE49-F238E27FC236}">
                <a16:creationId xmlns:a16="http://schemas.microsoft.com/office/drawing/2014/main" id="{1BC5F145-F1C0-4BFE-99E2-7F6F8CE07CF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61309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OTLSHAPE_T_541b566f8c61435ca8ee6e31eeaaa4af_JoinedDate" hidden="1">
            <a:extLst>
              <a:ext uri="{FF2B5EF4-FFF2-40B4-BE49-F238E27FC236}">
                <a16:creationId xmlns:a16="http://schemas.microsoft.com/office/drawing/2014/main" id="{73E4BE73-E47E-4C31-9ED2-FDD6A1C15D5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61309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2" name="OTLSHAPE_T_484965d554a84426a39a674bf440908b_ShapePercentage" hidden="1">
            <a:extLst>
              <a:ext uri="{FF2B5EF4-FFF2-40B4-BE49-F238E27FC236}">
                <a16:creationId xmlns:a16="http://schemas.microsoft.com/office/drawing/2014/main" id="{B0D5AD7C-3615-4115-8A2F-D877D1048FE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092518" y="65836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3" name="OTLSHAPE_T_484965d554a84426a39a674bf440908b_Duration" hidden="1">
            <a:extLst>
              <a:ext uri="{FF2B5EF4-FFF2-40B4-BE49-F238E27FC236}">
                <a16:creationId xmlns:a16="http://schemas.microsoft.com/office/drawing/2014/main" id="{6B58E6C9-39EC-4113-8679-52C9AC464022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0" y="641316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120 days</a:t>
            </a:r>
          </a:p>
        </p:txBody>
      </p:sp>
      <p:sp>
        <p:nvSpPr>
          <p:cNvPr id="344" name="OTLSHAPE_T_484965d554a84426a39a674bf440908b_TextPercentage" hidden="1">
            <a:extLst>
              <a:ext uri="{FF2B5EF4-FFF2-40B4-BE49-F238E27FC236}">
                <a16:creationId xmlns:a16="http://schemas.microsoft.com/office/drawing/2014/main" id="{0E241428-EF27-4BDB-B2D7-50CE4A4DB21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0" y="65681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5" name="OTLSHAPE_T_484965d554a84426a39a674bf440908b_JoinedDate" hidden="1">
            <a:extLst>
              <a:ext uri="{FF2B5EF4-FFF2-40B4-BE49-F238E27FC236}">
                <a16:creationId xmlns:a16="http://schemas.microsoft.com/office/drawing/2014/main" id="{62E0BF69-14A8-4B46-807E-34FE6BDC61A2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0" y="65681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0" name="OTLSHAPE_T_4e537ab2aef44222b915073746b8fae0_ShapePercentage" hidden="1">
            <a:extLst>
              <a:ext uri="{FF2B5EF4-FFF2-40B4-BE49-F238E27FC236}">
                <a16:creationId xmlns:a16="http://schemas.microsoft.com/office/drawing/2014/main" id="{0920B9C6-FF22-4720-BDB3-BA1C2689E9B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92518" y="702089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1" name="OTLSHAPE_T_4e537ab2aef44222b915073746b8fae0_Duration" hidden="1">
            <a:extLst>
              <a:ext uri="{FF2B5EF4-FFF2-40B4-BE49-F238E27FC236}">
                <a16:creationId xmlns:a16="http://schemas.microsoft.com/office/drawing/2014/main" id="{CC2303C2-0B33-4C61-A87B-9A11409959B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685038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212 days</a:t>
            </a:r>
          </a:p>
        </p:txBody>
      </p:sp>
      <p:sp>
        <p:nvSpPr>
          <p:cNvPr id="352" name="OTLSHAPE_T_4e537ab2aef44222b915073746b8fae0_TextPercentage" hidden="1">
            <a:extLst>
              <a:ext uri="{FF2B5EF4-FFF2-40B4-BE49-F238E27FC236}">
                <a16:creationId xmlns:a16="http://schemas.microsoft.com/office/drawing/2014/main" id="{321D9351-BCDD-4060-A750-FFC015168BC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70054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3" name="OTLSHAPE_T_4e537ab2aef44222b915073746b8fae0_JoinedDate" hidden="1">
            <a:extLst>
              <a:ext uri="{FF2B5EF4-FFF2-40B4-BE49-F238E27FC236}">
                <a16:creationId xmlns:a16="http://schemas.microsoft.com/office/drawing/2014/main" id="{70D4057D-7168-471C-B4DE-F8BBD0FCB06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70054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8" name="OTLSHAPE_T_ada6ce4790d24d13a262a1a6784d0b20_ShapePercentage" hidden="1">
            <a:extLst>
              <a:ext uri="{FF2B5EF4-FFF2-40B4-BE49-F238E27FC236}">
                <a16:creationId xmlns:a16="http://schemas.microsoft.com/office/drawing/2014/main" id="{BF0DD968-76A4-4BA9-95AC-88F7DF18800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568664" y="762863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9" name="OTLSHAPE_T_ada6ce4790d24d13a262a1a6784d0b20_Duration" hidden="1">
            <a:extLst>
              <a:ext uri="{FF2B5EF4-FFF2-40B4-BE49-F238E27FC236}">
                <a16:creationId xmlns:a16="http://schemas.microsoft.com/office/drawing/2014/main" id="{C4F11224-5759-4D9E-9205-ED995981423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7287599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184 days</a:t>
            </a:r>
          </a:p>
        </p:txBody>
      </p:sp>
      <p:sp>
        <p:nvSpPr>
          <p:cNvPr id="360" name="OTLSHAPE_T_ada6ce4790d24d13a262a1a6784d0b20_TextPercentage" hidden="1">
            <a:extLst>
              <a:ext uri="{FF2B5EF4-FFF2-40B4-BE49-F238E27FC236}">
                <a16:creationId xmlns:a16="http://schemas.microsoft.com/office/drawing/2014/main" id="{BC14C94A-FDAB-4B69-B5BE-CDBE4605255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744262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61" name="OTLSHAPE_T_ada6ce4790d24d13a262a1a6784d0b20_JoinedDate" hidden="1">
            <a:extLst>
              <a:ext uri="{FF2B5EF4-FFF2-40B4-BE49-F238E27FC236}">
                <a16:creationId xmlns:a16="http://schemas.microsoft.com/office/drawing/2014/main" id="{6B34FED2-D9AC-49EE-A7B2-7B209021E163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0" y="744262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66" name="OTLSHAPE_T_c81ede3c383c47e7931f8ad221d59df5_ShapePercentage" hidden="1">
            <a:extLst>
              <a:ext uri="{FF2B5EF4-FFF2-40B4-BE49-F238E27FC236}">
                <a16:creationId xmlns:a16="http://schemas.microsoft.com/office/drawing/2014/main" id="{EA142DDC-B132-47CA-8185-F6143DEB2A4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849847" y="80658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7" name="OTLSHAPE_T_c81ede3c383c47e7931f8ad221d59df5_Duration" hidden="1">
            <a:extLst>
              <a:ext uri="{FF2B5EF4-FFF2-40B4-BE49-F238E27FC236}">
                <a16:creationId xmlns:a16="http://schemas.microsoft.com/office/drawing/2014/main" id="{43337CB2-42DE-4078-B6EF-67252159356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7895336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121 days</a:t>
            </a:r>
          </a:p>
        </p:txBody>
      </p:sp>
      <p:sp>
        <p:nvSpPr>
          <p:cNvPr id="368" name="OTLSHAPE_T_c81ede3c383c47e7931f8ad221d59df5_TextPercentage" hidden="1">
            <a:extLst>
              <a:ext uri="{FF2B5EF4-FFF2-40B4-BE49-F238E27FC236}">
                <a16:creationId xmlns:a16="http://schemas.microsoft.com/office/drawing/2014/main" id="{BB7BD6CD-D286-4FA9-B6CE-B6604A9FC19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805036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69" name="OTLSHAPE_T_c81ede3c383c47e7931f8ad221d59df5_JoinedDate" hidden="1">
            <a:extLst>
              <a:ext uri="{FF2B5EF4-FFF2-40B4-BE49-F238E27FC236}">
                <a16:creationId xmlns:a16="http://schemas.microsoft.com/office/drawing/2014/main" id="{33591826-AD63-4558-9D48-DF6F6E73501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805036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74" name="OTLSHAPE_T_793ced17bf6c435296651740ebb12f69_ShapePercentage" hidden="1">
            <a:extLst>
              <a:ext uri="{FF2B5EF4-FFF2-40B4-BE49-F238E27FC236}">
                <a16:creationId xmlns:a16="http://schemas.microsoft.com/office/drawing/2014/main" id="{98EDA457-53B5-47AF-8D90-3F2D7F05FB9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928072" y="850307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5" name="OTLSHAPE_T_793ced17bf6c435296651740ebb12f69_Duration" hidden="1">
            <a:extLst>
              <a:ext uri="{FF2B5EF4-FFF2-40B4-BE49-F238E27FC236}">
                <a16:creationId xmlns:a16="http://schemas.microsoft.com/office/drawing/2014/main" id="{C5CD8547-605E-4D3B-9BCF-6DB00CF359E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0" y="833255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489 days</a:t>
            </a:r>
          </a:p>
        </p:txBody>
      </p:sp>
      <p:sp>
        <p:nvSpPr>
          <p:cNvPr id="376" name="OTLSHAPE_T_793ced17bf6c435296651740ebb12f69_TextPercentage" hidden="1">
            <a:extLst>
              <a:ext uri="{FF2B5EF4-FFF2-40B4-BE49-F238E27FC236}">
                <a16:creationId xmlns:a16="http://schemas.microsoft.com/office/drawing/2014/main" id="{CA49C31C-08C2-4D03-B702-C65DEAEB510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8487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7" name="OTLSHAPE_T_793ced17bf6c435296651740ebb12f69_JoinedDate" hidden="1">
            <a:extLst>
              <a:ext uri="{FF2B5EF4-FFF2-40B4-BE49-F238E27FC236}">
                <a16:creationId xmlns:a16="http://schemas.microsoft.com/office/drawing/2014/main" id="{34A7DBA4-6F4C-41D3-9220-019948C4C5EC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0" y="8487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6911115-9FC2-4D6E-918C-CC292EB42DB5}"/>
              </a:ext>
            </a:extLst>
          </p:cNvPr>
          <p:cNvGrpSpPr/>
          <p:nvPr/>
        </p:nvGrpSpPr>
        <p:grpSpPr>
          <a:xfrm>
            <a:off x="370012" y="387531"/>
            <a:ext cx="11081731" cy="6860878"/>
            <a:chOff x="844465" y="1845395"/>
            <a:chExt cx="11081731" cy="6860878"/>
          </a:xfrm>
        </p:grpSpPr>
        <p:cxnSp>
          <p:nvCxnSpPr>
            <p:cNvPr id="278" name="OTLSHAPE_M_e1506f4cb4784b43972fa490dad713c1_Connector1">
              <a:extLst>
                <a:ext uri="{FF2B5EF4-FFF2-40B4-BE49-F238E27FC236}">
                  <a16:creationId xmlns:a16="http://schemas.microsoft.com/office/drawing/2014/main" id="{740866F9-D05C-4446-9000-AB2F8C29C667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9698709" y="3429000"/>
              <a:ext cx="0" cy="448522"/>
            </a:xfrm>
            <a:prstGeom prst="line">
              <a:avLst/>
            </a:prstGeom>
            <a:ln w="9525" cap="flat" cmpd="sng" algn="ctr">
              <a:solidFill>
                <a:srgbClr val="B20E12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OTLSHAPE_M_71f0dacb02b441c9b9c94374a66635d0_Connector1">
              <a:extLst>
                <a:ext uri="{FF2B5EF4-FFF2-40B4-BE49-F238E27FC236}">
                  <a16:creationId xmlns:a16="http://schemas.microsoft.com/office/drawing/2014/main" id="{128B268F-C98F-408C-ADD6-A2FB9F2818B9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>
            <a:xfrm>
              <a:off x="7575009" y="3429000"/>
              <a:ext cx="0" cy="448522"/>
            </a:xfrm>
            <a:prstGeom prst="line">
              <a:avLst/>
            </a:prstGeom>
            <a:ln w="9525" cap="flat" cmpd="sng" algn="ctr">
              <a:solidFill>
                <a:srgbClr val="FEBA0A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OTLSHAPE_M_5c7c84126a5c44aca632cb2100e2b199_Connector2">
              <a:extLst>
                <a:ext uri="{FF2B5EF4-FFF2-40B4-BE49-F238E27FC236}">
                  <a16:creationId xmlns:a16="http://schemas.microsoft.com/office/drawing/2014/main" id="{D0BEC60F-4E17-4BE0-A26E-6A7AB0191C0E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>
              <a:off x="6098864" y="3995843"/>
              <a:ext cx="0" cy="346922"/>
            </a:xfrm>
            <a:prstGeom prst="line">
              <a:avLst/>
            </a:prstGeom>
            <a:ln w="9525" cap="flat" cmpd="sng" algn="ctr">
              <a:solidFill>
                <a:srgbClr val="1AAA42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OTLSHAPE_M_5c7c84126a5c44aca632cb2100e2b199_Connector1">
              <a:extLst>
                <a:ext uri="{FF2B5EF4-FFF2-40B4-BE49-F238E27FC236}">
                  <a16:creationId xmlns:a16="http://schemas.microsoft.com/office/drawing/2014/main" id="{C1A26C25-B7E9-4AA1-9EC2-D6FC24C50D76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>
            <a:xfrm>
              <a:off x="6098864" y="3429000"/>
              <a:ext cx="0" cy="396325"/>
            </a:xfrm>
            <a:prstGeom prst="line">
              <a:avLst/>
            </a:prstGeom>
            <a:ln w="9525" cap="flat" cmpd="sng" algn="ctr">
              <a:solidFill>
                <a:srgbClr val="1AAA42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OTLSHAPE_M_1b79183ee6514aca8111fd58dbce9609_Connector1">
              <a:extLst>
                <a:ext uri="{FF2B5EF4-FFF2-40B4-BE49-F238E27FC236}">
                  <a16:creationId xmlns:a16="http://schemas.microsoft.com/office/drawing/2014/main" id="{582CD004-5642-45E4-9E24-D3804893EE95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>
              <a:off x="4608792" y="3429000"/>
              <a:ext cx="0" cy="448522"/>
            </a:xfrm>
            <a:prstGeom prst="line">
              <a:avLst/>
            </a:prstGeom>
            <a:ln w="9525" cap="flat" cmpd="sng" algn="ctr">
              <a:solidFill>
                <a:srgbClr val="0072BC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OTLSHAPE_M_4397e11e222546fab13fcece9eae36ef_Connector1">
              <a:extLst>
                <a:ext uri="{FF2B5EF4-FFF2-40B4-BE49-F238E27FC236}">
                  <a16:creationId xmlns:a16="http://schemas.microsoft.com/office/drawing/2014/main" id="{574934CF-5179-437F-9A52-EA52B2CA4881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>
              <a:off x="2714870" y="3429000"/>
              <a:ext cx="0" cy="448522"/>
            </a:xfrm>
            <a:prstGeom prst="line">
              <a:avLst/>
            </a:prstGeom>
            <a:ln w="9525" cap="flat" cmpd="sng" algn="ctr">
              <a:solidFill>
                <a:srgbClr val="6F3198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OTLSHAPE_M_d422dacb283c49b58226457c13f2f1fa_Connector1">
              <a:extLst>
                <a:ext uri="{FF2B5EF4-FFF2-40B4-BE49-F238E27FC236}">
                  <a16:creationId xmlns:a16="http://schemas.microsoft.com/office/drawing/2014/main" id="{72E755C9-3C82-4C01-A211-6D660DF53981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>
              <a:off x="10339300" y="2514219"/>
              <a:ext cx="0" cy="533781"/>
            </a:xfrm>
            <a:prstGeom prst="line">
              <a:avLst/>
            </a:prstGeom>
            <a:ln w="9525" cap="flat" cmpd="sng" algn="ctr">
              <a:solidFill>
                <a:srgbClr val="737373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OTLSHAPE_M_0371a9232a8343e7960514df0b551ba1_Connector2">
              <a:extLst>
                <a:ext uri="{FF2B5EF4-FFF2-40B4-BE49-F238E27FC236}">
                  <a16:creationId xmlns:a16="http://schemas.microsoft.com/office/drawing/2014/main" id="{5817FF8F-43FE-4D4B-8967-AFBE37D6F65F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8856192" y="2651675"/>
              <a:ext cx="0" cy="396325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OTLSHAPE_M_0371a9232a8343e7960514df0b551ba1_Connector1">
              <a:extLst>
                <a:ext uri="{FF2B5EF4-FFF2-40B4-BE49-F238E27FC236}">
                  <a16:creationId xmlns:a16="http://schemas.microsoft.com/office/drawing/2014/main" id="{BBB446E4-48F1-4E36-8D68-51889B78C552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8856192" y="1963716"/>
              <a:ext cx="0" cy="346922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OTLSHAPE_M_19c5cc789c344a2283e693644efd39bf_Connector1">
              <a:extLst>
                <a:ext uri="{FF2B5EF4-FFF2-40B4-BE49-F238E27FC236}">
                  <a16:creationId xmlns:a16="http://schemas.microsoft.com/office/drawing/2014/main" id="{74F95481-4E0A-4316-8276-6E12F70862CF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>
            <a:xfrm>
              <a:off x="6934418" y="2514219"/>
              <a:ext cx="0" cy="533781"/>
            </a:xfrm>
            <a:prstGeom prst="line">
              <a:avLst/>
            </a:prstGeom>
            <a:ln w="9525" cap="flat" cmpd="sng" algn="ctr">
              <a:solidFill>
                <a:srgbClr val="96D642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OTLSHAPE_M_d44f70cdac344b9bb8543d103d2dfc48_Connector1">
              <a:extLst>
                <a:ext uri="{FF2B5EF4-FFF2-40B4-BE49-F238E27FC236}">
                  <a16:creationId xmlns:a16="http://schemas.microsoft.com/office/drawing/2014/main" id="{DF6406B1-F1CC-4192-8401-1710B468EE8E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>
            <a:xfrm>
              <a:off x="5249384" y="1963716"/>
              <a:ext cx="0" cy="1084284"/>
            </a:xfrm>
            <a:prstGeom prst="line">
              <a:avLst/>
            </a:prstGeom>
            <a:ln w="9525" cap="flat" cmpd="sng" algn="ctr">
              <a:solidFill>
                <a:srgbClr val="02B2E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OTLSHAPE_M_1b66fddb39af4d09acad0f7aa49742ce_Connector1">
              <a:extLst>
                <a:ext uri="{FF2B5EF4-FFF2-40B4-BE49-F238E27FC236}">
                  <a16:creationId xmlns:a16="http://schemas.microsoft.com/office/drawing/2014/main" id="{42404EE5-EB20-44EE-B11F-95D15DB89F4A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>
              <a:off x="3341536" y="2599478"/>
              <a:ext cx="0" cy="448522"/>
            </a:xfrm>
            <a:prstGeom prst="line">
              <a:avLst/>
            </a:prstGeom>
            <a:ln w="9525" cap="flat" cmpd="sng" algn="ctr">
              <a:solidFill>
                <a:srgbClr val="2F3699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TLSHAPE_TB_00000000000000000000000000000000_RightEndCaps">
              <a:extLst>
                <a:ext uri="{FF2B5EF4-FFF2-40B4-BE49-F238E27FC236}">
                  <a16:creationId xmlns:a16="http://schemas.microsoft.com/office/drawing/2014/main" id="{E2ECA9FE-1615-4382-9FE9-95566829AF21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11474534" y="3098969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IN" b="1" spc="-38">
                  <a:solidFill>
                    <a:srgbClr val="C0504D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256" name="OTLSHAPE_TB_00000000000000000000000000000000_ScaleContainer">
              <a:extLst>
                <a:ext uri="{FF2B5EF4-FFF2-40B4-BE49-F238E27FC236}">
                  <a16:creationId xmlns:a16="http://schemas.microsoft.com/office/drawing/2014/main" id="{4348CB5C-F320-4860-A867-D51D80B8D46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44465" y="3048000"/>
              <a:ext cx="10515600" cy="381000"/>
            </a:xfrm>
            <a:prstGeom prst="roundRect">
              <a:avLst>
                <a:gd name="adj" fmla="val 100000"/>
              </a:avLst>
            </a:prstGeom>
            <a:gradFill flip="none" rotWithShape="1">
              <a:gsLst>
                <a:gs pos="0">
                  <a:srgbClr val="44546A"/>
                </a:gs>
                <a:gs pos="0">
                  <a:schemeClr val="dk2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TLSHAPE_TB_00000000000000000000000000000000_ElapsedTime">
              <a:extLst>
                <a:ext uri="{FF2B5EF4-FFF2-40B4-BE49-F238E27FC236}">
                  <a16:creationId xmlns:a16="http://schemas.microsoft.com/office/drawing/2014/main" id="{521015F3-2749-4A8D-924F-50CD61648C2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44465" y="3048000"/>
              <a:ext cx="1854200" cy="381000"/>
            </a:xfrm>
            <a:prstGeom prst="roundRect">
              <a:avLst>
                <a:gd name="adj" fmla="val 10000000"/>
              </a:avLst>
            </a:prstGeom>
            <a:solidFill>
              <a:srgbClr val="FF0000">
                <a:alpha val="30196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OTLSHAPE_TB_00000000000000000000000000000000_TodayMarkerShape">
              <a:extLst>
                <a:ext uri="{FF2B5EF4-FFF2-40B4-BE49-F238E27FC236}">
                  <a16:creationId xmlns:a16="http://schemas.microsoft.com/office/drawing/2014/main" id="{4B8DE1DE-5B1D-44E9-80FF-5935688F0E90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flipV="1">
              <a:off x="2635197" y="2921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OTLSHAPE_TB_00000000000000000000000000000000_TodayMarkerText">
              <a:extLst>
                <a:ext uri="{FF2B5EF4-FFF2-40B4-BE49-F238E27FC236}">
                  <a16:creationId xmlns:a16="http://schemas.microsoft.com/office/drawing/2014/main" id="{0C6CA752-8517-428F-9B1B-E2C671CBCBA0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2509498" y="2734945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IN" sz="1200" spc="-12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260" name="OTLSHAPE_TB_00000000000000000000000000000000_TimescaleInterval1">
              <a:extLst>
                <a:ext uri="{FF2B5EF4-FFF2-40B4-BE49-F238E27FC236}">
                  <a16:creationId xmlns:a16="http://schemas.microsoft.com/office/drawing/2014/main" id="{A7F87C76-7383-4E67-8E52-DA917AFD0011}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1073065" y="3145473"/>
              <a:ext cx="30495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I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2017</a:t>
              </a:r>
            </a:p>
          </p:txBody>
        </p:sp>
        <p:cxnSp>
          <p:nvCxnSpPr>
            <p:cNvPr id="261" name="OTLSHAPE_TB_00000000000000000000000000000000_Separator1">
              <a:extLst>
                <a:ext uri="{FF2B5EF4-FFF2-40B4-BE49-F238E27FC236}">
                  <a16:creationId xmlns:a16="http://schemas.microsoft.com/office/drawing/2014/main" id="{9BA74F7E-7A3A-4DBF-8A03-5CFAC38FF6DE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>
              <a:off x="3551042" y="311150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OTLSHAPE_TB_00000000000000000000000000000000_TimescaleInterval2">
              <a:extLst>
                <a:ext uri="{FF2B5EF4-FFF2-40B4-BE49-F238E27FC236}">
                  <a16:creationId xmlns:a16="http://schemas.microsoft.com/office/drawing/2014/main" id="{0B9A8944-1AB9-4657-88BF-BED899CBB769}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3614542" y="3145473"/>
              <a:ext cx="30495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I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2018</a:t>
              </a:r>
            </a:p>
          </p:txBody>
        </p:sp>
        <p:cxnSp>
          <p:nvCxnSpPr>
            <p:cNvPr id="263" name="OTLSHAPE_TB_00000000000000000000000000000000_Separator2">
              <a:extLst>
                <a:ext uri="{FF2B5EF4-FFF2-40B4-BE49-F238E27FC236}">
                  <a16:creationId xmlns:a16="http://schemas.microsoft.com/office/drawing/2014/main" id="{F82F1033-B8BD-4BD1-9BFE-CD590B69239B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>
              <a:off x="6092518" y="311150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TLSHAPE_TB_00000000000000000000000000000000_TimescaleInterval3">
              <a:extLst>
                <a:ext uri="{FF2B5EF4-FFF2-40B4-BE49-F238E27FC236}">
                  <a16:creationId xmlns:a16="http://schemas.microsoft.com/office/drawing/2014/main" id="{79E7CF95-880B-4FB2-BC72-AD10F3FCED32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6156018" y="3145473"/>
              <a:ext cx="30495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I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2019</a:t>
              </a:r>
            </a:p>
          </p:txBody>
        </p:sp>
        <p:cxnSp>
          <p:nvCxnSpPr>
            <p:cNvPr id="265" name="OTLSHAPE_TB_00000000000000000000000000000000_Separator3">
              <a:extLst>
                <a:ext uri="{FF2B5EF4-FFF2-40B4-BE49-F238E27FC236}">
                  <a16:creationId xmlns:a16="http://schemas.microsoft.com/office/drawing/2014/main" id="{55A35344-8D49-4C4B-B320-9A6D9B5670A4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>
              <a:off x="8633995" y="311150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TLSHAPE_TB_00000000000000000000000000000000_TimescaleInterval4">
              <a:extLst>
                <a:ext uri="{FF2B5EF4-FFF2-40B4-BE49-F238E27FC236}">
                  <a16:creationId xmlns:a16="http://schemas.microsoft.com/office/drawing/2014/main" id="{8816EBA3-99D1-4C3E-9519-D2AFD2CFAC30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8697495" y="3145473"/>
              <a:ext cx="30495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IN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279" name="OTLSHAPE_M_1b66fddb39af4d09acad0f7aa49742ce_Title">
              <a:extLst>
                <a:ext uri="{FF2B5EF4-FFF2-40B4-BE49-F238E27FC236}">
                  <a16:creationId xmlns:a16="http://schemas.microsoft.com/office/drawing/2014/main" id="{4C08D1EA-CC51-476C-B74C-511ADA5FDA53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3563786" y="2481157"/>
              <a:ext cx="990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Literature Survey</a:t>
              </a:r>
            </a:p>
          </p:txBody>
        </p:sp>
        <p:sp>
          <p:nvSpPr>
            <p:cNvPr id="281" name="OTLSHAPE_M_1b66fddb39af4d09acad0f7aa49742ce_Shape">
              <a:extLst>
                <a:ext uri="{FF2B5EF4-FFF2-40B4-BE49-F238E27FC236}">
                  <a16:creationId xmlns:a16="http://schemas.microsoft.com/office/drawing/2014/main" id="{36D07581-331D-4D6F-A4F7-B18247DC313C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 rot="16200000">
              <a:off x="3366936" y="2599478"/>
              <a:ext cx="165100" cy="165100"/>
            </a:xfrm>
            <a:prstGeom prst="flowChartMerge">
              <a:avLst/>
            </a:prstGeom>
            <a:solidFill>
              <a:srgbClr val="2F369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OTLSHAPE_M_d44f70cdac344b9bb8543d103d2dfc48_Title">
              <a:extLst>
                <a:ext uri="{FF2B5EF4-FFF2-40B4-BE49-F238E27FC236}">
                  <a16:creationId xmlns:a16="http://schemas.microsoft.com/office/drawing/2014/main" id="{1259DF42-3303-480C-AE0E-ED02A43150FA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5471634" y="1846016"/>
              <a:ext cx="224383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Dataset Creation for x86 based system</a:t>
              </a:r>
              <a:endParaRPr lang="en-IN" sz="1100" b="1" spc="-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4" name="OTLSHAPE_M_d44f70cdac344b9bb8543d103d2dfc48_Shape">
              <a:extLst>
                <a:ext uri="{FF2B5EF4-FFF2-40B4-BE49-F238E27FC236}">
                  <a16:creationId xmlns:a16="http://schemas.microsoft.com/office/drawing/2014/main" id="{FAB3FBCB-611E-44DB-8BC2-4EBA11489504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 rot="16200000">
              <a:off x="5274784" y="1963716"/>
              <a:ext cx="165100" cy="165100"/>
            </a:xfrm>
            <a:prstGeom prst="flowChartMerge">
              <a:avLst/>
            </a:prstGeom>
            <a:solidFill>
              <a:srgbClr val="02B2E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OTLSHAPE_M_19c5cc789c344a2283e693644efd39bf_Title">
              <a:extLst>
                <a:ext uri="{FF2B5EF4-FFF2-40B4-BE49-F238E27FC236}">
                  <a16:creationId xmlns:a16="http://schemas.microsoft.com/office/drawing/2014/main" id="{1DFAFCB0-2187-4091-BCAA-A89F1D0DC6F7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7156668" y="2310638"/>
              <a:ext cx="22987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2">
                  <a:solidFill>
                    <a:schemeClr val="dk1"/>
                  </a:solidFill>
                  <a:latin typeface="Calibri" panose="020F0502020204030204" pitchFamily="34" charset="0"/>
                </a:rPr>
                <a:t>Testing on different x86 processors and improvement</a:t>
              </a:r>
              <a:endParaRPr lang="en-IN" sz="1100" b="1" spc="-2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7" name="OTLSHAPE_M_19c5cc789c344a2283e693644efd39bf_Shape">
              <a:extLst>
                <a:ext uri="{FF2B5EF4-FFF2-40B4-BE49-F238E27FC236}">
                  <a16:creationId xmlns:a16="http://schemas.microsoft.com/office/drawing/2014/main" id="{EB075B73-1D2C-43F2-86BE-6A186B94126E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 rot="16200000">
              <a:off x="6959818" y="2514219"/>
              <a:ext cx="165100" cy="165100"/>
            </a:xfrm>
            <a:prstGeom prst="flowChartMerge">
              <a:avLst/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OTLSHAPE_M_0371a9232a8343e7960514df0b551ba1_Title">
              <a:extLst>
                <a:ext uri="{FF2B5EF4-FFF2-40B4-BE49-F238E27FC236}">
                  <a16:creationId xmlns:a16="http://schemas.microsoft.com/office/drawing/2014/main" id="{C34BD42D-6391-449C-B0AA-4731F1FAA3EA}"/>
                </a:ext>
              </a:extLst>
            </p:cNvPr>
            <p:cNvSpPr txBox="1"/>
            <p:nvPr>
              <p:custDataLst>
                <p:tags r:id="rId69"/>
              </p:custDataLst>
            </p:nvPr>
          </p:nvSpPr>
          <p:spPr>
            <a:xfrm>
              <a:off x="9078442" y="1845395"/>
              <a:ext cx="1981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Converting into Hardware Module</a:t>
              </a:r>
            </a:p>
          </p:txBody>
        </p:sp>
        <p:sp>
          <p:nvSpPr>
            <p:cNvPr id="290" name="OTLSHAPE_M_0371a9232a8343e7960514df0b551ba1_Shape">
              <a:extLst>
                <a:ext uri="{FF2B5EF4-FFF2-40B4-BE49-F238E27FC236}">
                  <a16:creationId xmlns:a16="http://schemas.microsoft.com/office/drawing/2014/main" id="{0E919618-AC88-4914-B793-5754244051FC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 rot="16200000">
              <a:off x="8881592" y="1963716"/>
              <a:ext cx="165100" cy="165100"/>
            </a:xfrm>
            <a:prstGeom prst="flowChartMerge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OTLSHAPE_M_d422dacb283c49b58226457c13f2f1fa_Title">
              <a:extLst>
                <a:ext uri="{FF2B5EF4-FFF2-40B4-BE49-F238E27FC236}">
                  <a16:creationId xmlns:a16="http://schemas.microsoft.com/office/drawing/2014/main" id="{520A6657-5762-4636-9193-9BB32B2FAEB0}"/>
                </a:ext>
              </a:extLst>
            </p:cNvPr>
            <p:cNvSpPr txBox="1"/>
            <p:nvPr>
              <p:custDataLst>
                <p:tags r:id="rId71"/>
              </p:custDataLst>
            </p:nvPr>
          </p:nvSpPr>
          <p:spPr>
            <a:xfrm>
              <a:off x="10561550" y="2310638"/>
              <a:ext cx="10033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>
                  <a:solidFill>
                    <a:schemeClr val="dk1"/>
                  </a:solidFill>
                  <a:latin typeface="Calibri" panose="020F0502020204030204" pitchFamily="34" charset="0"/>
                </a:rPr>
                <a:t>Final Testing and Deliverable</a:t>
              </a:r>
            </a:p>
          </p:txBody>
        </p:sp>
        <p:sp>
          <p:nvSpPr>
            <p:cNvPr id="293" name="OTLSHAPE_M_d422dacb283c49b58226457c13f2f1fa_Shape">
              <a:extLst>
                <a:ext uri="{FF2B5EF4-FFF2-40B4-BE49-F238E27FC236}">
                  <a16:creationId xmlns:a16="http://schemas.microsoft.com/office/drawing/2014/main" id="{6EC09969-596E-405F-8874-DAB31EC29A86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 rot="16200000">
              <a:off x="10364700" y="2514219"/>
              <a:ext cx="165100" cy="165100"/>
            </a:xfrm>
            <a:prstGeom prst="flowChartMerg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OTLSHAPE_M_4397e11e222546fab13fcece9eae36ef_Title">
              <a:extLst>
                <a:ext uri="{FF2B5EF4-FFF2-40B4-BE49-F238E27FC236}">
                  <a16:creationId xmlns:a16="http://schemas.microsoft.com/office/drawing/2014/main" id="{C0C1F4E2-B187-4FF9-8818-C58AE7DFA43E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2937120" y="3825325"/>
              <a:ext cx="977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Project Approval</a:t>
              </a:r>
            </a:p>
          </p:txBody>
        </p:sp>
        <p:sp>
          <p:nvSpPr>
            <p:cNvPr id="296" name="OTLSHAPE_M_4397e11e222546fab13fcece9eae36ef_Shape">
              <a:extLst>
                <a:ext uri="{FF2B5EF4-FFF2-40B4-BE49-F238E27FC236}">
                  <a16:creationId xmlns:a16="http://schemas.microsoft.com/office/drawing/2014/main" id="{0DA9E3FD-82B7-4FCC-A5F4-2AD7B1823D4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 rot="16200000">
              <a:off x="2740270" y="3712422"/>
              <a:ext cx="165100" cy="165100"/>
            </a:xfrm>
            <a:prstGeom prst="flowChartMerge">
              <a:avLst/>
            </a:prstGeom>
            <a:solidFill>
              <a:srgbClr val="6F319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OTLSHAPE_M_1b79183ee6514aca8111fd58dbce9609_Title">
              <a:extLst>
                <a:ext uri="{FF2B5EF4-FFF2-40B4-BE49-F238E27FC236}">
                  <a16:creationId xmlns:a16="http://schemas.microsoft.com/office/drawing/2014/main" id="{DF2C2B51-58F5-4721-BA4B-DB9C9AD401A0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4831042" y="3825325"/>
              <a:ext cx="2006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Development of Intelligent Attacks</a:t>
              </a:r>
            </a:p>
          </p:txBody>
        </p:sp>
        <p:sp>
          <p:nvSpPr>
            <p:cNvPr id="299" name="OTLSHAPE_M_1b79183ee6514aca8111fd58dbce9609_Shape">
              <a:extLst>
                <a:ext uri="{FF2B5EF4-FFF2-40B4-BE49-F238E27FC236}">
                  <a16:creationId xmlns:a16="http://schemas.microsoft.com/office/drawing/2014/main" id="{613A0751-7BAC-41AE-A8EC-3D914774B2E2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16200000">
              <a:off x="4634192" y="3712422"/>
              <a:ext cx="165100" cy="165100"/>
            </a:xfrm>
            <a:prstGeom prst="flowChartMerge">
              <a:avLst/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OTLSHAPE_M_5c7c84126a5c44aca632cb2100e2b199_Title">
              <a:extLst>
                <a:ext uri="{FF2B5EF4-FFF2-40B4-BE49-F238E27FC236}">
                  <a16:creationId xmlns:a16="http://schemas.microsoft.com/office/drawing/2014/main" id="{1E59FC8A-0FC0-43DB-8A43-5E2EAC537E58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6321114" y="4290568"/>
              <a:ext cx="14351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Design of LSTM Network</a:t>
              </a:r>
            </a:p>
          </p:txBody>
        </p:sp>
        <p:sp>
          <p:nvSpPr>
            <p:cNvPr id="302" name="OTLSHAPE_M_5c7c84126a5c44aca632cb2100e2b199_Shape">
              <a:extLst>
                <a:ext uri="{FF2B5EF4-FFF2-40B4-BE49-F238E27FC236}">
                  <a16:creationId xmlns:a16="http://schemas.microsoft.com/office/drawing/2014/main" id="{F25FC4EB-287D-42E5-A666-6A2CA86588D3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 rot="16200000">
              <a:off x="6124264" y="4177665"/>
              <a:ext cx="165100" cy="165100"/>
            </a:xfrm>
            <a:prstGeom prst="flowChartMerge">
              <a:avLst/>
            </a:prstGeom>
            <a:solidFill>
              <a:srgbClr val="1AAA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OTLSHAPE_M_71f0dacb02b441c9b9c94374a66635d0_Title">
              <a:extLst>
                <a:ext uri="{FF2B5EF4-FFF2-40B4-BE49-F238E27FC236}">
                  <a16:creationId xmlns:a16="http://schemas.microsoft.com/office/drawing/2014/main" id="{6D38B7CB-4AAA-40E1-8BE1-BA70D8DD760C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7797259" y="3825325"/>
              <a:ext cx="1714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Accessing HPCs of IoT devices</a:t>
              </a:r>
              <a:endParaRPr lang="en-IN" sz="1100" b="1" spc="-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5" name="OTLSHAPE_M_71f0dacb02b441c9b9c94374a66635d0_Shape">
              <a:extLst>
                <a:ext uri="{FF2B5EF4-FFF2-40B4-BE49-F238E27FC236}">
                  <a16:creationId xmlns:a16="http://schemas.microsoft.com/office/drawing/2014/main" id="{21A4E4BB-A6C0-48D2-9B5A-E4E78CCFBDD0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16200000">
              <a:off x="7600409" y="3712422"/>
              <a:ext cx="165100" cy="165100"/>
            </a:xfrm>
            <a:prstGeom prst="flowChartMerge">
              <a:avLst/>
            </a:prstGeom>
            <a:solidFill>
              <a:srgbClr val="FEBA0A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OTLSHAPE_M_e1506f4cb4784b43972fa490dad713c1_Title">
              <a:extLst>
                <a:ext uri="{FF2B5EF4-FFF2-40B4-BE49-F238E27FC236}">
                  <a16:creationId xmlns:a16="http://schemas.microsoft.com/office/drawing/2014/main" id="{098A5FFF-A922-40BB-B493-57B3B915B3DE}"/>
                </a:ext>
              </a:extLst>
            </p:cNvPr>
            <p:cNvSpPr txBox="1"/>
            <p:nvPr>
              <p:custDataLst>
                <p:tags r:id="rId81"/>
              </p:custDataLst>
            </p:nvPr>
          </p:nvSpPr>
          <p:spPr>
            <a:xfrm>
              <a:off x="9920959" y="3825325"/>
              <a:ext cx="1803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Testing on different IoT devices</a:t>
              </a:r>
            </a:p>
          </p:txBody>
        </p:sp>
        <p:sp>
          <p:nvSpPr>
            <p:cNvPr id="308" name="OTLSHAPE_M_e1506f4cb4784b43972fa490dad713c1_Shape">
              <a:extLst>
                <a:ext uri="{FF2B5EF4-FFF2-40B4-BE49-F238E27FC236}">
                  <a16:creationId xmlns:a16="http://schemas.microsoft.com/office/drawing/2014/main" id="{89EEF7E6-2C93-4304-8646-9D3001A4BA6F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 rot="16200000">
              <a:off x="9724109" y="3712422"/>
              <a:ext cx="165100" cy="165100"/>
            </a:xfrm>
            <a:prstGeom prst="flowChartMerge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OTLSHAPE_T_5ac0518c02f14ab598ef99458c94b69a_Shape">
              <a:extLst>
                <a:ext uri="{FF2B5EF4-FFF2-40B4-BE49-F238E27FC236}">
                  <a16:creationId xmlns:a16="http://schemas.microsoft.com/office/drawing/2014/main" id="{0A36512A-DCEC-4830-8D7C-A46F85A8732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2701562" y="4834805"/>
              <a:ext cx="635000" cy="203200"/>
            </a:xfrm>
            <a:prstGeom prst="roundRect">
              <a:avLst>
                <a:gd name="adj" fmla="val 100000"/>
              </a:avLst>
            </a:prstGeom>
            <a:solidFill>
              <a:srgbClr val="2F369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OTLSHAPE_T_5ac0518c02f14ab598ef99458c94b69a_Title">
              <a:extLst>
                <a:ext uri="{FF2B5EF4-FFF2-40B4-BE49-F238E27FC236}">
                  <a16:creationId xmlns:a16="http://schemas.microsoft.com/office/drawing/2014/main" id="{C18625DB-6EBD-418D-89C9-E28828789497}"/>
                </a:ext>
              </a:extLst>
            </p:cNvPr>
            <p:cNvSpPr txBox="1"/>
            <p:nvPr>
              <p:custDataLst>
                <p:tags r:id="rId84"/>
              </p:custDataLst>
            </p:nvPr>
          </p:nvSpPr>
          <p:spPr>
            <a:xfrm>
              <a:off x="2701562" y="4664287"/>
              <a:ext cx="4419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Survey on different types of side-channel attacks and their countermeasures</a:t>
              </a:r>
              <a:endParaRPr lang="en-IN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6" name="OTLSHAPE_T_5ac0518c02f14ab598ef99458c94b69a_EndDate">
              <a:extLst>
                <a:ext uri="{FF2B5EF4-FFF2-40B4-BE49-F238E27FC236}">
                  <a16:creationId xmlns:a16="http://schemas.microsoft.com/office/drawing/2014/main" id="{4AFA5E2C-0B57-4233-B54B-6B61CF58D34E}"/>
                </a:ext>
              </a:extLst>
            </p:cNvPr>
            <p:cNvSpPr txBox="1"/>
            <p:nvPr>
              <p:custDataLst>
                <p:tags r:id="rId85"/>
              </p:custDataLst>
            </p:nvPr>
          </p:nvSpPr>
          <p:spPr>
            <a:xfrm>
              <a:off x="3385986" y="4858893"/>
              <a:ext cx="622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3 months</a:t>
              </a:r>
            </a:p>
          </p:txBody>
        </p:sp>
        <p:sp>
          <p:nvSpPr>
            <p:cNvPr id="317" name="OTLSHAPE_T_2b9d859033cc4e56b4fa7c43b21ceb12_Shape">
              <a:extLst>
                <a:ext uri="{FF2B5EF4-FFF2-40B4-BE49-F238E27FC236}">
                  <a16:creationId xmlns:a16="http://schemas.microsoft.com/office/drawing/2014/main" id="{3C8E9410-B9B2-4E6E-BC00-DD2CFC794A10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3335191" y="5272024"/>
              <a:ext cx="1270000" cy="203200"/>
            </a:xfrm>
            <a:prstGeom prst="roundRect">
              <a:avLst>
                <a:gd name="adj" fmla="val 100000"/>
              </a:avLst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3" name="OTLSHAPE_T_2b9d859033cc4e56b4fa7c43b21ceb12_Title">
              <a:extLst>
                <a:ext uri="{FF2B5EF4-FFF2-40B4-BE49-F238E27FC236}">
                  <a16:creationId xmlns:a16="http://schemas.microsoft.com/office/drawing/2014/main" id="{8312404B-41DC-40F5-91BD-73A64B75FEA7}"/>
                </a:ext>
              </a:extLst>
            </p:cNvPr>
            <p:cNvSpPr txBox="1"/>
            <p:nvPr>
              <p:custDataLst>
                <p:tags r:id="rId87"/>
              </p:custDataLst>
            </p:nvPr>
          </p:nvSpPr>
          <p:spPr>
            <a:xfrm>
              <a:off x="3335190" y="5102126"/>
              <a:ext cx="382147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Developing different intelligent attacks to fool existing techniques</a:t>
              </a:r>
              <a:endParaRPr lang="en-IN" sz="11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4" name="OTLSHAPE_T_2b9d859033cc4e56b4fa7c43b21ceb12_EndDate">
              <a:extLst>
                <a:ext uri="{FF2B5EF4-FFF2-40B4-BE49-F238E27FC236}">
                  <a16:creationId xmlns:a16="http://schemas.microsoft.com/office/drawing/2014/main" id="{9F7D5324-9FDB-42D3-8243-D4C18FDFBB3D}"/>
                </a:ext>
              </a:extLst>
            </p:cNvPr>
            <p:cNvSpPr txBox="1"/>
            <p:nvPr>
              <p:custDataLst>
                <p:tags r:id="rId88"/>
              </p:custDataLst>
            </p:nvPr>
          </p:nvSpPr>
          <p:spPr>
            <a:xfrm>
              <a:off x="4653242" y="5296112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6 months</a:t>
              </a:r>
            </a:p>
          </p:txBody>
        </p:sp>
        <p:sp>
          <p:nvSpPr>
            <p:cNvPr id="325" name="OTLSHAPE_T_7a7a4479818640fabe3d2347d57ebbc8_Shape">
              <a:extLst>
                <a:ext uri="{FF2B5EF4-FFF2-40B4-BE49-F238E27FC236}">
                  <a16:creationId xmlns:a16="http://schemas.microsoft.com/office/drawing/2014/main" id="{8FA50C2D-68DA-412A-BE36-93FFB3C1996A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4386596" y="5709243"/>
              <a:ext cx="863600" cy="203200"/>
            </a:xfrm>
            <a:prstGeom prst="roundRect">
              <a:avLst>
                <a:gd name="adj" fmla="val 100000"/>
              </a:avLst>
            </a:prstGeom>
            <a:solidFill>
              <a:srgbClr val="02B2E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OTLSHAPE_T_7a7a4479818640fabe3d2347d57ebbc8_Title">
              <a:extLst>
                <a:ext uri="{FF2B5EF4-FFF2-40B4-BE49-F238E27FC236}">
                  <a16:creationId xmlns:a16="http://schemas.microsoft.com/office/drawing/2014/main" id="{552986BC-00CE-44CB-A411-01E8ABA75054}"/>
                </a:ext>
              </a:extLst>
            </p:cNvPr>
            <p:cNvSpPr txBox="1"/>
            <p:nvPr>
              <p:custDataLst>
                <p:tags r:id="rId90"/>
              </p:custDataLst>
            </p:nvPr>
          </p:nvSpPr>
          <p:spPr>
            <a:xfrm>
              <a:off x="4386596" y="5538724"/>
              <a:ext cx="30861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Create HPC profiler for x86 system and create dataset</a:t>
              </a:r>
            </a:p>
          </p:txBody>
        </p:sp>
        <p:sp>
          <p:nvSpPr>
            <p:cNvPr id="332" name="OTLSHAPE_T_7a7a4479818640fabe3d2347d57ebbc8_EndDate">
              <a:extLst>
                <a:ext uri="{FF2B5EF4-FFF2-40B4-BE49-F238E27FC236}">
                  <a16:creationId xmlns:a16="http://schemas.microsoft.com/office/drawing/2014/main" id="{37C12DB8-93C7-4637-BE77-E33892615097}"/>
                </a:ext>
              </a:extLst>
            </p:cNvPr>
            <p:cNvSpPr txBox="1"/>
            <p:nvPr>
              <p:custDataLst>
                <p:tags r:id="rId91"/>
              </p:custDataLst>
            </p:nvPr>
          </p:nvSpPr>
          <p:spPr>
            <a:xfrm>
              <a:off x="5293834" y="5733330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4 months</a:t>
              </a:r>
            </a:p>
          </p:txBody>
        </p:sp>
        <p:sp>
          <p:nvSpPr>
            <p:cNvPr id="333" name="OTLSHAPE_T_541b566f8c61435ca8ee6e31eeaaa4af_Shape">
              <a:extLst>
                <a:ext uri="{FF2B5EF4-FFF2-40B4-BE49-F238E27FC236}">
                  <a16:creationId xmlns:a16="http://schemas.microsoft.com/office/drawing/2014/main" id="{B615E9EC-4B08-487A-AE01-6A07C95CC81B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5243039" y="6146461"/>
              <a:ext cx="850900" cy="203200"/>
            </a:xfrm>
            <a:prstGeom prst="roundRect">
              <a:avLst>
                <a:gd name="adj" fmla="val 100000"/>
              </a:avLst>
            </a:prstGeom>
            <a:solidFill>
              <a:srgbClr val="1AAA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OTLSHAPE_T_541b566f8c61435ca8ee6e31eeaaa4af_Title">
              <a:extLst>
                <a:ext uri="{FF2B5EF4-FFF2-40B4-BE49-F238E27FC236}">
                  <a16:creationId xmlns:a16="http://schemas.microsoft.com/office/drawing/2014/main" id="{507CE59D-58B0-4A3B-AD77-71664CB4D50D}"/>
                </a:ext>
              </a:extLst>
            </p:cNvPr>
            <p:cNvSpPr txBox="1"/>
            <p:nvPr>
              <p:custDataLst>
                <p:tags r:id="rId93"/>
              </p:custDataLst>
            </p:nvPr>
          </p:nvSpPr>
          <p:spPr>
            <a:xfrm>
              <a:off x="5243039" y="5975943"/>
              <a:ext cx="1993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Design and train an LSTM network</a:t>
              </a:r>
              <a:endParaRPr lang="en-IN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0" name="OTLSHAPE_T_541b566f8c61435ca8ee6e31eeaaa4af_EndDate">
              <a:extLst>
                <a:ext uri="{FF2B5EF4-FFF2-40B4-BE49-F238E27FC236}">
                  <a16:creationId xmlns:a16="http://schemas.microsoft.com/office/drawing/2014/main" id="{D2C14137-B81B-4D81-9D3F-1402C3FEEC83}"/>
                </a:ext>
              </a:extLst>
            </p:cNvPr>
            <p:cNvSpPr txBox="1"/>
            <p:nvPr>
              <p:custDataLst>
                <p:tags r:id="rId94"/>
              </p:custDataLst>
            </p:nvPr>
          </p:nvSpPr>
          <p:spPr>
            <a:xfrm>
              <a:off x="6143314" y="6170549"/>
              <a:ext cx="622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4 months</a:t>
              </a:r>
            </a:p>
          </p:txBody>
        </p:sp>
        <p:sp>
          <p:nvSpPr>
            <p:cNvPr id="341" name="OTLSHAPE_T_484965d554a84426a39a674bf440908b_Shape">
              <a:extLst>
                <a:ext uri="{FF2B5EF4-FFF2-40B4-BE49-F238E27FC236}">
                  <a16:creationId xmlns:a16="http://schemas.microsoft.com/office/drawing/2014/main" id="{AA355AC7-A2CE-43ED-8256-152D8CF8B7A4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6092518" y="6583680"/>
              <a:ext cx="838200" cy="203200"/>
            </a:xfrm>
            <a:prstGeom prst="roundRect">
              <a:avLst>
                <a:gd name="adj" fmla="val 100000"/>
              </a:avLst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OTLSHAPE_T_484965d554a84426a39a674bf440908b_Title">
              <a:extLst>
                <a:ext uri="{FF2B5EF4-FFF2-40B4-BE49-F238E27FC236}">
                  <a16:creationId xmlns:a16="http://schemas.microsoft.com/office/drawing/2014/main" id="{D4F244EE-F0B9-4419-8963-9C3C418A812F}"/>
                </a:ext>
              </a:extLst>
            </p:cNvPr>
            <p:cNvSpPr txBox="1"/>
            <p:nvPr>
              <p:custDataLst>
                <p:tags r:id="rId96"/>
              </p:custDataLst>
            </p:nvPr>
          </p:nvSpPr>
          <p:spPr>
            <a:xfrm>
              <a:off x="6092518" y="6413161"/>
              <a:ext cx="4851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Improve the performance of the LSTM based on dataset for different x86 processors</a:t>
              </a:r>
              <a:endParaRPr lang="en-IN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8" name="OTLSHAPE_T_484965d554a84426a39a674bf440908b_EndDate">
              <a:extLst>
                <a:ext uri="{FF2B5EF4-FFF2-40B4-BE49-F238E27FC236}">
                  <a16:creationId xmlns:a16="http://schemas.microsoft.com/office/drawing/2014/main" id="{8D3F706B-3AC6-401E-BDE2-44CB1761C59D}"/>
                </a:ext>
              </a:extLst>
            </p:cNvPr>
            <p:cNvSpPr txBox="1"/>
            <p:nvPr>
              <p:custDataLst>
                <p:tags r:id="rId97"/>
              </p:custDataLst>
            </p:nvPr>
          </p:nvSpPr>
          <p:spPr>
            <a:xfrm>
              <a:off x="6978868" y="6607768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4 months</a:t>
              </a:r>
            </a:p>
          </p:txBody>
        </p:sp>
        <p:sp>
          <p:nvSpPr>
            <p:cNvPr id="349" name="OTLSHAPE_T_4e537ab2aef44222b915073746b8fae0_Shape">
              <a:extLst>
                <a:ext uri="{FF2B5EF4-FFF2-40B4-BE49-F238E27FC236}">
                  <a16:creationId xmlns:a16="http://schemas.microsoft.com/office/drawing/2014/main" id="{40B61AD8-FF8A-4033-BDC3-75EBF55DE2EF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6092518" y="7020899"/>
              <a:ext cx="1485900" cy="203200"/>
            </a:xfrm>
            <a:prstGeom prst="roundRect">
              <a:avLst>
                <a:gd name="adj" fmla="val 100000"/>
              </a:avLst>
            </a:prstGeom>
            <a:solidFill>
              <a:srgbClr val="FEBA0A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5" name="OTLSHAPE_T_4e537ab2aef44222b915073746b8fae0_Title">
              <a:extLst>
                <a:ext uri="{FF2B5EF4-FFF2-40B4-BE49-F238E27FC236}">
                  <a16:creationId xmlns:a16="http://schemas.microsoft.com/office/drawing/2014/main" id="{57223AE0-9303-4058-ADFC-FD2846B63E24}"/>
                </a:ext>
              </a:extLst>
            </p:cNvPr>
            <p:cNvSpPr txBox="1"/>
            <p:nvPr>
              <p:custDataLst>
                <p:tags r:id="rId99"/>
              </p:custDataLst>
            </p:nvPr>
          </p:nvSpPr>
          <p:spPr>
            <a:xfrm>
              <a:off x="6092518" y="6850380"/>
              <a:ext cx="3581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IN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Create HPC profiler for different target IoT and mobile devices</a:t>
              </a:r>
            </a:p>
          </p:txBody>
        </p:sp>
        <p:sp>
          <p:nvSpPr>
            <p:cNvPr id="356" name="OTLSHAPE_T_4e537ab2aef44222b915073746b8fae0_EndDate">
              <a:extLst>
                <a:ext uri="{FF2B5EF4-FFF2-40B4-BE49-F238E27FC236}">
                  <a16:creationId xmlns:a16="http://schemas.microsoft.com/office/drawing/2014/main" id="{84950AB0-E956-4E76-9745-8E6318D85B58}"/>
                </a:ext>
              </a:extLst>
            </p:cNvPr>
            <p:cNvSpPr txBox="1"/>
            <p:nvPr>
              <p:custDataLst>
                <p:tags r:id="rId100"/>
              </p:custDataLst>
            </p:nvPr>
          </p:nvSpPr>
          <p:spPr>
            <a:xfrm>
              <a:off x="7619459" y="7044986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7 months</a:t>
              </a:r>
            </a:p>
          </p:txBody>
        </p:sp>
        <p:sp>
          <p:nvSpPr>
            <p:cNvPr id="357" name="OTLSHAPE_T_ada6ce4790d24d13a262a1a6784d0b20_Shape">
              <a:extLst>
                <a:ext uri="{FF2B5EF4-FFF2-40B4-BE49-F238E27FC236}">
                  <a16:creationId xmlns:a16="http://schemas.microsoft.com/office/drawing/2014/main" id="{A9C0F492-0766-4243-9A0A-89086A592C88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7568664" y="7628636"/>
              <a:ext cx="1282700" cy="203200"/>
            </a:xfrm>
            <a:prstGeom prst="roundRect">
              <a:avLst>
                <a:gd name="adj" fmla="val 100000"/>
              </a:avLst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3" name="OTLSHAPE_T_ada6ce4790d24d13a262a1a6784d0b20_Title">
              <a:extLst>
                <a:ext uri="{FF2B5EF4-FFF2-40B4-BE49-F238E27FC236}">
                  <a16:creationId xmlns:a16="http://schemas.microsoft.com/office/drawing/2014/main" id="{832F8857-1E70-481D-AFBD-E3BD4B2D2A97}"/>
                </a:ext>
              </a:extLst>
            </p:cNvPr>
            <p:cNvSpPr txBox="1"/>
            <p:nvPr>
              <p:custDataLst>
                <p:tags r:id="rId102"/>
              </p:custDataLst>
            </p:nvPr>
          </p:nvSpPr>
          <p:spPr>
            <a:xfrm>
              <a:off x="7568664" y="7287599"/>
              <a:ext cx="42672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>
                  <a:solidFill>
                    <a:schemeClr val="dk1"/>
                  </a:solidFill>
                  <a:latin typeface="Calibri" panose="020F0502020204030204" pitchFamily="34" charset="0"/>
                </a:rPr>
                <a:t>Convert the x86 based detection module to hardware module for IoT and mobile devices</a:t>
              </a:r>
              <a:endParaRPr lang="en-IN" sz="1100" b="1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4" name="OTLSHAPE_T_ada6ce4790d24d13a262a1a6784d0b20_EndDate">
              <a:extLst>
                <a:ext uri="{FF2B5EF4-FFF2-40B4-BE49-F238E27FC236}">
                  <a16:creationId xmlns:a16="http://schemas.microsoft.com/office/drawing/2014/main" id="{F7CFFEBA-B03B-412F-B444-DAB5E659F5B6}"/>
                </a:ext>
              </a:extLst>
            </p:cNvPr>
            <p:cNvSpPr txBox="1"/>
            <p:nvPr>
              <p:custDataLst>
                <p:tags r:id="rId103"/>
              </p:custDataLst>
            </p:nvPr>
          </p:nvSpPr>
          <p:spPr>
            <a:xfrm>
              <a:off x="8900642" y="7652724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6 months</a:t>
              </a:r>
            </a:p>
          </p:txBody>
        </p:sp>
        <p:sp>
          <p:nvSpPr>
            <p:cNvPr id="365" name="OTLSHAPE_T_c81ede3c383c47e7931f8ad221d59df5_Shape">
              <a:extLst>
                <a:ext uri="{FF2B5EF4-FFF2-40B4-BE49-F238E27FC236}">
                  <a16:creationId xmlns:a16="http://schemas.microsoft.com/office/drawing/2014/main" id="{AED57D36-4200-4DD6-A206-C219E35B5CDF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849847" y="8065855"/>
              <a:ext cx="850900" cy="203200"/>
            </a:xfrm>
            <a:prstGeom prst="roundRect">
              <a:avLst>
                <a:gd name="adj" fmla="val 100000"/>
              </a:avLst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1" name="OTLSHAPE_T_c81ede3c383c47e7931f8ad221d59df5_Title">
              <a:extLst>
                <a:ext uri="{FF2B5EF4-FFF2-40B4-BE49-F238E27FC236}">
                  <a16:creationId xmlns:a16="http://schemas.microsoft.com/office/drawing/2014/main" id="{F5189FC5-E858-43EF-AA7B-B531A5D3C6BB}"/>
                </a:ext>
              </a:extLst>
            </p:cNvPr>
            <p:cNvSpPr txBox="1"/>
            <p:nvPr>
              <p:custDataLst>
                <p:tags r:id="rId105"/>
              </p:custDataLst>
            </p:nvPr>
          </p:nvSpPr>
          <p:spPr>
            <a:xfrm>
              <a:off x="8849847" y="7895336"/>
              <a:ext cx="2908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Test the hardware module on different IoT devices</a:t>
              </a:r>
              <a:endParaRPr lang="en-IN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2" name="OTLSHAPE_T_c81ede3c383c47e7931f8ad221d59df5_EndDate">
              <a:extLst>
                <a:ext uri="{FF2B5EF4-FFF2-40B4-BE49-F238E27FC236}">
                  <a16:creationId xmlns:a16="http://schemas.microsoft.com/office/drawing/2014/main" id="{BCEF9ECF-3297-43AD-A9BD-7E241ED06B90}"/>
                </a:ext>
              </a:extLst>
            </p:cNvPr>
            <p:cNvSpPr txBox="1"/>
            <p:nvPr>
              <p:custDataLst>
                <p:tags r:id="rId106"/>
              </p:custDataLst>
            </p:nvPr>
          </p:nvSpPr>
          <p:spPr>
            <a:xfrm>
              <a:off x="9743159" y="8089943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4 months</a:t>
              </a:r>
            </a:p>
          </p:txBody>
        </p:sp>
        <p:sp>
          <p:nvSpPr>
            <p:cNvPr id="373" name="OTLSHAPE_T_793ced17bf6c435296651740ebb12f69_Shape">
              <a:extLst>
                <a:ext uri="{FF2B5EF4-FFF2-40B4-BE49-F238E27FC236}">
                  <a16:creationId xmlns:a16="http://schemas.microsoft.com/office/drawing/2014/main" id="{FA2F40E6-0ED4-4ECB-AB86-258240634F42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6928072" y="8503073"/>
              <a:ext cx="3416300" cy="203200"/>
            </a:xfrm>
            <a:prstGeom prst="roundRect">
              <a:avLst>
                <a:gd name="adj" fmla="val 100000"/>
              </a:avLst>
            </a:prstGeom>
            <a:solidFill>
              <a:srgbClr val="73737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9" name="OTLSHAPE_T_793ced17bf6c435296651740ebb12f69_Title">
              <a:extLst>
                <a:ext uri="{FF2B5EF4-FFF2-40B4-BE49-F238E27FC236}">
                  <a16:creationId xmlns:a16="http://schemas.microsoft.com/office/drawing/2014/main" id="{A0A453CF-89B1-4142-98F0-D195D49C09AF}"/>
                </a:ext>
              </a:extLst>
            </p:cNvPr>
            <p:cNvSpPr txBox="1"/>
            <p:nvPr>
              <p:custDataLst>
                <p:tags r:id="rId108"/>
              </p:custDataLst>
            </p:nvPr>
          </p:nvSpPr>
          <p:spPr>
            <a:xfrm>
              <a:off x="6928072" y="8332555"/>
              <a:ext cx="4762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100" b="1" spc="-2">
                  <a:solidFill>
                    <a:schemeClr val="dk1"/>
                  </a:solidFill>
                  <a:latin typeface="Calibri" panose="020F0502020204030204" pitchFamily="34" charset="0"/>
                </a:rPr>
                <a:t>Final testing on both x86 processor and IoT devices and preparing final deliverable</a:t>
              </a:r>
              <a:endParaRPr lang="en-IN" sz="1100" b="1" spc="-2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0" name="OTLSHAPE_T_793ced17bf6c435296651740ebb12f69_EndDate">
              <a:extLst>
                <a:ext uri="{FF2B5EF4-FFF2-40B4-BE49-F238E27FC236}">
                  <a16:creationId xmlns:a16="http://schemas.microsoft.com/office/drawing/2014/main" id="{B173F1EE-655F-4414-8030-DAB70BF8A2BE}"/>
                </a:ext>
              </a:extLst>
            </p:cNvPr>
            <p:cNvSpPr txBox="1"/>
            <p:nvPr>
              <p:custDataLst>
                <p:tags r:id="rId109"/>
              </p:custDataLst>
            </p:nvPr>
          </p:nvSpPr>
          <p:spPr>
            <a:xfrm>
              <a:off x="10383750" y="8527161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000" b="1" spc="-8" dirty="0">
                  <a:solidFill>
                    <a:srgbClr val="1F497E"/>
                  </a:solidFill>
                  <a:latin typeface="Calibri" panose="020F0502020204030204" pitchFamily="34" charset="0"/>
                </a:rPr>
                <a:t>16 months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774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DD7B31-4799-451C-8BA5-4FBF9197945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496783"/>
              </p:ext>
            </p:extLst>
          </p:nvPr>
        </p:nvGraphicFramePr>
        <p:xfrm>
          <a:off x="609600" y="635000"/>
          <a:ext cx="10972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625797901"/>
                    </a:ext>
                  </a:extLst>
                </a:gridCol>
                <a:gridCol w="9893300">
                  <a:extLst>
                    <a:ext uri="{9D8B030D-6E8A-4147-A177-3AD203B41FA5}">
                      <a16:colId xmlns:a16="http://schemas.microsoft.com/office/drawing/2014/main" val="2756372919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r>
                        <a:rPr lang="en-IN" sz="1200"/>
                        <a:t>Milestone(s)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267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 b="1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6617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09-01-2017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Project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7655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11-30-2017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130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05-31-2018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Development of Intelligent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202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08-31-2018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Dataset Creation for x86 based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969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12-31-2018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Design of LSTM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97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04-30-2019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Testing on different x86 processors and improvement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527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07-31-2019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Accessing HPCs of IoT devices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050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01-31-2020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Converting into Hardware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095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05-31-2020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Testing on different IoT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912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08-31-2020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Final Testing and 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454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B5BAF0-2B60-453A-9722-BCAA1DAE486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1599254"/>
              </p:ext>
            </p:extLst>
          </p:nvPr>
        </p:nvGraphicFramePr>
        <p:xfrm>
          <a:off x="609600" y="4064000"/>
          <a:ext cx="10972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1269757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76140593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727366969"/>
                    </a:ext>
                  </a:extLst>
                </a:gridCol>
                <a:gridCol w="7988300">
                  <a:extLst>
                    <a:ext uri="{9D8B030D-6E8A-4147-A177-3AD203B41FA5}">
                      <a16:colId xmlns:a16="http://schemas.microsoft.com/office/drawing/2014/main" val="1852092889"/>
                    </a:ext>
                  </a:extLst>
                </a:gridCol>
              </a:tblGrid>
              <a:tr h="254000">
                <a:tc gridSpan="3">
                  <a:txBody>
                    <a:bodyPr/>
                    <a:lstStyle/>
                    <a:p>
                      <a:r>
                        <a:rPr lang="en-IN" sz="1200"/>
                        <a:t>Task(s)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332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 b="1"/>
                        <a:t>Duration
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545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09-01-2017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11-30-2017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Survey on different types of side-channel attacks and their countermeasures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29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12-01-2017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05-31-2018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Collecting and developing different intelligent attacks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989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05-01-2018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08-31-2018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Create HPC profiler for x86 system and create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894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09-01-2018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12-31-2018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Design and train an LSTM network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77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01-01-2019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04-30-2019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Improve the performance of the LSTM based on dataset for different x86 processors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072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01-01-2019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07-31-2019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Create HPC profiler for different target IoT and mobile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7394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08-01-2019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01-31-2020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Convert the x86 based detection module to hardware module for IoT and mobile devices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137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02-01-2020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05-31-2020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Test the hardware module on different IoT devices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151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sz="1200"/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05-01-2019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08-31-2020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Final testing on both x86 processor and IoT devices and preparing final deliverable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008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2040BA-5C26-4AA0-B1E6-46BC78F74FA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00" y="330200"/>
            <a:ext cx="508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/>
              <a:t>Timeline: 09-01-2017 - 08-31-2020</a:t>
            </a:r>
          </a:p>
        </p:txBody>
      </p:sp>
    </p:spTree>
    <p:extLst>
      <p:ext uri="{BB962C8B-B14F-4D97-AF65-F5344CB8AC3E}">
        <p14:creationId xmlns:p14="http://schemas.microsoft.com/office/powerpoint/2010/main" val="1075666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SU4iLCJTdHlsZU5hbWUiOiJSb2FkbWFwIiwiSXNUZW1wbGF0ZSI6ZmFsc2UsIlZlcnNpb24iOnsiJGlkIjoiMiIsIlZlcnNpb24iOiIzLjEuMCIsIk9yaWdpbmFsQXNzZW1ibHlWZXJzaW9uIjoiMy4xNi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zEsIkciOjczLCJCIjoxMj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I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yIiwiU2hhcGVTdHlsZSI6ZmFsc2UsIlRpdGxlU3R5bGUiOmZhbHNlLCJEYXRlU3R5bGUiOmZhbHNlLCJIb3Jpem9udGFsQ29ubmVjdG9yU3R5bGUiOmZhbHNlLCJWZXJ0aWNhbENvbm5lY3RvclN0eWxlIjpmYWxzZSwiUGVyY2VudGFnZUNvbXBsZXRlU2hhcGVPcGFjaXR5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MiLCJTdGFydERhdGUiOiIwMDAxLTAxLTAxVDAwOjAwOjAwIiwiRW5kRGF0ZSI6IjAwMDEtMDEtMDFUMDA6MDA6MDAiLCJGb3JtYXQiOiJNTU0iLCJUeXBlIjo0LCJBdXRvRGF0ZVJhbmdlIjp0cnVlLCJXb3JraW5nRGF5cyI6MTI3LCJUb2RheU1hcmtlclRleHQiOiJUb2RheSIsIkF1dG9TY2FsZVR5cGUiOnRydWV9LCJNaWxlc3RvbmVzIjpbeyIkaWQiOiIxMjQiLCJEYXRlIjoiMjAxNy0wOS0wMVQyMzo1OTowMFoiLCJTdHlsZSI6eyIkaWQiOiIxMjUiLCJTaGFwZSI6MiwiQ29ubmVjdG9yTWFyZ2luIjp7IiRyZWYiOiI1NCJ9LCJDb25uZWN0b3JTdHlsZSI6eyIkaWQiOiIxMjYiLCJMaW5lQ29sb3IiOnsiJGlkIjoiMTI3IiwiJHR5cGUiOiJOTFJFLkNvbW1vbi5Eb20uU29saWRDb2xvckJydXNoLCBOTFJFLkNvbW1vbiIsIkNvbG9yIjp7IiRpZCI6IjEyOCIsIkEiOjEyNywiUiI6MTExLCJHIjo0OSwiQiI6MTUyfX0sIkxpbmVXZWlnaHQiOjEuMCwiTGluZVR5cGUiOjAsIlBhcmVudFN0eWxlIjp7IiRyZWYiOiI1NSJ9fSwiSXNCZWxvd1RpbWViYW5kIjp0cnVlLCJIaWRlRGF0ZSI6ZmFsc2UsIlNoYXBlU2l6ZSI6MSwiU3BhY2luZyI6Mi4wLCJQYWRkaW5nIjp7IiRyZWYiOiI1OCJ9LCJTaGFwZVN0eWxlIjp7IiRpZCI6IjEyOSIsIk1hcmdpbiI6eyIkcmVmIjoiNjAifSwiUGFkZGluZyI6eyIkcmVmIjoiNjEifSwiQmFja2dyb3VuZCI6eyIkaWQiOiIxMzAiLCJDb2xvciI6eyIkaWQiOiIxMzEiLCJBIjoyNTUsIlIiOjExMSwiRyI6NDksIkIiOjE1Mn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k3ZTExZS0yMjI1LTQ2ZmEtYjEzZi1jZWNlOWVhZTM2ZWYiLCJJbXBvcnRJZCI6bnVsbCwiVGl0bGUiOiJQcm9qZWN0IEFwcHJvdmFsIiwiTm90ZSI6bnVsbCwiSHlwZXJsaW5rIjpudWxsLCJJc0NoYW5nZWQiOmZhbHNlLCJJc05ldyI6ZmFsc2V9LHsiJGlkIjoiMTM5IiwiRGF0ZSI6IjIwMTctMTEtMzB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mYWxzZSwiSGlkZURhdGUiOmZhbHNlLCJTaGFwZVNpemUiOjEsIlNwYWNpbmciOjIuMCwiUGFkZGluZyI6eyIkcmVmIjoiNTgifSwiU2hhcGVTdHlsZSI6eyIkaWQiOiIxNDQiLCJNYXJnaW4iOnsiJHJlZiI6IjYwIn0sIlBhZGRpbmciOnsiJHJlZiI6IjYxIn0sIkJhY2tncm91bmQiOnsiJGlkIjoiMTQ1IiwiQ29sb3IiOnsiJGlkIjoiMTQ2IiwiQSI6MjU1LCJSIjo0NywiRyI6NTQsIkIiOjE1M3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xYjY2ZmRkYi0zOWFmLTRkMDktYWNhZC0wZjdhYTQ5NzQyY2UiLCJJbXBvcnRJZCI6bnVsbCwiVGl0bGUiOiJMaXRlcmF0dXJlIFN1cnZleSIsIk5vdGUiOm51bGwsIkh5cGVybGluayI6bnVsbCwiSXNDaGFuZ2VkIjpmYWxzZSwiSXNOZXciOmZhbHNlfSx7IiRpZCI6IjE1NCIsIkRhdGUiOiIyMDE4LTA1LTMx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wLCJHIjoxMTQsIkIiOjE4OH19LCJMaW5lV2VpZ2h0IjoxLjAsIkxpbmVUeXBlIjowLCJQYXJlbnRTdHlsZSI6eyIkcmVmIjoiNTUifX0sIklzQmVsb3dUaW1lYmFuZCI6dHJ1ZSwiSGlkZURhdGUiOmZhbHNlLCJTaGFwZVNpemUiOjEsIlNwYWNpbmciOjIuMCwiUGFkZGluZyI6eyIkcmVmIjoiNTgifSwiU2hhcGVTdHlsZSI6eyIkaWQiOiIxNTkiLCJNYXJnaW4iOnsiJHJlZiI6IjYwIn0sIlBhZGRpbmciOnsiJHJlZiI6IjYxIn0sIkJhY2tncm91bmQiOnsiJGlkIjoiMTYwIiwiQ29sb3IiOnsiJGlkIjoiMTYxIiwiQSI6MjU1LCJSIjowLCJHIjoxMTQsIkIiOjE4OH19LCJJc1Zpc2libGUiOnRydWUsIldpZHRoIjoxOC4wLCJIZWlnaHQiOjIwLjAsIkJvcmRlclN0eWxlIjp7IiRpZCI6IjE2MiIsIkxpbmVDb2xvciI6eyIkcmVmIjoiNjMifSwiTGluZVdlaWdodCI6MC4wLCJMaW5lVHlwZSI6MCwiUGFyZW50U3R5bGUiOnsiJHJlZiI6IjYyIn19LCJQYXJlbnRTdHlsZSI6eyIkcmVmIjoiNTkifX0sIlRpdGxlU3R5bGUiOnsiJGlkIjoiMTYzIiwiRm9udFNldHRpbmdzIjp7IiRpZCI6IjE2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1IiwiTGluZUNvbG9yIjpudWxsLCJMaW5lV2VpZ2h0IjowLjAsIkxpbmVUeXBlIjowLCJQYXJlbnRTdHlsZSI6bnVsbH0sIlBhcmVudFN0eWxlIjp7IiRyZWYiOiI2NSJ9fSwiRGF0ZVN0eWxlIjp7IiRpZCI6IjE2NiIsIkZvbnRTZXR0aW5ncyI6eyIkaWQiOiIxNj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xYjc5MTgzZS1lNjUxLTRhY2EtODExMS1mZDU4ZGJjZTk2MDkiLCJJbXBvcnRJZCI6bnVsbCwiVGl0bGUiOiJEZXZlbG9wbWVudCBvZiBJbnRlbGxpZ2VudCBBdHRhY2tzIiwiTm90ZSI6bnVsbCwiSHlwZXJsaW5rIjpudWxsLCJJc0NoYW5nZWQiOmZhbHNlLCJJc05ldyI6ZmFsc2V9LHsiJGlkIjoiMTY5IiwiRGF0ZSI6IjIwMTgtMDgtMzFUMjM6NTk6MDBaIiwiU3R5bGUiOnsiJGlkIjoiMTcwIiwiU2hhcGUiOjIsIkNvbm5lY3Rvck1hcmdpbiI6eyIkcmVmIjoiNTQifSwiQ29ubmVjdG9yU3R5bGUiOnsiJGlkIjoiMTcxIiwiTGluZUNvbG9yIjp7IiRpZCI6IjE3MiIsIiR0eXBlIjoiTkxSRS5Db21tb24uRG9tLlNvbGlkQ29sb3JCcnVzaCwgTkxSRS5Db21tb24iLCJDb2xvciI6eyIkaWQiOiIxNzMiLCJBIjoxMjcsIlIiOjIsIkciOjE3OCwiQiI6MjM4fX0sIkxpbmVXZWlnaHQiOjEuMCwiTGluZVR5cGUiOjAsIlBhcmVudFN0eWxlIjp7IiRyZWYiOiI1NSJ9fSwiSXNCZWxvd1RpbWViYW5kIjpmYWxzZSwiSGlkZURhdGUiOmZhbHNlLCJTaGFwZVNpemUiOjEsIlNwYWNpbmciOjIuMCwiUGFkZGluZyI6eyIkcmVmIjoiNTgifSwiU2hhcGVTdHlsZSI6eyIkaWQiOiIxNzQiLCJNYXJnaW4iOnsiJHJlZiI6IjYwIn0sIlBhZGRpbmciOnsiJHJlZiI6IjYxIn0sIkJhY2tncm91bmQiOnsiJGlkIjoiMTc1IiwiQ29sb3IiOnsiJGlkIjoiMTc2IiwiQSI6MjU1LCJSIjoyLCJHIjoxNzgsIkIiOjIzOH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IsIkZvcmVncm91bmQiOnsiJHJlZiI6IjY3In0sIk1heFdpZHRoIjoxNzYuNjc5ODQwMDg3ODkwNjM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CIsIkxpbmVDb2xvciI6bnVsbCwiTGluZVdlaWdodCI6MC4wLCJMaW5lVHlwZSI6MCwiUGFyZW50U3R5bGUiOm51bGx9LCJQYXJlbnRTdHlsZSI6eyIkcmVmIjoiNjUifX0sIkRhdGVTdHlsZSI6eyIkaWQiOiIxODEiLCJGb250U2V0dGluZ3MiOnsiJGlkIjoiMTg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z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ZDQ0ZjcwY2QtYWMzNC00YjliLWI4NTQtM2QxMDNkMmRmYzQ4IiwiSW1wb3J0SWQiOm51bGwsIlRpdGxlIjoiRGF0YXNldCBDcmVhdGlvbiBmb3IgeDg2IGJhc2VkIHN5c3RlbSIsIk5vdGUiOm51bGwsIkh5cGVybGluayI6bnVsbCwiSXNDaGFuZ2VkIjpmYWxzZSwiSXNOZXciOmZhbHNlfSx7IiRpZCI6IjE4NCIsIkRhdGUiOiIyMDE4LTEyLTMx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yNiwiRyI6MTcwLCJCIjo2Nn19LCJMaW5lV2VpZ2h0IjoxLjAsIkxpbmVUeXBlIjowLCJQYXJlbnRTdHlsZSI6eyIkcmVmIjoiNTUifX0sIklzQmVsb3dUaW1lYmFuZCI6dHJ1ZSwiSGlkZURhdGUiOmZhbHNlLCJTaGFwZVNpemUiOjEsIlNwYWNpbmciOjIuMCwiUGFkZGluZyI6eyIkcmVmIjoiNTgifSwiU2hhcGVTdHlsZSI6eyIkaWQiOiIxODkiLCJNYXJnaW4iOnsiJHJlZiI6IjYwIn0sIlBhZGRpbmciOnsiJHJlZiI6IjYxIn0sIkJhY2tncm91bmQiOnsiJGlkIjoiMTkwIiwiQ29sb3IiOnsiJGlkIjoiMTkxIiwiQSI6MjU1LCJSIjoyNiwiRyI6MTcw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1YzdjODQxMi02YTVjLTQ0YWMtYTYzMi1jYjIxMDBlMmIxOTkiLCJJbXBvcnRJZCI6bnVsbCwiVGl0bGUiOiJEZXNpZ24gb2YgTFNUTSBOZXR3b3JrIiwiTm90ZSI6bnVsbCwiSHlwZXJsaW5rIjpudWxsLCJJc0NoYW5nZWQiOmZhbHNlLCJJc05ldyI6ZmFsc2V9LHsiJGlkIjoiMTk5IiwiRGF0ZSI6IjIwMTktMDQtMzBUMjM6NTk6MDBaIiwiU3R5bGUiOnsiJGlkIjoiMjAwIiwiU2hhcGUiOjIsIkNvbm5lY3Rvck1hcmdpbiI6eyIkcmVmIjoiNTQifSwiQ29ubmVjdG9yU3R5bGUiOnsiJGlkIjoiMjAxIiwiTGluZUNvbG9yIjp7IiRpZCI6IjIwMiIsIiR0eXBlIjoiTkxSRS5Db21tb24uRG9tLlNvbGlkQ29sb3JCcnVzaCwgTkxSRS5Db21tb24iLCJDb2xvciI6eyIkaWQiOiIyMDMiLCJBIjoxMjcsIlIiOjE1MCwiRyI6MjE0LCJCIjo2Nn19LCJMaW5lV2VpZ2h0IjoxLjAsIkxpbmVUeXBlIjowLCJQYXJlbnRTdHlsZSI6eyIkcmVmIjoiNTUifX0sIklzQmVsb3dUaW1lYmFuZCI6ZmFsc2UsIkhpZGVEYXRlIjpmYWxzZSwiU2hhcGVTaXplIjoxLCJTcGFjaW5nIjoyLjAsIlBhZGRpbmciOnsiJHJlZiI6IjU4In0sIlNoYXBlU3R5bGUiOnsiJGlkIjoiMjA0IiwiTWFyZ2luIjp7IiRyZWYiOiI2MCJ9LCJQYWRkaW5nIjp7IiRyZWYiOiI2MSJ9LCJCYWNrZ3JvdW5kIjp7IiRpZCI6IjIwNSIsIkNvbG9yIjp7IiRpZCI6IjIwNiIsIkEiOjI1NSwiUiI6MTUwLCJHIjoyMTQsIkIiOjY2fX0sIklzVmlzaWJsZSI6dHJ1ZSwiV2lkdGgiOjE4LjAsIkhlaWdodCI6MjAuMCwiQm9yZGVyU3R5bGUiOnsiJGlkIjoiMjA3IiwiTGluZUNvbG9yIjp7IiRyZWYiOiI2MyJ9LCJMaW5lV2VpZ2h0IjowLjAsIkxpbmVUeXBlIjowLCJQYXJlbnRTdHlsZSI6eyIkcmVmIjoiNjIifX0sIlBhcmVudFN0eWxlIjp7IiRyZWYiOiI1OSJ9fSwiVGl0bGVTdHlsZSI6eyIkaWQiOiIyMDgiLCJGb250U2V0dGluZ3MiOnsiJGlkIjoiMjA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AiLCJMaW5lQ29sb3IiOm51bGwsIkxpbmVXZWlnaHQiOjAuMCwiTGluZVR5cGUiOjAsIlBhcmVudFN0eWxlIjpudWxsfSwiUGFyZW50U3R5bGUiOnsiJHJlZiI6IjY1In19LCJEYXRlU3R5bGUiOnsiJGlkIjoiMjExIiwiRm9udFNldHRpbmdzIjp7IiRpZCI6IjIx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E5YzVjYzc4LTljMzQtNGEyMi04M2U2LTkzNjQ0ZWZkMzliZiIsIkltcG9ydElkIjpudWxsLCJUaXRsZSI6IlRlc3Rpbmcgb24gZGlmZmVyZW50IHg4NiBwcm9jZXNzb3JzIGFuZCBpbXByb3ZlbWVudCIsIk5vdGUiOm51bGwsIkh5cGVybGluayI6bnVsbCwiSXNDaGFuZ2VkIjpmYWxzZSwiSXNOZXciOmZhbHNlfSx7IiRpZCI6IjIxNCIsIkRhdGUiOiIyMDE5LTA3LTMxVDIzOjU5OjAwWiIsIlN0eWxlIjp7IiRpZCI6IjIxNSIsIlNoYXBlIjoyLCJDb25uZWN0b3JNYXJnaW4iOnsiJHJlZiI6IjU0In0sIkNvbm5lY3RvclN0eWxlIjp7IiRpZCI6IjIxNiIsIkxpbmVDb2xvciI6eyIkaWQiOiIyMTciLCIkdHlwZSI6Ik5MUkUuQ29tbW9uLkRvbS5Tb2xpZENvbG9yQnJ1c2gsIE5MUkUuQ29tbW9uIiwiQ29sb3IiOnsiJGlkIjoiMjE4IiwiQSI6MTI3LCJSIjoyNTQsIkciOjE4NiwiQiI6MTB9fSwiTGluZVdlaWdodCI6MS4wLCJMaW5lVHlwZSI6MCwiUGFyZW50U3R5bGUiOnsiJHJlZiI6IjU1In19LCJJc0JlbG93VGltZWJhbmQiOnRydWUsIkhpZGVEYXRlIjpmYWxzZSwiU2hhcGVTaXplIjoxLCJTcGFjaW5nIjoyLjAsIlBhZGRpbmciOnsiJHJlZiI6IjU4In0sIlNoYXBlU3R5bGUiOnsiJGlkIjoiMjE5IiwiTWFyZ2luIjp7IiRyZWYiOiI2MCJ9LCJQYWRkaW5nIjp7IiRyZWYiOiI2MSJ9LCJCYWNrZ3JvdW5kIjp7IiRpZCI6IjIyMCIsIkNvbG9yIjp7IiRpZCI6IjIyMSIsIkEiOjI1NSwiUiI6MjU0LCJHIjoxODYsIkIiOjE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cxZjBkYWNiLTAyYjQtNDFjOS1iOWM5LTQzNzRhNjY2MzVkMCIsIkltcG9ydElkIjpudWxsLCJUaXRsZSI6IkFjY2Vzc2luZyBIUENzIG9mIElvVCBkZXZpY2VzIiwiTm90ZSI6bnVsbCwiSHlwZXJsaW5rIjpudWxsLCJJc0NoYW5nZWQiOmZhbHNlLCJJc05ldyI6ZmFsc2V9LHsiJGlkIjoiMjI5IiwiRGF0ZSI6IjIwMjAtMDEtMzFUMjM6NTk6MDBaIiwiU3R5bGUiOnsiJGlkIjoiMjMwIiwiU2hhcGUiOjIsIkNvbm5lY3Rvck1hcmdpbiI6eyIkcmVmIjoiNTQifSwiQ29ubmVjdG9yU3R5bGUiOnsiJGlkIjoiMjMxIiwiTGluZUNvbG9yIjp7IiRpZCI6IjIzMiIsIiR0eXBlIjoiTkxSRS5Db21tb24uRG9tLlNvbGlkQ29sb3JCcnVzaCwgTkxSRS5Db21tb24iLCJDb2xvciI6eyIkaWQiOiIyMzMiLCJBIjoxMjcsIlIiOjIzNCwiRyI6MjIsIkIiOjMwfX0sIkxpbmVXZWlnaHQiOjEuMCwiTGluZVR5cGUiOjAsIlBhcmVudFN0eWxlIjp7IiRyZWYiOiI1NSJ9fSwiSXNCZWxvd1RpbWViYW5kIjpmYWxzZSwiSGlkZURhdGUiOmZhbHNlLCJTaGFwZVNpemUiOjEsIlNwYWNpbmciOjIuMCwiUGFkZGluZyI6eyIkcmVmIjoiNTgifSwiU2hhcGVTdHlsZSI6eyIkaWQiOiIyMzQiLCJNYXJnaW4iOnsiJHJlZiI6IjYwIn0sIlBhZGRpbmciOnsiJHJlZiI6IjYxIn0sIkJhY2tncm91bmQiOnsiJGlkIjoiMjM1IiwiQ29sb3IiOnsiJGlkIjoiMjM2IiwiQSI6MjU1LCJSIjoyMzQsIkciOjIyLCJCIjozM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wMzcxYTkyMy0yYTgzLTQzZTctOTYwNS0xNGRmMGI1NTFiYTEiLCJJbXBvcnRJZCI6bnVsbCwiVGl0bGUiOiJDb252ZXJ0aW5nIGludG8gSGFyZHdhcmUgTW9kdWxlIiwiTm90ZSI6bnVsbCwiSHlwZXJsaW5rIjpudWxsLCJJc0NoYW5nZWQiOmZhbHNlLCJJc05ldyI6ZmFsc2V9LHsiJGlkIjoiMjQ0IiwiRGF0ZSI6IjIwMjAtMDUtMzFUMjM6NTk6MDBaIiwiU3R5bGUiOnsiJGlkIjoiMjQ1IiwiU2hhcGUiOjIsIkNvbm5lY3Rvck1hcmdpbiI6eyIkcmVmIjoiNTQifSwiQ29ubmVjdG9yU3R5bGUiOnsiJGlkIjoiMjQ2IiwiTGluZUNvbG9yIjp7IiRpZCI6IjI0NyIsIiR0eXBlIjoiTkxSRS5Db21tb24uRG9tLlNvbGlkQ29sb3JCcnVzaCwgTkxSRS5Db21tb24iLCJDb2xvciI6eyIkaWQiOiIyNDgiLCJBIjoxMjcsIlIiOjE3OCwiRyI6MTQsIkIiOjE4fX0sIkxpbmVXZWlnaHQiOjEuMCwiTGluZVR5cGUiOjAsIlBhcmVudFN0eWxlIjp7IiRyZWYiOiI1NSJ9fSwiSXNCZWxvd1RpbWViYW5kIjp0cnVlLCJIaWRlRGF0ZSI6ZmFsc2UsIlNoYXBlU2l6ZSI6MSwiU3BhY2luZyI6Mi4wLCJQYWRkaW5nIjp7IiRyZWYiOiI1OCJ9LCJTaGFwZVN0eWxlIjp7IiRpZCI6IjI0OSIsIk1hcmdpbiI6eyIkcmVmIjoiNjAifSwiUGFkZGluZyI6eyIkcmVmIjoiNjEifSwiQmFja2dyb3VuZCI6eyIkaWQiOiIyNTAiLCJDb2xvciI6eyIkaWQiOiIyNTEiLCJBIjoyNTUsIlIiOjE3OCwiRyI6MTQsIkIiOjE4fX0sIklzVmlzaWJsZSI6dHJ1ZSwiV2lkdGgiOjE4LjAsIkhlaWdodCI6MjAuMCwiQm9yZGVyU3R5bGUiOnsiJGlkIjoiMjUyIiwiTGluZUNvbG9yIjp7IiRyZWYiOiI2MyJ9LCJMaW5lV2VpZ2h0IjowLjAsIkxpbmVUeXBlIjowLCJQYXJlbnRTdHlsZSI6eyIkcmVmIjoiNjIifX0sIlBhcmVudFN0eWxlIjp7IiRyZWYiOiI1OSJ9fSwiVGl0bGVTdHlsZSI6eyIkaWQiOiIyNTMiLCJGb250U2V0dGluZ3MiOnsiJGlkIjoiMjU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TUiLCJMaW5lQ29sb3IiOm51bGwsIkxpbmVXZWlnaHQiOjAuMCwiTGluZVR5cGUiOjAsIlBhcmVudFN0eWxlIjpudWxsfSwiUGFyZW50U3R5bGUiOnsiJHJlZiI6IjY1In19LCJEYXRlU3R5bGUiOnsiJGlkIjoiMjU2IiwiRm9udFNldHRpbmdzIjp7IiRpZCI6IjI1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1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UxNTA2ZjRjLWI0NzgtNGI0My05NzJmLWE0OTBkYWQ3MTNjMSIsIkltcG9ydElkIjpudWxsLCJUaXRsZSI6IlRlc3Rpbmcgb24gZGlmZmVyZW50IElvVCBkZXZpY2VzIiwiTm90ZSI6bnVsbCwiSHlwZXJsaW5rIjpudWxsLCJJc0NoYW5nZWQiOmZhbHNlLCJJc05ldyI6ZmFsc2V9LHsiJGlkIjoiMjU5IiwiRGF0ZSI6IjIwMjAtMDgtMzFUMjM6NTk6MDBaIiwiU3R5bGUiOnsiJGlkIjoiMjYwIiwiU2hhcGUiOjIsIkNvbm5lY3Rvck1hcmdpbiI6eyIkcmVmIjoiNTQifSwiQ29ubmVjdG9yU3R5bGUiOnsiJGlkIjoiMjYxIiwiTGluZUNvbG9yIjp7IiRpZCI6IjI2MiIsIiR0eXBlIjoiTkxSRS5Db21tb24uRG9tLlNvbGlkQ29sb3JCcnVzaCwgTkxSRS5Db21tb24iLCJDb2xvciI6eyIkaWQiOiIyNjMiLCJBIjoxMjcsIlIiOjExNSwiRyI6MTE1LCJCIjoxMTV9fSwiTGluZVdlaWdodCI6MS4wLCJMaW5lVHlwZSI6MCwiUGFyZW50U3R5bGUiOnsiJHJlZiI6IjU1In19LCJJc0JlbG93VGltZWJhbmQiOmZhbHNlLCJIaWRlRGF0ZSI6ZmFsc2UsIlNoYXBlU2l6ZSI6MSwiU3BhY2luZyI6Mi4wLCJQYWRkaW5nIjp7IiRyZWYiOiI1OCJ9LCJTaGFwZVN0eWxlIjp7IiRpZCI6IjI2NCIsIk1hcmdpbiI6eyIkcmVmIjoiNjAifSwiUGFkZGluZyI6eyIkcmVmIjoiNjEifSwiQmFja2dyb3VuZCI6eyIkaWQiOiIyNjUiLCJDb2xvciI6eyIkaWQiOiIyNjYiLCJBIjoyNTUsIlIiOjExNSwiRyI6MTE1LCJCIjoxMTV9fSwiSXNWaXNpYmxlIjp0cnVlLCJXaWR0aCI6MTguMCwiSGVpZ2h0IjoyMC4wLCJCb3JkZXJTdHlsZSI6eyIkaWQiOiIyNjciLCJMaW5lQ29sb3IiOnsiJHJlZiI6IjYzIn0sIkxpbmVXZWlnaHQiOjAuMCwiTGluZVR5cGUiOjAsIlBhcmVudFN0eWxlIjp7IiRyZWYiOiI2MiJ9fSwiUGFyZW50U3R5bGUiOnsiJHJlZiI6IjU5In19LCJUaXRsZVN0eWxlIjp7IiRpZCI6IjI2OCIsIkZvbnRTZXR0aW5ncyI6eyIkaWQiOiIyNj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3MCIsIkxpbmVDb2xvciI6bnVsbCwiTGluZVdlaWdodCI6MC4wLCJMaW5lVHlwZSI6MCwiUGFyZW50U3R5bGUiOm51bGx9LCJQYXJlbnRTdHlsZSI6eyIkcmVmIjoiNjUifX0sIkRhdGVTdHlsZSI6eyIkaWQiOiIyNzEiLCJGb250U2V0dGluZ3MiOnsiJGlkIjoiMjc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cz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ZDQyMmRhY2ItMjgzYy00OWI1LTgyMjYtNDU3YzEzZjJmMWZhIiwiSW1wb3J0SWQiOm51bGwsIlRpdGxlIjoiRmluYWwgVGVzdGluZyBhbmQgRGVsaXZlcmFibGUiLCJOb3RlIjpudWxsLCJIeXBlcmxpbmsiOm51bGwsIklzQ2hhbmdlZCI6ZmFsc2UsIklzTmV3IjpmYWxzZX1dLCJUYXNrcyI6W3siJGlkIjoiMjc0IiwiR3JvdXBOYW1lIjpudWxsLCJTdGFydERhdGUiOiIyMDE3LTA5LTAxVDAwOjAwOjAwWiIsIkVuZERhdGUiOiIyMDE3LTExLTMwVDIzOjU5OjAwWiIsIlBlcmNlbnRhZ2VDb21wbGV0ZSI6bnVsbCwiU3R5bGUiOnsiJGlkIjoiMjc1IiwiU2hhcGUiOjIsIlNoYXBlVGhpY2tuZXNzIjoxLCJEdXJhdGlvbkZvcm1hdCI6MCwiSW5jbHVkZU5vbldvcmtpbmdEYXlzSW5EdXJhdGlvbiI6ZmFsc2UsIlBlcmNlbnRhZ2VDb21wbGV0ZVN0eWxlIjp7IiRpZCI6IjI3NiIsIkZvbnRTZXR0aW5ncyI6eyIkaWQiOiIyN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zgiLCJMaW5lQ29sb3IiOm51bGwsIkxpbmVXZWlnaHQiOjAuMCwiTGluZVR5cGUiOjAsIlBhcmVudFN0eWxlIjpudWxsfSwiUGFyZW50U3R5bGUiOnsiJHJlZiI6IjgxIn19LCJEdXJhdGlvblN0eWxlIjp7IiRpZCI6IjI3OSIsIkZvbnRTZXR0aW5ncyI6eyIkaWQiOiIyO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EiLCJMaW5lQ29sb3IiOm51bGwsIkxpbmVXZWlnaHQiOjAuMCwiTGluZVR5cGUiOjAsIlBhcmVudFN0eWxlIjpudWxsfSwiUGFyZW50U3R5bGUiOnsiJHJlZiI6Ijg4In19LCJIb3Jpem9udGFsQ29ubmVjdG9yU3R5bGUiOnsiJGlkIjoiMjgyIiwiTGluZUNvbG9yIjp7IiRyZWYiOiI5NiJ9LCJMaW5lV2VpZ2h0IjoxLjAsIkxpbmVUeXBlIjowLCJQYXJlbnRTdHlsZSI6eyIkcmVmIjoiOTUifX0sIlZlcnRpY2FsQ29ubmVjdG9yU3R5bGUiOnsiJGlkIjoiMjgzIiwiTGluZUNvbG9yIjp7IiRyZWYiOiI5OSJ9LCJMaW5lV2VpZ2h0IjowLjAsIkxpbmVUeXBlIjowLCJQYXJlbnRTdHlsZSI6eyIkcmVmIjoiOTg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g0IiwiTWFyZ2luIjp7IiRyZWYiOiIxMDIifSwiUGFkZGluZyI6eyIkcmVmIjoiMTAzIn0sIkJhY2tncm91bmQiOnsiJGlkIjoiMjg1IiwiQ29sb3IiOnsiJGlkIjoiMjg2IiwiQSI6MjU1LCJSIjo0NywiRyI6NTQsIkIiOjE1M319LCJJc1Zpc2libGUiOnRydWUsIldpZHRoIjowLjAsIkhlaWdodCI6MTYuMCwiQm9yZGVyU3R5bGUiOnsiJGlkIjoiMjg3IiwiTGluZUNvbG9yIjp7IiRyZWYiOiIxMDUifSwiTGluZVdlaWdodCI6MC4wLCJMaW5lVHlwZSI6MCwiUGFyZW50U3R5bGUiOnsiJHJlZiI6IjEwNCJ9fSwiUGFyZW50U3R5bGUiOnsiJHJlZiI6IjEwMSJ9fSwiVGl0bGVTdHlsZSI6eyIkaWQiOiIyODgiLCJGb250U2V0dGluZ3MiOnsiJGlkIjoiMjg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5MCIsIkxpbmVDb2xvciI6bnVsbCwiTGluZVdlaWdodCI6MC4wLCJMaW5lVHlwZSI6MCwiUGFyZW50U3R5bGUiOm51bGx9LCJQYXJlbnRTdHlsZSI6eyIkcmVmIjoiMTA3In19LCJEYXRlU3R5bGUiOnsiJGlkIjoiMjkxIiwiRm9udFNldHRpbmdzIjp7IiRpZCI6IjI5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z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I1YWMwNTE4Yy0wMmYxLTRhYjUtOThlZi05OTQ1OGM5NGI2OWEiLCJJbXBvcnRJZCI6bnVsbCwiVGl0bGUiOiJTdXJ2ZXkgb24gZGlmZmVyZW50IHR5cGVzIG9mIHNpZGUtY2hhbm5lbCBhdHRhY2tzIGFuZCB0aGVpciBjb3VudGVybWVhc3VyZXMiLCJOb3RlIjpudWxsLCJIeXBlcmxpbmsiOm51bGwsIklzQ2hhbmdlZCI6ZmFsc2UsIklzTmV3IjpmYWxzZX0seyIkaWQiOiIyOTQiLCJHcm91cE5hbWUiOm51bGwsIlN0YXJ0RGF0ZSI6IjIwMTctMTItMDFUMDA6MDA6MDBaIiwiRW5kRGF0ZSI6IjIwMTgtMDUtMzFUMjM6NTk6MDBaIiwiUGVyY2VudGFnZUNvbXBsZXRlIjpudWxsLCJTdHlsZSI6eyIkaWQiOiIyOTUiLCJTaGFwZSI6MiwiU2hhcGVUaGlja25lc3MiOjEsIkR1cmF0aW9uRm9ybWF0IjowLCJJbmNsdWRlTm9uV29ya2luZ0RheXNJbkR1cmF0aW9uIjpmYWxzZSwiUGVyY2VudGFnZUNvbXBsZXRlU3R5bGUiOnsiJGlkIjoiMjk2IiwiRm9udFNldHRpbmdzIjp7IiRpZCI6IjI5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OCIsIkxpbmVDb2xvciI6bnVsbCwiTGluZVdlaWdodCI6MC4wLCJMaW5lVHlwZSI6MCwiUGFyZW50U3R5bGUiOm51bGx9LCJQYXJlbnRTdHlsZSI6eyIkcmVmIjoiODEifX0sIkR1cmF0aW9uU3R5bGUiOnsiJGlkIjoiMjk5IiwiRm9udFNldHRpbmdzIjp7IiRpZCI6IjMwM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MSIsIkxpbmVDb2xvciI6bnVsbCwiTGluZVdlaWdodCI6MC4wLCJMaW5lVHlwZSI6MCwiUGFyZW50U3R5bGUiOm51bGx9LCJQYXJlbnRTdHlsZSI6eyIkcmVmIjoiODgifX0sIkhvcml6b250YWxDb25uZWN0b3JTdHlsZSI6eyIkaWQiOiIzMDIiLCJMaW5lQ29sb3IiOnsiJHJlZiI6Ijk2In0sIkxpbmVXZWlnaHQiOjEuMCwiTGluZVR5cGUiOjAsIlBhcmVudFN0eWxlIjp7IiRyZWYiOiI5NSJ9fSwiVmVydGljYWxDb25uZWN0b3JTdHlsZSI6eyIkaWQiOiIzMDMiLCJMaW5lQ29sb3IiOnsiJHJlZiI6Ijk5In0sIkxpbmVXZWlnaHQiOjAuMCwiTGluZVR5cGUiOjAsIlBhcmVudFN0eWxlIjp7IiRyZWYiOiI5OCJ9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DQiLCJNYXJnaW4iOnsiJHJlZiI6IjEwMiJ9LCJQYWRkaW5nIjp7IiRyZWYiOiIxMDMifSwiQmFja2dyb3VuZCI6eyIkaWQiOiIzMDUiLCJDb2xvciI6eyIkaWQiOiIzMDYiLCJBIjoyNTUsIlIiOjAsIkciOjExNCwiQiI6MTg4fX0sIklzVmlzaWJsZSI6dHJ1ZSwiV2lkdGgiOjAuMCwiSGVpZ2h0IjoxNi4wLCJCb3JkZXJTdHlsZSI6eyIkaWQiOiIzMDciLCJMaW5lQ29sb3IiOnsiJHJlZiI6IjEwNSJ9LCJMaW5lV2VpZ2h0IjowLjAsIkxpbmVUeXBlIjowLCJQYXJlbnRTdHlsZSI6eyIkcmVmIjoiMTA0In19LCJQYXJlbnRTdHlsZSI6eyIkcmVmIjoiMTAxIn19LCJUaXRsZVN0eWxlIjp7IiRpZCI6IjMwOCIsIkZvbnRTZXR0aW5ncyI6eyIkaWQiOiIzMD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EwIiwiTGluZUNvbG9yIjpudWxsLCJMaW5lV2VpZ2h0IjowLjAsIkxpbmVUeXBlIjowLCJQYXJlbnRTdHlsZSI6bnVsbH0sIlBhcmVudFN0eWxlIjp7IiRyZWYiOiIxMDcifX0sIkRhdGVTdHlsZSI6eyIkaWQiOiIzMTEiLCJGb250U2V0dGluZ3MiOnsiJGlkIjoiMzE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M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jJiOWQ4NTkwLTMzY2MtNGU1Ni1iNGZhLTdjNDNiMjFjZWIxMiIsIkltcG9ydElkIjpudWxsLCJUaXRsZSI6IkNvbGxlY3RpbmcgYW5kIGRldmVsb3BpbmcgZGlmZmVyZW50IGludGVsbGlnZW50IGF0dGFja3MiLCJOb3RlIjpudWxsLCJIeXBlcmxpbmsiOm51bGwsIklzQ2hhbmdlZCI6ZmFsc2UsIklzTmV3IjpmYWxzZX0seyIkaWQiOiIzMTQiLCJHcm91cE5hbWUiOm51bGwsIlN0YXJ0RGF0ZSI6IjIwMTgtMDUtMDFUMDA6MDA6MDBaIiwiRW5kRGF0ZSI6IjIwMTgtMDgtMzFUMjM6NTk6MDBaIiwiUGVyY2VudGFnZUNvbXBsZXRlIjpudWxsLCJTdHlsZSI6eyIkaWQiOiIzMTUiLCJTaGFwZSI6MiwiU2hhcGVUaGlja25lc3MiOjEsIkR1cmF0aW9uRm9ybWF0IjowLCJJbmNsdWRlTm9uV29ya2luZ0RheXNJbkR1cmF0aW9uIjpmYWxzZSwiUGVyY2VudGFnZUNvbXBsZXRlU3R5bGUiOnsiJGlkIjoiMzE2IiwiRm9udFNldHRpbmdzIjp7IiRpZCI6IjMx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OCIsIkxpbmVDb2xvciI6bnVsbCwiTGluZVdlaWdodCI6MC4wLCJMaW5lVHlwZSI6MCwiUGFyZW50U3R5bGUiOm51bGx9LCJQYXJlbnRTdHlsZSI6eyIkcmVmIjoiODEifX0sIkR1cmF0aW9uU3R5bGUiOnsiJGlkIjoiMzE5IiwiRm9udFNldHRpbmdzIjp7IiRpZCI6IjMyM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jQiLCJNYXJnaW4iOnsiJHJlZiI6IjEwMiJ9LCJQYWRkaW5nIjp7IiRyZWYiOiIxMDMifSwiQmFja2dyb3VuZCI6eyIkaWQiOiIzMjUiLCJDb2xvciI6eyIkaWQiOiIzMjYiLCJBIjoyNTUsIlIiOjIsIkciOjE3OCwiQiI6MjM4fX0sIklzVmlzaWJsZSI6dHJ1ZSwiV2lkdGgiOjAuMCwiSGVpZ2h0IjoxNi4wLCJCb3JkZXJTdHlsZSI6eyIkaWQiOiIzMjciLCJMaW5lQ29sb3IiOnsiJHJlZiI6IjEwNSJ9LCJMaW5lV2VpZ2h0IjowLjAsIkxpbmVUeXBlIjowLCJQYXJlbnRTdHlsZSI6eyIkcmVmIjoiMTA0In19LCJQYXJlbnRTdHlsZSI6eyIkcmVmIjoiMTAxIn19LCJUaXRsZVN0eWxlIjp7IiRpZCI6IjMyOCIsIkZvbnRTZXR0aW5ncyI6eyIkaWQiOiIzMj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dhN2E0NDc5LTgxODYtNDBmYS1iZTNkLTIzNDdkNTdlYmJjOCIsIkltcG9ydElkIjpudWxsLCJUaXRsZSI6IkNyZWF0ZSBIUEMgcHJvZmlsZXIgZm9yIHg4NiBzeXN0ZW0gYW5kIGNyZWF0ZSBkYXRhc2V0IiwiTm90ZSI6bnVsbCwiSHlwZXJsaW5rIjpudWxsLCJJc0NoYW5nZWQiOmZhbHNlLCJJc05ldyI6ZmFsc2V9LHsiJGlkIjoiMzM0IiwiR3JvdXBOYW1lIjpudWxsLCJTdGFydERhdGUiOiIyMDE4LTA5LTAxVDAwOjAwOjAwWiIsIkVuZERhdGUiOiIyMDE4LTEyLTMxVDIzOjU5OjAwWiIsIlBlcmNlbnRhZ2VDb21wbGV0ZSI6bnVsbCwiU3R5bGUiOnsiJGlkIjoiMzM1IiwiU2hhcGUiOjIsIlNoYXBlVGhpY2tuZXNzIjoxLCJEdXJhdGlvbkZvcm1hdCI6MCwiSW5jbHVkZU5vbldvcmtpbmdEYXlzSW5EdXJhdGlvbiI6ZmFsc2UsIlBlcmNlbnRhZ2VDb21wbGV0ZVN0eWxlIjp7IiRpZCI6IjMzNiIsIkZvbnRTZXR0aW5ncyI6eyIkaWQiOiIzM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zgiLCJMaW5lQ29sb3IiOm51bGwsIkxpbmVXZWlnaHQiOjAuMCwiTGluZVR5cGUiOjAsIlBhcmVudFN0eWxlIjpudWxsfSwiUGFyZW50U3R5bGUiOnsiJHJlZiI6IjgxIn19LCJEdXJhdGlvblN0eWxlIjp7IiRpZCI6IjMzOSIsIkZvbnRTZXR0aW5ncyI6eyIkaWQiOiIzN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EiLCJMaW5lQ29sb3IiOm51bGwsIkxpbmVXZWlnaHQiOjAuMCwiTGluZVR5cGUiOjAsIlBhcmVudFN0eWxlIjpudWxsfSwiUGFyZW50U3R5bGUiOnsiJHJlZiI6Ijg4In19LCJIb3Jpem9udGFsQ29ubmVjdG9yU3R5bGUiOnsiJGlkIjoiMzQyIiwiTGluZUNvbG9yIjp7IiRyZWYiOiI5NiJ9LCJMaW5lV2VpZ2h0IjoxLjAsIkxpbmVUeXBlIjowLCJQYXJlbnRTdHlsZSI6eyIkcmVmIjoiOTUifX0sIlZlcnRpY2FsQ29ubmVjdG9yU3R5bGUiOnsiJGlkIjoiMzQzIiwiTGluZUNvbG9yIjp7IiRyZWYiOiI5OSJ9LCJMaW5lV2VpZ2h0IjowLjAsIkxpbmVUeXBlIjowLCJQYXJlbnRTdHlsZSI6eyIkcmVmIjoiOTg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Q0IiwiTWFyZ2luIjp7IiRyZWYiOiIxMDIifSwiUGFkZGluZyI6eyIkcmVmIjoiMTAzIn0sIkJhY2tncm91bmQiOnsiJGlkIjoiMzQ1IiwiQ29sb3IiOnsiJGlkIjoiMzQ2IiwiQSI6MjU1LCJSIjoyNiwiRyI6MTcwLCJCIjo2Nn19LCJJc1Zpc2libGUiOnRydWUsIldpZHRoIjowLjAsIkhlaWdodCI6MTYuMCwiQm9yZGVyU3R5bGUiOnsiJGlkIjoiMzQ3IiwiTGluZUNvbG9yIjp7IiRyZWYiOiIxMDUifSwiTGluZVdlaWdodCI6MC4wLCJMaW5lVHlwZSI6MCwiUGFyZW50U3R5bGUiOnsiJHJlZiI6IjEwNCJ9fSwiUGFyZW50U3R5bGUiOnsiJHJlZiI6IjEwMSJ9fSwiVGl0bGVTdHlsZSI6eyIkaWQiOiIzNDgiLCJGb250U2V0dGluZ3MiOnsiJGlkIjoiMzQ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1MCIsIkxpbmVDb2xvciI6bnVsbCwiTGluZVdlaWdodCI6MC4wLCJMaW5lVHlwZSI6MCwiUGFyZW50U3R5bGUiOm51bGx9LCJQYXJlbnRTdHlsZSI6eyIkcmVmIjoiMTA3In19LCJEYXRlU3R5bGUiOnsiJGlkIjoiMzUxIiwiRm9udFNldHRpbmdzIjp7IiRpZCI6IjM1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Uz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I1NDFiNTY2Zi04YzYxLTQzNWMtYThlZS02ZTMxZWVhYWE0YWYiLCJJbXBvcnRJZCI6bnVsbCwiVGl0bGUiOiJEZXNpZ24gYW5kIHRyYWluIGFuIExTVE0gbmV0d29yayIsIk5vdGUiOm51bGwsIkh5cGVybGluayI6bnVsbCwiSXNDaGFuZ2VkIjpmYWxzZSwiSXNOZXciOmZhbHNlfSx7IiRpZCI6IjM1NCIsIkdyb3VwTmFtZSI6bnVsbCwiU3RhcnREYXRlIjoiMjAxOS0wMS0wMVQwMDowMDowMFoiLCJFbmREYXRlIjoiMjAxOS0wNC0zMFQyMzo1OTowMFoiLCJQZXJjZW50YWdlQ29tcGxldGUiOm51bGwsIlN0eWxlIjp7IiRpZCI6IjM1NSIsIlNoYXBlIjoyLCJTaGFwZVRoaWNrbmVzcyI6MSwiRHVyYXRpb25Gb3JtYXQiOjAsIkluY2x1ZGVOb25Xb3JraW5nRGF5c0luRHVyYXRpb24iOmZhbHNlLCJQZXJjZW50YWdlQ29tcGxldGVTdHlsZSI6eyIkaWQiOiIzNTYiLCJGb250U2V0dGluZ3MiOnsiJGlkIjoiMzU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4IiwiTGluZUNvbG9yIjpudWxsLCJMaW5lV2VpZ2h0IjowLjAsIkxpbmVUeXBlIjowLCJQYXJlbnRTdHlsZSI6bnVsbH0sIlBhcmVudFN0eWxlIjp7IiRyZWYiOiI4MSJ9fSwiRHVyYXRpb25TdHlsZSI6eyIkaWQiOiIzNTkiLCJGb250U2V0dGluZ3MiOnsiJGlkIjoiMzY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xIiwiTGluZUNvbG9yIjpudWxsLCJMaW5lV2VpZ2h0IjowLjAsIkxpbmVUeXBlIjowLCJQYXJlbnRTdHlsZSI6bnVsbH0sIlBhcmVudFN0eWxlIjp7IiRyZWYiOiI4OCJ9fSwiSG9yaXpvbnRhbENvbm5lY3RvclN0eWxlIjp7IiRpZCI6IjM2MiIsIkxpbmVDb2xvciI6eyIkcmVmIjoiOTYifSwiTGluZVdlaWdodCI6MS4wLCJMaW5lVHlwZSI6MCwiUGFyZW50U3R5bGUiOnsiJHJlZiI6Ijk1In19LCJWZXJ0aWNhbENvbm5lY3RvclN0eWxlIjp7IiRpZCI6IjM2MyIsIkxpbmVDb2xvciI6eyIkcmVmIjoiOTkifSwiTGluZVdlaWdodCI6MC4wLCJMaW5lVHlwZSI6MCwiUGFyZW50U3R5bGUiOnsiJHJlZiI6Ijk4In1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2NCIsIk1hcmdpbiI6eyIkcmVmIjoiMTAyIn0sIlBhZGRpbmciOnsiJHJlZiI6IjEwMyJ9LCJCYWNrZ3JvdW5kIjp7IiRpZCI6IjM2NSIsIkNvbG9yIjp7IiRpZCI6IjM2NiIsIkEiOjI1NSwiUiI6MTUwLCJHIjoyMTQsIkIiOjY2fX0sIklzVmlzaWJsZSI6dHJ1ZSwiV2lkdGgiOjAuMCwiSGVpZ2h0IjoxNi4wLCJCb3JkZXJTdHlsZSI6eyIkaWQiOiIzNjciLCJMaW5lQ29sb3IiOnsiJHJlZiI6IjEwNSJ9LCJMaW5lV2VpZ2h0IjowLjAsIkxpbmVUeXBlIjowLCJQYXJlbnRTdHlsZSI6eyIkcmVmIjoiMTA0In19LCJQYXJlbnRTdHlsZSI6eyIkcmVmIjoiMTAxIn19LCJUaXRsZVN0eWxlIjp7IiRpZCI6IjM2OCIsIkZvbnRTZXR0aW5ncyI6eyIkaWQiOiIzNj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cwIiwiTGluZUNvbG9yIjpudWxsLCJMaW5lV2VpZ2h0IjowLjAsIkxpbmVUeXBlIjowLCJQYXJlbnRTdHlsZSI6bnVsbH0sIlBhcmVudFN0eWxlIjp7IiRyZWYiOiIxMDcifX0sIkRhdGVTdHlsZSI6eyIkaWQiOiIzNzEiLCJGb250U2V0dGluZ3MiOnsiJGlkIjoiMzc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cmVmIjoiMTIxIn0sIklzVmlzaWJsZSI6dHJ1ZSwiUGFyZW50U3R5bGUiOnsiJHJlZiI6IjgwIn19LCJJbmRleCI6NSwiU21hcnREdXJhdGlvbkFjdGl2YXRlZCI6ZmFsc2UsIkRhdGVGb3JtYXQiOnsiJHJlZiI6IjEyMSJ9LCJJZCI6IjQ4NDk2NWQ1LTU0YTgtNDQyNi1hMzlhLTY3NGJmNDQwOTA4YiIsIkltcG9ydElkIjpudWxsLCJUaXRsZSI6IkltcHJvdmUgdGhlIHBlcmZvcm1hbmNlIG9mIHRoZSBMU1RNIGJhc2VkIG9uIGRhdGFzZXQgZm9yIGRpZmZlcmVudCB4ODYgcHJvY2Vzc29ycyIsIk5vdGUiOm51bGwsIkh5cGVybGluayI6bnVsbCwiSXNDaGFuZ2VkIjpmYWxzZSwiSXNOZXciOmZhbHNlfSx7IiRpZCI6IjM3NCIsIkdyb3VwTmFtZSI6bnVsbCwiU3RhcnREYXRlIjoiMjAxOS0wMS0wMVQwMDowMDowMFoiLCJFbmREYXRlIjoiMjAxOS0wNy0zMVQyMzo1OTowMFoiLCJQZXJjZW50YWdlQ29tcGxldGUiOm51bGwsIlN0eWxlIjp7IiRpZCI6IjM3NSIsIlNoYXBlIjoyLCJTaGFwZVRoaWNrbmVzcyI6MSwiRHVyYXRpb25Gb3JtYXQiOjAsIkluY2x1ZGVOb25Xb3JraW5nRGF5c0luRHVyYXRpb24iOmZhbHNlLCJQZXJjZW50YWdlQ29tcGxldGVTdHlsZSI6eyIkaWQiOiIzNzYiLCJGb250U2V0dGluZ3MiOnsiJGlkIjoiMzc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4IiwiTGluZUNvbG9yIjpudWxsLCJMaW5lV2VpZ2h0IjowLjAsIkxpbmVUeXBlIjowLCJQYXJlbnRTdHlsZSI6bnVsbH0sIlBhcmVudFN0eWxlIjp7IiRyZWYiOiI4MSJ9fSwiRHVyYXRpb25TdHlsZSI6eyIkaWQiOiIzNzkiLCJGb250U2V0dGluZ3MiOnsiJGlkIjoiMzg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gxIiwiTGluZUNvbG9yIjpudWxsLCJMaW5lV2VpZ2h0IjowLjAsIkxpbmVUeXBlIjowLCJQYXJlbnRTdHlsZSI6bnVsbH0sIlBhcmVudFN0eWxlIjp7IiRyZWYiOiI4OCJ9fSwiSG9yaXpvbnRhbENvbm5lY3RvclN0eWxlIjp7IiRpZCI6IjM4MiIsIkxpbmVDb2xvciI6eyIkcmVmIjoiOTYifSwiTGluZVdlaWdodCI6MS4wLCJMaW5lVHlwZSI6MCwiUGFyZW50U3R5bGUiOnsiJHJlZiI6Ijk1In19LCJWZXJ0aWNhbENvbm5lY3RvclN0eWxlIjp7IiRpZCI6IjM4MyIsIkxpbmVDb2xvciI6eyIkcmVmIjoiOTkifSwiTGluZVdlaWdodCI6MC4wLCJMaW5lVHlwZSI6MCwiUGFyZW50U3R5bGUiOnsiJHJlZiI6Ijk4In1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4NCIsIk1hcmdpbiI6eyIkcmVmIjoiMTAyIn0sIlBhZGRpbmciOnsiJHJlZiI6IjEwMyJ9LCJCYWNrZ3JvdW5kIjp7IiRpZCI6IjM4NSIsIkNvbG9yIjp7IiRpZCI6IjM4NiIsIkEiOjI1NSwiUiI6MjU0LCJHIjoxODYsIkIiOjEwfX0sIklzVmlzaWJsZSI6dHJ1ZSwiV2lkdGgiOjAuMCwiSGVpZ2h0IjoxNi4wLCJCb3JkZXJTdHlsZSI6eyIkaWQiOiIzODciLCJMaW5lQ29sb3IiOnsiJHJlZiI6IjEwNSJ9LCJMaW5lV2VpZ2h0IjowLjAsIkxpbmVUeXBlIjowLCJQYXJlbnRTdHlsZSI6eyIkcmVmIjoiMTA0In19LCJQYXJlbnRTdHlsZSI6eyIkcmVmIjoiMTAxIn19LCJUaXRsZVN0eWxlIjp7IiRpZCI6IjM4OCIsIkZvbnRTZXR0aW5ncyI6eyIkaWQiOiIzOD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kwIiwiTGluZUNvbG9yIjpudWxsLCJMaW5lV2VpZ2h0IjowLjAsIkxpbmVUeXBlIjowLCJQYXJlbnRTdHlsZSI6bnVsbH0sIlBhcmVudFN0eWxlIjp7IiRyZWYiOiIxMDcifX0sIkRhdGVTdHlsZSI6eyIkaWQiOiIzOTEiLCJGb250U2V0dGluZ3MiOnsiJGlkIjoiMzk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TMiLCJMaW5lQ29sb3IiOm51bGwsIkxpbmVXZWlnaHQiOjAuMCwiTGluZVR5cGUiOjAsIlBhcmVudFN0eWxlIjpudWxsfSwiUGFyZW50U3R5bGUiOnsiJHJlZiI6IjExNCJ9fSwiRGF0ZUZvcm1hdCI6eyIkcmVmIjoiMTIxIn0sIklzVmlzaWJsZSI6dHJ1ZSwiUGFyZW50U3R5bGUiOnsiJHJlZiI6IjgwIn19LCJJbmRleCI6NiwiU21hcnREdXJhdGlvbkFjdGl2YXRlZCI6ZmFsc2UsIkRhdGVGb3JtYXQiOnsiJHJlZiI6IjEyMSJ9LCJJZCI6IjRlNTM3YWIyLWFlZjQtNDIyMi1iOTE1LTA3Mzc0NmI4ZmFlMCIsIkltcG9ydElkIjpudWxsLCJUaXRsZSI6IkNyZWF0ZSBIUEMgcHJvZmlsZXIgZm9yIGRpZmZlcmVudCB0YXJnZXQgSW9UIGFuZCBtb2JpbGUgZGV2aWNlcyIsIk5vdGUiOm51bGwsIkh5cGVybGluayI6bnVsbCwiSXNDaGFuZ2VkIjpmYWxzZSwiSXNOZXciOmZhbHNlfSx7IiRpZCI6IjM5NCIsIkdyb3VwTmFtZSI6bnVsbCwiU3RhcnREYXRlIjoiMjAxOS0wOC0wMVQwMDowMDowMFoiLCJFbmREYXRlIjoiMjAyMC0wMS0zMVQyMzo1OTowMFoiLCJQZXJjZW50YWdlQ29tcGxldGUiOm51bGwsIlN0eWxlIjp7IiRpZCI6IjM5NSIsIlNoYXBlIjoyLCJTaGFwZVRoaWNrbmVzcyI6MSwiRHVyYXRpb25Gb3JtYXQiOjAsIkluY2x1ZGVOb25Xb3JraW5nRGF5c0luRHVyYXRpb24iOmZhbHNlLCJQZXJjZW50YWdlQ29tcGxldGVTdHlsZSI6eyIkaWQiOiIzOTYiLCJGb250U2V0dGluZ3MiOnsiJGlkIjoiMzk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k4IiwiTGluZUNvbG9yIjpudWxsLCJMaW5lV2VpZ2h0IjowLjAsIkxpbmVUeXBlIjowLCJQYXJlbnRTdHlsZSI6bnVsbH0sIlBhcmVudFN0eWxlIjp7IiRyZWYiOiI4MSJ9fSwiRHVyYXRpb25TdHlsZSI6eyIkaWQiOiIzOTkiLCJGb250U2V0dGluZ3MiOnsiJGlkIjoiNDA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AxIiwiTGluZUNvbG9yIjpudWxsLCJMaW5lV2VpZ2h0IjowLjAsIkxpbmVUeXBlIjowLCJQYXJlbnRTdHlsZSI6bnVsbH0sIlBhcmVudFN0eWxlIjp7IiRyZWYiOiI4OCJ9fSwiSG9yaXpvbnRhbENvbm5lY3RvclN0eWxlIjp7IiRpZCI6IjQwMiIsIkxpbmVDb2xvciI6eyIkcmVmIjoiOTYifSwiTGluZVdlaWdodCI6MS4wLCJMaW5lVHlwZSI6MCwiUGFyZW50U3R5bGUiOnsiJHJlZiI6Ijk1In19LCJWZXJ0aWNhbENvbm5lY3RvclN0eWxlIjp7IiRpZCI6IjQwMyIsIkxpbmVDb2xvciI6eyIkcmVmIjoiOTkifSwiTGluZVdlaWdodCI6MC4wLCJMaW5lVHlwZSI6MCwiUGFyZW50U3R5bGUiOnsiJHJlZiI6Ijk4In1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wNCIsIk1hcmdpbiI6eyIkcmVmIjoiMTAyIn0sIlBhZGRpbmciOnsiJHJlZiI6IjEwMyJ9LCJCYWNrZ3JvdW5kIjp7IiRpZCI6IjQwNSIsIkNvbG9yIjp7IiRpZCI6IjQwNiIsIkEiOjI1NSwiUiI6MjM0LCJHIjoyMiwiQiI6MzB9fSwiSXNWaXNpYmxlIjp0cnVlLCJXaWR0aCI6MC4wLCJIZWlnaHQiOjE2LjAsIkJvcmRlclN0eWxlIjp7IiRpZCI6IjQwNyIsIkxpbmVDb2xvciI6eyIkcmVmIjoiMTA1In0sIkxpbmVXZWlnaHQiOjAuMCwiTGluZVR5cGUiOjAsIlBhcmVudFN0eWxlIjp7IiRyZWYiOiIxMDQifX0sIlBhcmVudFN0eWxlIjp7IiRyZWYiOiIxMDEifX0sIlRpdGxlU3R5bGUiOnsiJGlkIjoiNDA4IiwiRm9udFNldHRpbmdzIjp7IiRpZCI6IjQw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0MTAiLCJMaW5lQ29sb3IiOm51bGwsIkxpbmVXZWlnaHQiOjAuMCwiTGluZVR5cGUiOjAsIlBhcmVudFN0eWxlIjpudWxsfSwiUGFyZW50U3R5bGUiOnsiJHJlZiI6IjEwNyJ9fSwiRGF0ZVN0eWxlIjp7IiRpZCI6IjQxMSIsIkZvbnRTZXR0aW5ncyI6eyIkaWQiOiI0MT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MyIsIkxpbmVDb2xvciI6bnVsbCwiTGluZVdlaWdodCI6MC4wLCJMaW5lVHlwZSI6MCwiUGFyZW50U3R5bGUiOm51bGx9LCJQYXJlbnRTdHlsZSI6eyIkcmVmIjoiMTE0In19LCJEYXRlRm9ybWF0Ijp7IiRyZWYiOiIxMjEifSwiSXNWaXNpYmxlIjp0cnVlLCJQYXJlbnRTdHlsZSI6eyIkcmVmIjoiODAifX0sIkluZGV4Ijo3LCJTbWFydER1cmF0aW9uQWN0aXZhdGVkIjpmYWxzZSwiRGF0ZUZvcm1hdCI6eyIkcmVmIjoiMTIxIn0sIklkIjoiYWRhNmNlNDctOTBkMi00ZDEzLWEyNjItYTFhNjc4NGQwYjIwIiwiSW1wb3J0SWQiOm51bGwsIlRpdGxlIjoiQ29udmVydCB0aGUgeDg2IGJhc2VkIGRldGVjdGlvbiBtb2R1bGUgdG8gaGFyZHdhcmUgbW9kdWxlIGZvciBJb1QgYW5kIG1vYmlsZSBkZXZpY2VzIiwiTm90ZSI6bnVsbCwiSHlwZXJsaW5rIjpudWxsLCJJc0NoYW5nZWQiOmZhbHNlLCJJc05ldyI6ZmFsc2V9LHsiJGlkIjoiNDE0IiwiR3JvdXBOYW1lIjpudWxsLCJTdGFydERhdGUiOiIyMDIwLTAyLTAxVDAwOjAwOjAwWiIsIkVuZERhdGUiOiIyMDIwLTA1LTMxVDIzOjU5OjAwWiIsIlBlcmNlbnRhZ2VDb21wbGV0ZSI6bnVsbCwiU3R5bGUiOnsiJGlkIjoiNDE1IiwiU2hhcGUiOjIsIlNoYXBlVGhpY2tuZXNzIjoxLCJEdXJhdGlvbkZvcm1hdCI6MCwiSW5jbHVkZU5vbldvcmtpbmdEYXlzSW5EdXJhdGlvbiI6ZmFsc2UsIlBlcmNlbnRhZ2VDb21wbGV0ZVN0eWxlIjp7IiRpZCI6IjQxNiIsIkZvbnRTZXR0aW5ncyI6eyIkaWQiOiI0M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giLCJMaW5lQ29sb3IiOm51bGwsIkxpbmVXZWlnaHQiOjAuMCwiTGluZVR5cGUiOjAsIlBhcmVudFN0eWxlIjpudWxsfSwiUGFyZW50U3R5bGUiOnsiJHJlZiI6IjgxIn19LCJEdXJhdGlvblN0eWxlIjp7IiRpZCI6IjQxOSIsIkZvbnRTZXR0aW5ncyI6eyIkaWQiOiI0Mj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jEiLCJMaW5lQ29sb3IiOm51bGwsIkxpbmVXZWlnaHQiOjAuMCwiTGluZVR5cGUiOjAsIlBhcmVudFN0eWxlIjpudWxsfSwiUGFyZW50U3R5bGUiOnsiJHJlZiI6Ijg4In19LCJIb3Jpem9udGFsQ29ubmVjdG9yU3R5bGUiOnsiJGlkIjoiNDIyIiwiTGluZUNvbG9yIjp7IiRyZWYiOiI5NiJ9LCJMaW5lV2VpZ2h0IjoxLjAsIkxpbmVUeXBlIjowLCJQYXJlbnRTdHlsZSI6eyIkcmVmIjoiOTUifX0sIlZlcnRpY2FsQ29ubmVjdG9yU3R5bGUiOnsiJGlkIjoiNDIzIiwiTGluZUNvbG9yIjp7IiRyZWYiOiI5OSJ9LCJMaW5lV2VpZ2h0IjowLjAsIkxpbmVUeXBlIjowLCJQYXJlbnRTdHlsZSI6eyIkcmVmIjoiOTg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I0IiwiTWFyZ2luIjp7IiRyZWYiOiIxMDIifSwiUGFkZGluZyI6eyIkcmVmIjoiMTAzIn0sIkJhY2tncm91bmQiOnsiJGlkIjoiNDI1IiwiQ29sb3IiOnsiJGlkIjoiNDI2IiwiQSI6MjU1LCJSIjoxNzgsIkciOjE0LCJCIjoxOH19LCJJc1Zpc2libGUiOnRydWUsIldpZHRoIjowLjAsIkhlaWdodCI6MTYuMCwiQm9yZGVyU3R5bGUiOnsiJGlkIjoiNDI3IiwiTGluZUNvbG9yIjp7IiRyZWYiOiIxMDUifSwiTGluZVdlaWdodCI6MC4wLCJMaW5lVHlwZSI6MCwiUGFyZW50U3R5bGUiOnsiJHJlZiI6IjEwNCJ9fSwiUGFyZW50U3R5bGUiOnsiJHJlZiI6IjEwMSJ9fSwiVGl0bGVTdHlsZSI6eyIkaWQiOiI0MjgiLCJGb250U2V0dGluZ3MiOnsiJGlkIjoiNDI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zMCIsIkxpbmVDb2xvciI6bnVsbCwiTGluZVdlaWdodCI6MC4wLCJMaW5lVHlwZSI6MCwiUGFyZW50U3R5bGUiOm51bGx9LCJQYXJlbnRTdHlsZSI6eyIkcmVmIjoiMTA3In19LCJEYXRlU3R5bGUiOnsiJGlkIjoiNDMxIiwiRm9udFNldHRpbmdzIjp7IiRpZCI6IjQz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Mz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JjODFlZGUzYy0zODNjLTQ3ZTctOTMxZi04YWQyMjFkNTlkZjUiLCJJbXBvcnRJZCI6bnVsbCwiVGl0bGUiOiJUZXN0IHRoZSBoYXJkd2FyZSBtb2R1bGUgb24gZGlmZmVyZW50IElvVCBkZXZpY2VzIiwiTm90ZSI6bnVsbCwiSHlwZXJsaW5rIjpudWxsLCJJc0NoYW5nZWQiOmZhbHNlLCJJc05ldyI6ZmFsc2V9LHsiJGlkIjoiNDM0IiwiR3JvdXBOYW1lIjpudWxsLCJTdGFydERhdGUiOiIyMDE5LTA1LTAxVDAwOjAwOjAwWiIsIkVuZERhdGUiOiIyMDIwLTA4LTMxVDIzOjU5OjAwWiIsIlBlcmNlbnRhZ2VDb21wbGV0ZSI6bnVsbCwiU3R5bGUiOnsiJGlkIjoiNDM1IiwiU2hhcGUiOjIsIlNoYXBlVGhpY2tuZXNzIjoxLCJEdXJhdGlvbkZvcm1hdCI6MCwiSW5jbHVkZU5vbldvcmtpbmdEYXlzSW5EdXJhdGlvbiI6ZmFsc2UsIlBlcmNlbnRhZ2VDb21wbGV0ZVN0eWxlIjp7IiRpZCI6IjQzNiIsIkZvbnRTZXR0aW5ncyI6eyIkaWQiOiI0M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zgiLCJMaW5lQ29sb3IiOm51bGwsIkxpbmVXZWlnaHQiOjAuMCwiTGluZVR5cGUiOjAsIlBhcmVudFN0eWxlIjpudWxsfSwiUGFyZW50U3R5bGUiOnsiJHJlZiI6IjgxIn19LCJEdXJhdGlvblN0eWxlIjp7IiRpZCI6IjQzOSIsIkZvbnRTZXR0aW5ncyI6eyIkaWQiOiI0N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DEiLCJMaW5lQ29sb3IiOm51bGwsIkxpbmVXZWlnaHQiOjAuMCwiTGluZVR5cGUiOjAsIlBhcmVudFN0eWxlIjpudWxsfSwiUGFyZW50U3R5bGUiOnsiJHJlZiI6Ijg4In19LCJIb3Jpem9udGFsQ29ubmVjdG9yU3R5bGUiOnsiJGlkIjoiNDQyIiwiTGluZUNvbG9yIjp7IiRyZWYiOiI5NiJ9LCJMaW5lV2VpZ2h0IjoxLjAsIkxpbmVUeXBlIjowLCJQYXJlbnRTdHlsZSI6eyIkcmVmIjoiOTUifX0sIlZlcnRpY2FsQ29ubmVjdG9yU3R5bGUiOnsiJGlkIjoiNDQzIiwiTGluZUNvbG9yIjp7IiRyZWYiOiI5OSJ9LCJMaW5lV2VpZ2h0IjowLjAsIkxpbmVUeXBlIjowLCJQYXJlbnRTdHlsZSI6eyIkcmVmIjoiOTg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Q0IiwiTWFyZ2luIjp7IiRyZWYiOiIxMDIifSwiUGFkZGluZyI6eyIkcmVmIjoiMTAzIn0sIkJhY2tncm91bmQiOnsiJGlkIjoiNDQ1IiwiQ29sb3IiOnsiJGlkIjoiNDQ2IiwiQSI6MjU1LCJSIjoxMTUsIkciOjExNSwiQiI6MTE1fX0sIklzVmlzaWJsZSI6dHJ1ZSwiV2lkdGgiOjAuMCwiSGVpZ2h0IjoxNi4wLCJCb3JkZXJTdHlsZSI6eyIkaWQiOiI0NDciLCJMaW5lQ29sb3IiOnsiJHJlZiI6IjEwNSJ9LCJMaW5lV2VpZ2h0IjowLjAsIkxpbmVUeXBlIjowLCJQYXJlbnRTdHlsZSI6eyIkcmVmIjoiMTA0In19LCJQYXJlbnRTdHlsZSI6eyIkcmVmIjoiMTAxIn19LCJUaXRsZVN0eWxlIjp7IiRpZCI6IjQ0OCIsIkZvbnRTZXR0aW5ncyI6eyIkaWQiOiI0ND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NDUwIiwiTGluZUNvbG9yIjpudWxsLCJMaW5lV2VpZ2h0IjowLjAsIkxpbmVUeXBlIjowLCJQYXJlbnRTdHlsZSI6bnVsbH0sIlBhcmVudFN0eWxlIjp7IiRyZWYiOiIxMDcifX0sIkRhdGVTdHlsZSI6eyIkaWQiOiI0NTEiLCJGb250U2V0dGluZ3MiOnsiJGlkIjoiNDU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TMiLCJMaW5lQ29sb3IiOm51bGwsIkxpbmVXZWlnaHQiOjAuMCwiTGluZVR5cGUiOjAsIlBhcmVudFN0eWxlIjpudWxsfSwiUGFyZW50U3R5bGUiOnsiJHJlZiI6IjExNCJ9fSwiRGF0ZUZvcm1hdCI6eyIkcmVmIjoiMTIxIn0sIklzVmlzaWJsZSI6dHJ1ZSwiUGFyZW50U3R5bGUiOnsiJHJlZiI6IjgwIn19LCJJbmRleCI6OSwiU21hcnREdXJhdGlvbkFjdGl2YXRlZCI6ZmFsc2UsIkRhdGVGb3JtYXQiOnsiJHJlZiI6IjEyMSJ9LCJJZCI6Ijc5M2NlZDE3LWJmNmMtNDM1Mi05NjY1LTE3NDBlYmIxMmY2OSIsIkltcG9ydElkIjpudWxsLCJUaXRsZSI6IkZpbmFsIHRlc3Rpbmcgb24gYm90aCB4ODYgcHJvY2Vzc29yIGFuZCBJb1QgZGV2aWNlcyBhbmQgcHJlcGFyaW5nIGZpbmFsIGRlbGl2ZXJhYmxlIiwiTm90ZSI6bnVsbCwiSHlwZXJsaW5rIjpudWxsLCJJc0NoYW5nZWQiOmZhbHNlLCJJc05ldyI6ZmFsc2V9XSwiTXNQcm9qZWN0SXRlbXNUcmVlIjp7IiRpZCI6IjQ1NCIsIlJvb3QiOnsiSW1wb3J0SWQiOm51bGwsIklzSW1wb3J0ZWQiOmZhbHNlLCJDaGlsZHJlbiI6W119fSwiTWV0YWRhdGEiOnsiJGlkIjoiNDU1In0sIlNldHRpbmdzIjp7IiRpZCI6IjQ1NiIsIkltcGFPcHRpb25zIjp7IiRpZCI6IjQ1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Q1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367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Manaar Alam</dc:creator>
  <cp:lastModifiedBy>Manaar Alam</cp:lastModifiedBy>
  <cp:revision>5</cp:revision>
  <dcterms:created xsi:type="dcterms:W3CDTF">2017-08-29T22:28:01Z</dcterms:created>
  <dcterms:modified xsi:type="dcterms:W3CDTF">2017-08-31T00:28:02Z</dcterms:modified>
</cp:coreProperties>
</file>