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3" r:id="rId3"/>
  </p:sldMasterIdLst>
  <p:sldIdLst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200"/>
    <a:srgbClr val="207245"/>
    <a:srgbClr val="5E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fficetimeline.com/download-officetimeline.aspx" TargetMode="External"/><Relationship Id="rId3" Type="http://schemas.openxmlformats.org/officeDocument/2006/relationships/hyperlink" Target="http://www.officetimeline.com/fwlink.aspx?linkid=1030" TargetMode="External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11" Type="http://schemas.openxmlformats.org/officeDocument/2006/relationships/image" Target="../media/image6.jpeg"/><Relationship Id="rId5" Type="http://schemas.openxmlformats.org/officeDocument/2006/relationships/hyperlink" Target="http://fppt.com/officetimeline" TargetMode="External"/><Relationship Id="rId10" Type="http://schemas.openxmlformats.org/officeDocument/2006/relationships/image" Target="../media/image5.jpe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3147-0E44-4133-97BA-A7F256A3258D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61A0-CF93-442B-BEE7-465390D1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2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3147-0E44-4133-97BA-A7F256A3258D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61A0-CF93-442B-BEE7-465390D1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1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3147-0E44-4133-97BA-A7F256A3258D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61A0-CF93-442B-BEE7-465390D1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55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37E1-9278-46FA-A61C-AA2805A4427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5D4B-39CC-4AC7-AD55-0119B83211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750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37E1-9278-46FA-A61C-AA2805A4427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5D4B-39CC-4AC7-AD55-0119B83211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158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37E1-9278-46FA-A61C-AA2805A4427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5D4B-39CC-4AC7-AD55-0119B83211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785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37E1-9278-46FA-A61C-AA2805A4427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5D4B-39CC-4AC7-AD55-0119B83211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656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37E1-9278-46FA-A61C-AA2805A4427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5D4B-39CC-4AC7-AD55-0119B83211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709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37E1-9278-46FA-A61C-AA2805A4427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5D4B-39CC-4AC7-AD55-0119B83211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6961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37E1-9278-46FA-A61C-AA2805A4427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5D4B-39CC-4AC7-AD55-0119B83211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2151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37E1-9278-46FA-A61C-AA2805A4427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5D4B-39CC-4AC7-AD55-0119B83211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02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3147-0E44-4133-97BA-A7F256A3258D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61A0-CF93-442B-BEE7-465390D1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331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37E1-9278-46FA-A61C-AA2805A4427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5D4B-39CC-4AC7-AD55-0119B83211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002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37E1-9278-46FA-A61C-AA2805A4427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5D4B-39CC-4AC7-AD55-0119B83211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9188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37E1-9278-46FA-A61C-AA2805A4427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5D4B-39CC-4AC7-AD55-0119B83211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7902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D24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 userDrawn="1"/>
        </p:nvCxnSpPr>
        <p:spPr>
          <a:xfrm flipH="1">
            <a:off x="2639926" y="1195820"/>
            <a:ext cx="6841957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lumMod val="100000"/>
                    <a:alpha val="0"/>
                  </a:schemeClr>
                </a:gs>
                <a:gs pos="50000">
                  <a:schemeClr val="accent2">
                    <a:lumMod val="20000"/>
                    <a:lumOff val="80000"/>
                    <a:alpha val="39000"/>
                  </a:schemeClr>
                </a:gs>
                <a:gs pos="100000">
                  <a:schemeClr val="accent2">
                    <a:lumMod val="100000"/>
                    <a:alpha val="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" descr="Create Timeline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28761" y="173640"/>
            <a:ext cx="26670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roup 75"/>
          <p:cNvGrpSpPr/>
          <p:nvPr userDrawn="1"/>
        </p:nvGrpSpPr>
        <p:grpSpPr>
          <a:xfrm>
            <a:off x="811344" y="1579903"/>
            <a:ext cx="7572656" cy="1207113"/>
            <a:chOff x="795016" y="1399996"/>
            <a:chExt cx="7572656" cy="1207113"/>
          </a:xfrm>
        </p:grpSpPr>
        <p:sp>
          <p:nvSpPr>
            <p:cNvPr id="32" name="Rounded Rectangle 31">
              <a:hlinkClick r:id="rId3"/>
            </p:cNvPr>
            <p:cNvSpPr/>
            <p:nvPr userDrawn="1"/>
          </p:nvSpPr>
          <p:spPr>
            <a:xfrm>
              <a:off x="2155337" y="1399996"/>
              <a:ext cx="5586319" cy="62546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Get the Free Edition Now</a:t>
              </a:r>
            </a:p>
          </p:txBody>
        </p:sp>
        <p:sp>
          <p:nvSpPr>
            <p:cNvPr id="33" name="TextBox 32"/>
            <p:cNvSpPr txBox="1"/>
            <p:nvPr userDrawn="1"/>
          </p:nvSpPr>
          <p:spPr>
            <a:xfrm>
              <a:off x="2155336" y="1939493"/>
              <a:ext cx="62123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C0504D">
                      <a:lumMod val="40000"/>
                      <a:lumOff val="60000"/>
                    </a:srgbClr>
                  </a:solidFill>
                  <a:ea typeface="Segoe UI" pitchFamily="34" charset="0"/>
                  <a:cs typeface="Segoe UI" pitchFamily="34" charset="0"/>
                </a:rPr>
                <a:t>Easily edit this template </a:t>
              </a:r>
              <a:r>
                <a:rPr lang="en-US" sz="1600" dirty="0" smtClean="0">
                  <a:solidFill>
                    <a:srgbClr val="C0504D">
                      <a:lumMod val="40000"/>
                      <a:lumOff val="60000"/>
                    </a:srgbClr>
                  </a:solidFill>
                  <a:ea typeface="Segoe UI" pitchFamily="34" charset="0"/>
                  <a:cs typeface="Segoe UI" pitchFamily="34" charset="0"/>
                </a:rPr>
                <a:t>or </a:t>
              </a:r>
              <a:r>
                <a:rPr lang="en-US" sz="1600" dirty="0">
                  <a:solidFill>
                    <a:srgbClr val="C0504D">
                      <a:lumMod val="40000"/>
                      <a:lumOff val="60000"/>
                    </a:srgbClr>
                  </a:solidFill>
                  <a:ea typeface="Segoe UI" pitchFamily="34" charset="0"/>
                  <a:cs typeface="Segoe UI" pitchFamily="34" charset="0"/>
                </a:rPr>
                <a:t>create </a:t>
              </a:r>
              <a:r>
                <a:rPr lang="en-US" sz="1600" dirty="0" smtClean="0">
                  <a:solidFill>
                    <a:srgbClr val="C0504D">
                      <a:lumMod val="40000"/>
                      <a:lumOff val="60000"/>
                    </a:srgbClr>
                  </a:solidFill>
                  <a:ea typeface="Segoe UI" pitchFamily="34" charset="0"/>
                  <a:cs typeface="Segoe UI" pitchFamily="34" charset="0"/>
                </a:rPr>
                <a:t>your own</a:t>
              </a:r>
              <a:r>
                <a:rPr lang="en-US" sz="1600" dirty="0">
                  <a:solidFill>
                    <a:srgbClr val="C0504D">
                      <a:lumMod val="40000"/>
                      <a:lumOff val="60000"/>
                    </a:srgbClr>
                  </a:solidFill>
                  <a:ea typeface="Segoe UI" pitchFamily="34" charset="0"/>
                  <a:cs typeface="Segoe UI" pitchFamily="34" charset="0"/>
                </a:rPr>
                <a:t/>
              </a:r>
              <a:br>
                <a:rPr lang="en-US" sz="1600" dirty="0">
                  <a:solidFill>
                    <a:srgbClr val="C0504D">
                      <a:lumMod val="40000"/>
                      <a:lumOff val="60000"/>
                    </a:srgbClr>
                  </a:solidFill>
                  <a:ea typeface="Segoe UI" pitchFamily="34" charset="0"/>
                  <a:cs typeface="Segoe UI" pitchFamily="34" charset="0"/>
                </a:rPr>
              </a:br>
              <a:r>
                <a:rPr lang="en-US" sz="1600" dirty="0">
                  <a:solidFill>
                    <a:srgbClr val="C0504D">
                      <a:lumMod val="40000"/>
                      <a:lumOff val="60000"/>
                    </a:srgbClr>
                  </a:solidFill>
                  <a:ea typeface="Segoe UI" pitchFamily="34" charset="0"/>
                  <a:cs typeface="Segoe UI" pitchFamily="34" charset="0"/>
                </a:rPr>
                <a:t>beautiful </a:t>
              </a:r>
              <a:r>
                <a:rPr lang="en-US" sz="1600" dirty="0" smtClean="0">
                  <a:solidFill>
                    <a:srgbClr val="C0504D">
                      <a:lumMod val="40000"/>
                      <a:lumOff val="60000"/>
                    </a:srgbClr>
                  </a:solidFill>
                  <a:ea typeface="Segoe UI" pitchFamily="34" charset="0"/>
                  <a:cs typeface="Segoe UI" pitchFamily="34" charset="0"/>
                </a:rPr>
                <a:t>Gantt chart quickly</a:t>
              </a:r>
              <a:r>
                <a:rPr lang="en-US" sz="1600" dirty="0">
                  <a:solidFill>
                    <a:srgbClr val="C0504D">
                      <a:lumMod val="40000"/>
                      <a:lumOff val="60000"/>
                    </a:srgbClr>
                  </a:solidFill>
                  <a:ea typeface="Segoe UI" pitchFamily="34" charset="0"/>
                  <a:cs typeface="Segoe UI" pitchFamily="34" charset="0"/>
                </a:rPr>
                <a:t>, right inside PowerPoint.</a:t>
              </a:r>
            </a:p>
          </p:txBody>
        </p:sp>
        <p:pic>
          <p:nvPicPr>
            <p:cNvPr id="51" name="Picture 50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95016" y="1399996"/>
              <a:ext cx="1231499" cy="1207113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 userDrawn="1"/>
        </p:nvGrpSpPr>
        <p:grpSpPr>
          <a:xfrm>
            <a:off x="0" y="3327928"/>
            <a:ext cx="12192000" cy="2668464"/>
            <a:chOff x="0" y="2867867"/>
            <a:chExt cx="12192000" cy="2668464"/>
          </a:xfrm>
        </p:grpSpPr>
        <p:sp>
          <p:nvSpPr>
            <p:cNvPr id="72" name="Rectangle 71"/>
            <p:cNvSpPr/>
            <p:nvPr userDrawn="1"/>
          </p:nvSpPr>
          <p:spPr>
            <a:xfrm>
              <a:off x="8276253" y="2964797"/>
              <a:ext cx="3915747" cy="2466583"/>
            </a:xfrm>
            <a:prstGeom prst="rect">
              <a:avLst/>
            </a:prstGeom>
            <a:solidFill>
              <a:srgbClr val="FFFFF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60" name="Group 59"/>
            <p:cNvGrpSpPr/>
            <p:nvPr userDrawn="1"/>
          </p:nvGrpSpPr>
          <p:grpSpPr>
            <a:xfrm>
              <a:off x="8894438" y="3803651"/>
              <a:ext cx="3025436" cy="788196"/>
              <a:chOff x="5902728" y="2160769"/>
              <a:chExt cx="3025436" cy="788196"/>
            </a:xfrm>
          </p:grpSpPr>
          <p:sp>
            <p:nvSpPr>
              <p:cNvPr id="61" name="Rounded Rectangle 60">
                <a:hlinkClick r:id="rId5"/>
              </p:cNvPr>
              <p:cNvSpPr/>
              <p:nvPr/>
            </p:nvSpPr>
            <p:spPr>
              <a:xfrm>
                <a:off x="5902728" y="2160769"/>
                <a:ext cx="2630808" cy="577955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Download Now</a:t>
                </a:r>
              </a:p>
            </p:txBody>
          </p:sp>
          <p:pic>
            <p:nvPicPr>
              <p:cNvPr id="62" name="Picture 6">
                <a:hlinkClick r:id="rId5"/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99045" y="2288673"/>
                <a:ext cx="359477" cy="3425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3" name="TextBox 62">
                <a:hlinkClick r:id="rId3"/>
              </p:cNvPr>
              <p:cNvSpPr txBox="1"/>
              <p:nvPr/>
            </p:nvSpPr>
            <p:spPr>
              <a:xfrm>
                <a:off x="5902728" y="2641188"/>
                <a:ext cx="30254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u="sng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8"/>
                  </a:rPr>
                  <a:t>www.OfficeTimeline.com/download</a:t>
                </a:r>
                <a:endParaRPr lang="en-US" sz="1400" u="sng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1974"/>
            <a:stretch/>
          </p:blipFill>
          <p:spPr>
            <a:xfrm>
              <a:off x="6339247" y="2966655"/>
              <a:ext cx="2104957" cy="2464725"/>
            </a:xfrm>
            <a:prstGeom prst="rect">
              <a:avLst/>
            </a:prstGeom>
          </p:spPr>
        </p:pic>
        <p:pic>
          <p:nvPicPr>
            <p:cNvPr id="68" name="Picture 6" descr="https://www.officetimeline.com/img/hero/example-timeline-consulting.jpg"/>
            <p:cNvPicPr>
              <a:picLocks noChangeAspect="1" noChangeArrowheads="1"/>
            </p:cNvPicPr>
            <p:nvPr/>
          </p:nvPicPr>
          <p:blipFill rotWithShape="1"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0" y="2964797"/>
              <a:ext cx="2633785" cy="2469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9" name="Straight Connector 68"/>
            <p:cNvCxnSpPr/>
            <p:nvPr/>
          </p:nvCxnSpPr>
          <p:spPr>
            <a:xfrm>
              <a:off x="2381641" y="2876566"/>
              <a:ext cx="0" cy="2659765"/>
            </a:xfrm>
            <a:prstGeom prst="line">
              <a:avLst/>
            </a:prstGeom>
            <a:ln w="19050">
              <a:solidFill>
                <a:srgbClr val="D247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6713830" y="2867867"/>
              <a:ext cx="0" cy="2659765"/>
            </a:xfrm>
            <a:prstGeom prst="line">
              <a:avLst/>
            </a:prstGeom>
            <a:ln w="19050">
              <a:solidFill>
                <a:srgbClr val="D247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Picture 4" descr="http://localhost:39329/img/hero/example-timeline-IT.jpg"/>
            <p:cNvPicPr>
              <a:picLocks noChangeAspect="1" noChangeArrowheads="1"/>
            </p:cNvPicPr>
            <p:nvPr/>
          </p:nvPicPr>
          <p:blipFill rotWithShape="1"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389662" y="2964798"/>
              <a:ext cx="4312032" cy="2469116"/>
            </a:xfrm>
            <a:prstGeom prst="rect">
              <a:avLst/>
            </a:prstGeom>
            <a:noFill/>
            <a:effectLst>
              <a:outerShdw blurRad="1651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/>
            <p:cNvSpPr txBox="1"/>
            <p:nvPr/>
          </p:nvSpPr>
          <p:spPr>
            <a:xfrm>
              <a:off x="3355363" y="5232049"/>
              <a:ext cx="26452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white">
                      <a:lumMod val="75000"/>
                    </a:prstClr>
                  </a:solidFill>
                </a:rPr>
                <a:t>Copyright © 2012, Office Timeline, LLC.  All rights reserved.</a:t>
              </a:r>
            </a:p>
          </p:txBody>
        </p:sp>
        <p:cxnSp>
          <p:nvCxnSpPr>
            <p:cNvPr id="73" name="Straight Connector 72"/>
            <p:cNvCxnSpPr/>
            <p:nvPr userDrawn="1"/>
          </p:nvCxnSpPr>
          <p:spPr>
            <a:xfrm>
              <a:off x="8444204" y="2964797"/>
              <a:ext cx="0" cy="2482696"/>
            </a:xfrm>
            <a:prstGeom prst="line">
              <a:avLst/>
            </a:prstGeom>
            <a:ln w="19050">
              <a:solidFill>
                <a:srgbClr val="D247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219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ACB2-1B69-4A37-970B-A05F817FFA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F7C2-4C89-42A1-881F-FF0B15E8A9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646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ACB2-1B69-4A37-970B-A05F817FFA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F7C2-4C89-42A1-881F-FF0B15E8A9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3203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ACB2-1B69-4A37-970B-A05F817FFA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F7C2-4C89-42A1-881F-FF0B15E8A9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530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ACB2-1B69-4A37-970B-A05F817FFA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F7C2-4C89-42A1-881F-FF0B15E8A9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6081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ACB2-1B69-4A37-970B-A05F817FFA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F7C2-4C89-42A1-881F-FF0B15E8A9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6671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ACB2-1B69-4A37-970B-A05F817FFA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F7C2-4C89-42A1-881F-FF0B15E8A9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48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3147-0E44-4133-97BA-A7F256A3258D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61A0-CF93-442B-BEE7-465390D1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03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ACB2-1B69-4A37-970B-A05F817FFA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F7C2-4C89-42A1-881F-FF0B15E8A9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384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ACB2-1B69-4A37-970B-A05F817FFA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F7C2-4C89-42A1-881F-FF0B15E8A9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6730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ACB2-1B69-4A37-970B-A05F817FFA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F7C2-4C89-42A1-881F-FF0B15E8A9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3593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ACB2-1B69-4A37-970B-A05F817FFA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F7C2-4C89-42A1-881F-FF0B15E8A9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1385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ACB2-1B69-4A37-970B-A05F817FFA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F7C2-4C89-42A1-881F-FF0B15E8A9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6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3147-0E44-4133-97BA-A7F256A3258D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61A0-CF93-442B-BEE7-465390D1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4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3147-0E44-4133-97BA-A7F256A3258D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61A0-CF93-442B-BEE7-465390D1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3147-0E44-4133-97BA-A7F256A3258D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61A0-CF93-442B-BEE7-465390D1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2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3147-0E44-4133-97BA-A7F256A3258D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61A0-CF93-442B-BEE7-465390D1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4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3147-0E44-4133-97BA-A7F256A3258D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61A0-CF93-442B-BEE7-465390D1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3147-0E44-4133-97BA-A7F256A3258D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61A0-CF93-442B-BEE7-465390D1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1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73147-0E44-4133-97BA-A7F256A3258D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B61A0-CF93-442B-BEE7-465390D1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1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737E1-9278-46FA-A61C-AA2805A4427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45D4B-39CC-4AC7-AD55-0119B83211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2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4ACB2-1B69-4A37-970B-A05F817FFA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BF7C2-4C89-42A1-881F-FF0B15E8A9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29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slideLayout" Target="../slideLayouts/slideLayout30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73" name="OTLSHAPE_M_0d9254b6b5464e83b1c7d15cf2f7a5f4_Connector1"/>
          <p:cNvCxnSpPr/>
          <p:nvPr>
            <p:custDataLst>
              <p:tags r:id="rId2"/>
            </p:custDataLst>
          </p:nvPr>
        </p:nvCxnSpPr>
        <p:spPr>
          <a:xfrm>
            <a:off x="8089440" y="3357033"/>
            <a:ext cx="0" cy="254382"/>
          </a:xfrm>
          <a:prstGeom prst="line">
            <a:avLst/>
          </a:prstGeom>
          <a:ln w="9525" cap="flat" cmpd="sng" algn="ctr">
            <a:solidFill>
              <a:srgbClr val="B9050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2" name="OTLSHAPE_M_4c3f9efb28c841729e1084c22774ab36_Connector1"/>
          <p:cNvCxnSpPr/>
          <p:nvPr>
            <p:custDataLst>
              <p:tags r:id="rId3"/>
            </p:custDataLst>
          </p:nvPr>
        </p:nvCxnSpPr>
        <p:spPr>
          <a:xfrm>
            <a:off x="6803350" y="3357033"/>
            <a:ext cx="0" cy="254382"/>
          </a:xfrm>
          <a:prstGeom prst="line">
            <a:avLst/>
          </a:prstGeom>
          <a:ln w="9525" cap="flat" cmpd="sng" algn="ctr">
            <a:solidFill>
              <a:srgbClr val="1F497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1" name="OTLSHAPE_M_731079855741477ba66141b8fdae287e_Connector1"/>
          <p:cNvCxnSpPr/>
          <p:nvPr>
            <p:custDataLst>
              <p:tags r:id="rId4"/>
            </p:custDataLst>
          </p:nvPr>
        </p:nvCxnSpPr>
        <p:spPr>
          <a:xfrm>
            <a:off x="6246044" y="3357033"/>
            <a:ext cx="0" cy="2036756"/>
          </a:xfrm>
          <a:prstGeom prst="line">
            <a:avLst/>
          </a:prstGeom>
          <a:ln w="9525" cap="flat" cmpd="sng" algn="ctr">
            <a:solidFill>
              <a:srgbClr val="8694B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0" name="OTLSHAPE_M_03977201db5c4493a28dfff2d595a8a1_Connector2"/>
          <p:cNvCxnSpPr/>
          <p:nvPr>
            <p:custDataLst>
              <p:tags r:id="rId5"/>
            </p:custDataLst>
          </p:nvPr>
        </p:nvCxnSpPr>
        <p:spPr>
          <a:xfrm>
            <a:off x="5860217" y="4589889"/>
            <a:ext cx="0" cy="207889"/>
          </a:xfrm>
          <a:prstGeom prst="line">
            <a:avLst/>
          </a:prstGeom>
          <a:ln w="9525" cap="flat" cmpd="sng" algn="ctr">
            <a:solidFill>
              <a:srgbClr val="8694B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9" name="OTLSHAPE_M_03977201db5c4493a28dfff2d595a8a1_Connector1"/>
          <p:cNvCxnSpPr/>
          <p:nvPr>
            <p:custDataLst>
              <p:tags r:id="rId6"/>
            </p:custDataLst>
          </p:nvPr>
        </p:nvCxnSpPr>
        <p:spPr>
          <a:xfrm>
            <a:off x="5860217" y="3357033"/>
            <a:ext cx="0" cy="1015813"/>
          </a:xfrm>
          <a:prstGeom prst="line">
            <a:avLst/>
          </a:prstGeom>
          <a:ln w="9525" cap="flat" cmpd="sng" algn="ctr">
            <a:solidFill>
              <a:srgbClr val="8694B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8" name="OTLSHAPE_M_aa0bd86bc8724ea691a9128626526fe1_Connector2"/>
          <p:cNvCxnSpPr/>
          <p:nvPr>
            <p:custDataLst>
              <p:tags r:id="rId7"/>
            </p:custDataLst>
          </p:nvPr>
        </p:nvCxnSpPr>
        <p:spPr>
          <a:xfrm>
            <a:off x="5345781" y="4031597"/>
            <a:ext cx="0" cy="127000"/>
          </a:xfrm>
          <a:prstGeom prst="line">
            <a:avLst/>
          </a:prstGeom>
          <a:ln w="9525" cap="flat" cmpd="sng" algn="ctr">
            <a:solidFill>
              <a:srgbClr val="1F497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5" name="OTLSHAPE_M_aa0bd86bc8724ea691a9128626526fe1_Connector1"/>
          <p:cNvCxnSpPr/>
          <p:nvPr>
            <p:custDataLst>
              <p:tags r:id="rId8"/>
            </p:custDataLst>
          </p:nvPr>
        </p:nvCxnSpPr>
        <p:spPr>
          <a:xfrm>
            <a:off x="5345781" y="3357033"/>
            <a:ext cx="0" cy="457521"/>
          </a:xfrm>
          <a:prstGeom prst="line">
            <a:avLst/>
          </a:prstGeom>
          <a:ln w="9525" cap="flat" cmpd="sng" algn="ctr">
            <a:solidFill>
              <a:srgbClr val="1F497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4" name="OTLSHAPE_M_2f94a309c2374e97b42329b486bb0268_Connector1"/>
          <p:cNvCxnSpPr/>
          <p:nvPr>
            <p:custDataLst>
              <p:tags r:id="rId9"/>
            </p:custDataLst>
          </p:nvPr>
        </p:nvCxnSpPr>
        <p:spPr>
          <a:xfrm>
            <a:off x="4917084" y="3357033"/>
            <a:ext cx="0" cy="243272"/>
          </a:xfrm>
          <a:prstGeom prst="line">
            <a:avLst/>
          </a:prstGeom>
          <a:ln w="9525" cap="flat" cmpd="sng" algn="ctr">
            <a:solidFill>
              <a:srgbClr val="1F497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RPHANEDOTL_9e7ecd74-697a-415d-bd65-1868c24c1025_ORIGINAL_NAME_OTLSHAPE_M_f85a7f101a2c4f4a9fa5dc3051f631b7_Connector2"/>
          <p:cNvCxnSpPr/>
          <p:nvPr/>
        </p:nvCxnSpPr>
        <p:spPr>
          <a:xfrm>
            <a:off x="4659866" y="2535449"/>
            <a:ext cx="0" cy="330518"/>
          </a:xfrm>
          <a:prstGeom prst="line">
            <a:avLst/>
          </a:prstGeom>
          <a:ln w="9525" cap="flat" cmpd="sng" algn="ctr">
            <a:solidFill>
              <a:srgbClr val="1F497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RPHANEDOTL_93663889-1d6a-4437-af0c-11d7407a82f8_ORIGINAL_NAME_OTLSHAPE_M_f85a7f101a2c4f4a9fa5dc3051f631b7_Connector1"/>
          <p:cNvCxnSpPr/>
          <p:nvPr/>
        </p:nvCxnSpPr>
        <p:spPr>
          <a:xfrm>
            <a:off x="4659866" y="1746509"/>
            <a:ext cx="0" cy="571897"/>
          </a:xfrm>
          <a:prstGeom prst="line">
            <a:avLst/>
          </a:prstGeom>
          <a:ln w="9525" cap="flat" cmpd="sng" algn="ctr">
            <a:solidFill>
              <a:srgbClr val="1F497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ORPHANEDOTL_be6a70e7-43fb-4d71-8671-3f2af1702725_ORIGINAL_NAME_OTLSHAPE_M_f85a7f101a2c4f4a9fa5dc3051f631b7_Title"/>
          <p:cNvSpPr txBox="1"/>
          <p:nvPr/>
        </p:nvSpPr>
        <p:spPr>
          <a:xfrm>
            <a:off x="3980797" y="1315217"/>
            <a:ext cx="13462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4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Material Available</a:t>
            </a:r>
            <a:endParaRPr lang="en-US" sz="14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151" name="ORPHANEDOTL_9127d049-8b98-4edb-95bf-a85a1b02fca5_ORIGINAL_NAME_OTLSHAPE_M_f85a7f101a2c4f4a9fa5dc3051f631b7_Date"/>
          <p:cNvSpPr txBox="1"/>
          <p:nvPr/>
        </p:nvSpPr>
        <p:spPr>
          <a:xfrm>
            <a:off x="4462508" y="1544960"/>
            <a:ext cx="393700" cy="2015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300" spc="-18" smtClean="0">
                <a:solidFill>
                  <a:srgbClr val="737373"/>
                </a:solidFill>
                <a:latin typeface="Calibri" panose="020F0502020204030204" pitchFamily="34" charset="0"/>
              </a:rPr>
              <a:t>Jul 28</a:t>
            </a:r>
            <a:endParaRPr lang="en-US" sz="1300" spc="-18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6152" name="ORPHANEDOTL_f4490437-a26c-4ea8-bf7d-c57e0b1438fb_ORIGINAL_NAME_OTLSHAPE_M_f85a7f101a2c4f4a9fa5dc3051f631b7_Shape"/>
          <p:cNvSpPr/>
          <p:nvPr/>
        </p:nvSpPr>
        <p:spPr>
          <a:xfrm>
            <a:off x="4558266" y="2747433"/>
            <a:ext cx="203200" cy="237067"/>
          </a:xfrm>
          <a:prstGeom prst="diamond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OTLSHAPE_TB_00000000000000000000000000000000_LeftEndCaps" hidden="1"/>
          <p:cNvSpPr txBox="1"/>
          <p:nvPr>
            <p:custDataLst>
              <p:tags r:id="rId10"/>
            </p:custDataLst>
          </p:nvPr>
        </p:nvSpPr>
        <p:spPr>
          <a:xfrm>
            <a:off x="254000" y="2971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  <a:endParaRPr lang="en-US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154" name="OTLSHAPE_TB_00000000000000000000000000000000_RightEndCaps" hidden="1"/>
          <p:cNvSpPr txBox="1"/>
          <p:nvPr>
            <p:custDataLst>
              <p:tags r:id="rId11"/>
            </p:custDataLst>
          </p:nvPr>
        </p:nvSpPr>
        <p:spPr>
          <a:xfrm>
            <a:off x="11474534" y="2971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  <a:endParaRPr lang="en-US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155" name="OTLSHAPE_TB_00000000000000000000000000000000_ScaleContainer"/>
          <p:cNvSpPr/>
          <p:nvPr>
            <p:custDataLst>
              <p:tags r:id="rId12"/>
            </p:custDataLst>
          </p:nvPr>
        </p:nvSpPr>
        <p:spPr>
          <a:xfrm>
            <a:off x="844465" y="29210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6" name="OTLSHAPE_TB_00000000000000000000000000000000_ElapsedTim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7" name="OTLSHAPE_TB_00000000000000000000000000000000_TodayMarkerShape" hidden="1"/>
          <p:cNvSpPr/>
          <p:nvPr>
            <p:custDataLst>
              <p:tags r:id="rId14"/>
            </p:custDataLst>
          </p:nvPr>
        </p:nvSpPr>
        <p:spPr>
          <a:xfrm>
            <a:off x="790037" y="330200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8" name="OTLSHAPE_TB_00000000000000000000000000000000_TodayMarkerText" hidden="1"/>
          <p:cNvSpPr txBox="1"/>
          <p:nvPr>
            <p:custDataLst>
              <p:tags r:id="rId15"/>
            </p:custDataLst>
          </p:nvPr>
        </p:nvSpPr>
        <p:spPr>
          <a:xfrm>
            <a:off x="844465" y="3429000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159" name="OTLSHAPE_TB_00000000000000000000000000000000_TimescaleInterval1"/>
          <p:cNvSpPr txBox="1"/>
          <p:nvPr>
            <p:custDataLst>
              <p:tags r:id="rId16"/>
            </p:custDataLst>
          </p:nvPr>
        </p:nvSpPr>
        <p:spPr>
          <a:xfrm>
            <a:off x="907965" y="2987485"/>
            <a:ext cx="354008" cy="2480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600" spc="-34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600" spc="-3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6160" name="OTLSHAPE_TB_00000000000000000000000000000000_Separator1"/>
          <p:cNvCxnSpPr/>
          <p:nvPr>
            <p:custDataLst>
              <p:tags r:id="rId17"/>
            </p:custDataLst>
          </p:nvPr>
        </p:nvCxnSpPr>
        <p:spPr>
          <a:xfrm>
            <a:off x="2173425" y="29845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1" name="OTLSHAPE_TB_00000000000000000000000000000000_TimescaleInterval2"/>
          <p:cNvSpPr txBox="1"/>
          <p:nvPr>
            <p:custDataLst>
              <p:tags r:id="rId18"/>
            </p:custDataLst>
          </p:nvPr>
        </p:nvSpPr>
        <p:spPr>
          <a:xfrm>
            <a:off x="2236925" y="2987485"/>
            <a:ext cx="268215" cy="2480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600" spc="-34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600" spc="-3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6162" name="OTLSHAPE_TB_00000000000000000000000000000000_Separator2"/>
          <p:cNvCxnSpPr/>
          <p:nvPr>
            <p:custDataLst>
              <p:tags r:id="rId19"/>
            </p:custDataLst>
          </p:nvPr>
        </p:nvCxnSpPr>
        <p:spPr>
          <a:xfrm>
            <a:off x="3459515" y="29845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3" name="OTLSHAPE_TB_00000000000000000000000000000000_TimescaleInterval3"/>
          <p:cNvSpPr txBox="1"/>
          <p:nvPr>
            <p:custDataLst>
              <p:tags r:id="rId20"/>
            </p:custDataLst>
          </p:nvPr>
        </p:nvSpPr>
        <p:spPr>
          <a:xfrm>
            <a:off x="3523015" y="2987485"/>
            <a:ext cx="211148" cy="2480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600" spc="-34" smtClean="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  <a:endParaRPr lang="en-US" sz="1600" spc="-3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6164" name="OTLSHAPE_TB_00000000000000000000000000000000_Separator3"/>
          <p:cNvCxnSpPr/>
          <p:nvPr>
            <p:custDataLst>
              <p:tags r:id="rId21"/>
            </p:custDataLst>
          </p:nvPr>
        </p:nvCxnSpPr>
        <p:spPr>
          <a:xfrm>
            <a:off x="4788475" y="29845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5" name="OTLSHAPE_TB_00000000000000000000000000000000_TimescaleInterval4"/>
          <p:cNvSpPr txBox="1"/>
          <p:nvPr>
            <p:custDataLst>
              <p:tags r:id="rId22"/>
            </p:custDataLst>
          </p:nvPr>
        </p:nvSpPr>
        <p:spPr>
          <a:xfrm>
            <a:off x="4851975" y="2987485"/>
            <a:ext cx="316818" cy="2480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600" spc="-34" smtClean="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  <a:endParaRPr lang="en-US" sz="1600" spc="-3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6166" name="OTLSHAPE_TB_00000000000000000000000000000000_Separator4"/>
          <p:cNvCxnSpPr/>
          <p:nvPr>
            <p:custDataLst>
              <p:tags r:id="rId23"/>
            </p:custDataLst>
          </p:nvPr>
        </p:nvCxnSpPr>
        <p:spPr>
          <a:xfrm>
            <a:off x="6117435" y="29845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7" name="OTLSHAPE_TB_00000000000000000000000000000000_TimescaleInterval5"/>
          <p:cNvSpPr txBox="1"/>
          <p:nvPr>
            <p:custDataLst>
              <p:tags r:id="rId24"/>
            </p:custDataLst>
          </p:nvPr>
        </p:nvSpPr>
        <p:spPr>
          <a:xfrm>
            <a:off x="6180935" y="2987485"/>
            <a:ext cx="293029" cy="2480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600" spc="-34" smtClean="0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  <a:endParaRPr lang="en-US" sz="1600" spc="-3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6168" name="OTLSHAPE_TB_00000000000000000000000000000000_Separator5"/>
          <p:cNvCxnSpPr/>
          <p:nvPr>
            <p:custDataLst>
              <p:tags r:id="rId25"/>
            </p:custDataLst>
          </p:nvPr>
        </p:nvCxnSpPr>
        <p:spPr>
          <a:xfrm>
            <a:off x="7403525" y="29845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9" name="OTLSHAPE_TB_00000000000000000000000000000000_TimescaleInterval6"/>
          <p:cNvSpPr txBox="1"/>
          <p:nvPr>
            <p:custDataLst>
              <p:tags r:id="rId26"/>
            </p:custDataLst>
          </p:nvPr>
        </p:nvSpPr>
        <p:spPr>
          <a:xfrm>
            <a:off x="7467026" y="2987485"/>
            <a:ext cx="280205" cy="2480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600" spc="-34" smtClean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en-US" sz="1600" spc="-3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6170" name="OTLSHAPE_TB_00000000000000000000000000000000_Separator6"/>
          <p:cNvCxnSpPr/>
          <p:nvPr>
            <p:custDataLst>
              <p:tags r:id="rId27"/>
            </p:custDataLst>
          </p:nvPr>
        </p:nvCxnSpPr>
        <p:spPr>
          <a:xfrm>
            <a:off x="8732485" y="29845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1" name="OTLSHAPE_TB_00000000000000000000000000000000_TimescaleInterval7"/>
          <p:cNvSpPr txBox="1"/>
          <p:nvPr>
            <p:custDataLst>
              <p:tags r:id="rId28"/>
            </p:custDataLst>
          </p:nvPr>
        </p:nvSpPr>
        <p:spPr>
          <a:xfrm>
            <a:off x="8795985" y="2987485"/>
            <a:ext cx="321050" cy="2480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600" spc="-34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600" spc="-3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6172" name="OTLSHAPE_TB_00000000000000000000000000000000_Separator7"/>
          <p:cNvCxnSpPr/>
          <p:nvPr>
            <p:custDataLst>
              <p:tags r:id="rId29"/>
            </p:custDataLst>
          </p:nvPr>
        </p:nvCxnSpPr>
        <p:spPr>
          <a:xfrm>
            <a:off x="10018575" y="29845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3" name="OTLSHAPE_TB_00000000000000000000000000000000_TimescaleInterval8"/>
          <p:cNvSpPr txBox="1"/>
          <p:nvPr>
            <p:custDataLst>
              <p:tags r:id="rId30"/>
            </p:custDataLst>
          </p:nvPr>
        </p:nvSpPr>
        <p:spPr>
          <a:xfrm>
            <a:off x="10082075" y="2987485"/>
            <a:ext cx="305020" cy="2480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600" spc="-34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600" spc="-3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6385" name="OTLSHAPE_M_3f1d27e2f6be415897f84bbb03e0e69a_Title"/>
          <p:cNvSpPr txBox="1"/>
          <p:nvPr>
            <p:custDataLst>
              <p:tags r:id="rId31"/>
            </p:custDataLst>
          </p:nvPr>
        </p:nvSpPr>
        <p:spPr>
          <a:xfrm>
            <a:off x="1318798" y="2099098"/>
            <a:ext cx="673100" cy="43408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4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Phase 2 Electrical</a:t>
            </a:r>
            <a:endParaRPr lang="en-US" sz="14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386" name="OTLSHAPE_M_3f1d27e2f6be415897f84bbb03e0e69a_Date"/>
          <p:cNvSpPr txBox="1"/>
          <p:nvPr>
            <p:custDataLst>
              <p:tags r:id="rId32"/>
            </p:custDataLst>
          </p:nvPr>
        </p:nvSpPr>
        <p:spPr>
          <a:xfrm>
            <a:off x="1404333" y="2545884"/>
            <a:ext cx="508000" cy="2015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300" spc="-18" smtClean="0">
                <a:solidFill>
                  <a:srgbClr val="737373"/>
                </a:solidFill>
                <a:latin typeface="Calibri" panose="020F0502020204030204" pitchFamily="34" charset="0"/>
              </a:rPr>
              <a:t>May 19</a:t>
            </a:r>
            <a:endParaRPr lang="en-US" sz="1300" spc="-18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6387" name="OTLSHAPE_M_3f1d27e2f6be415897f84bbb03e0e69a_Shape"/>
          <p:cNvSpPr/>
          <p:nvPr>
            <p:custDataLst>
              <p:tags r:id="rId33"/>
            </p:custDataLst>
          </p:nvPr>
        </p:nvSpPr>
        <p:spPr>
          <a:xfrm>
            <a:off x="1557389" y="2747433"/>
            <a:ext cx="203200" cy="237067"/>
          </a:xfrm>
          <a:prstGeom prst="diamond">
            <a:avLst/>
          </a:prstGeom>
          <a:solidFill>
            <a:srgbClr val="8293B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8" name="OTLSHAPE_M_aa3e61255a3e48fe9f8549dddfe3b4d9_Title"/>
          <p:cNvSpPr txBox="1"/>
          <p:nvPr>
            <p:custDataLst>
              <p:tags r:id="rId34"/>
            </p:custDataLst>
          </p:nvPr>
        </p:nvSpPr>
        <p:spPr>
          <a:xfrm>
            <a:off x="4487317" y="2318406"/>
            <a:ext cx="13716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4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Testing Completed</a:t>
            </a:r>
            <a:endParaRPr lang="en-US" sz="14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389" name="OTLSHAPE_M_aa3e61255a3e48fe9f8549dddfe3b4d9_Date"/>
          <p:cNvSpPr txBox="1"/>
          <p:nvPr>
            <p:custDataLst>
              <p:tags r:id="rId35"/>
            </p:custDataLst>
          </p:nvPr>
        </p:nvSpPr>
        <p:spPr>
          <a:xfrm>
            <a:off x="4977431" y="2548149"/>
            <a:ext cx="393700" cy="2015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300" spc="-20" smtClean="0">
                <a:solidFill>
                  <a:srgbClr val="737373"/>
                </a:solidFill>
                <a:latin typeface="Calibri" panose="020F0502020204030204" pitchFamily="34" charset="0"/>
              </a:rPr>
              <a:t>Aug 9</a:t>
            </a:r>
            <a:endParaRPr lang="en-US" sz="1300" spc="-2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6390" name="OTLSHAPE_M_aa3e61255a3e48fe9f8549dddfe3b4d9_Shape"/>
          <p:cNvSpPr/>
          <p:nvPr>
            <p:custDataLst>
              <p:tags r:id="rId36"/>
            </p:custDataLst>
          </p:nvPr>
        </p:nvSpPr>
        <p:spPr>
          <a:xfrm>
            <a:off x="5072702" y="2747433"/>
            <a:ext cx="203200" cy="237067"/>
          </a:xfrm>
          <a:prstGeom prst="diamond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1" name="OTLSHAPE_M_3bce4b4381494712936c33ae8008e581_Title"/>
          <p:cNvSpPr txBox="1"/>
          <p:nvPr>
            <p:custDataLst>
              <p:tags r:id="rId37"/>
            </p:custDataLst>
          </p:nvPr>
        </p:nvSpPr>
        <p:spPr>
          <a:xfrm>
            <a:off x="6945161" y="2318406"/>
            <a:ext cx="9144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4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Certification</a:t>
            </a:r>
            <a:endParaRPr lang="en-US" sz="14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392" name="OTLSHAPE_M_3bce4b4381494712936c33ae8008e581_Date"/>
          <p:cNvSpPr txBox="1"/>
          <p:nvPr>
            <p:custDataLst>
              <p:tags r:id="rId38"/>
            </p:custDataLst>
          </p:nvPr>
        </p:nvSpPr>
        <p:spPr>
          <a:xfrm>
            <a:off x="7172449" y="2548149"/>
            <a:ext cx="457200" cy="2015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300" spc="-18" smtClean="0">
                <a:solidFill>
                  <a:srgbClr val="737373"/>
                </a:solidFill>
                <a:latin typeface="Calibri" panose="020F0502020204030204" pitchFamily="34" charset="0"/>
              </a:rPr>
              <a:t>Sep 30</a:t>
            </a:r>
            <a:endParaRPr lang="en-US" sz="1300" spc="-18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6393" name="OTLSHAPE_M_3bce4b4381494712936c33ae8008e581_Shape"/>
          <p:cNvSpPr/>
          <p:nvPr>
            <p:custDataLst>
              <p:tags r:id="rId39"/>
            </p:custDataLst>
          </p:nvPr>
        </p:nvSpPr>
        <p:spPr>
          <a:xfrm>
            <a:off x="7301926" y="2747433"/>
            <a:ext cx="203200" cy="237067"/>
          </a:xfrm>
          <a:prstGeom prst="diamond">
            <a:avLst/>
          </a:prstGeom>
          <a:solidFill>
            <a:srgbClr val="7E88B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4" name="OTLSHAPE_M_7f7f38ea10534c67856c0dd62cdc6325_Title"/>
          <p:cNvSpPr txBox="1"/>
          <p:nvPr>
            <p:custDataLst>
              <p:tags r:id="rId40"/>
            </p:custDataLst>
          </p:nvPr>
        </p:nvSpPr>
        <p:spPr>
          <a:xfrm>
            <a:off x="9777897" y="2318406"/>
            <a:ext cx="8128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4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Production</a:t>
            </a:r>
            <a:endParaRPr lang="en-US" sz="14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395" name="OTLSHAPE_M_7f7f38ea10534c67856c0dd62cdc6325_Date"/>
          <p:cNvSpPr txBox="1"/>
          <p:nvPr>
            <p:custDataLst>
              <p:tags r:id="rId41"/>
            </p:custDataLst>
          </p:nvPr>
        </p:nvSpPr>
        <p:spPr>
          <a:xfrm>
            <a:off x="9569574" y="2548149"/>
            <a:ext cx="1231900" cy="2015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300" spc="-10" smtClean="0">
                <a:solidFill>
                  <a:srgbClr val="BA4D4D"/>
                </a:solidFill>
                <a:latin typeface="Calibri" panose="020F0502020204030204" pitchFamily="34" charset="0"/>
              </a:rPr>
              <a:t>December 4, 2017</a:t>
            </a:r>
            <a:endParaRPr lang="en-US" sz="1300" spc="-10">
              <a:solidFill>
                <a:srgbClr val="BA4D4D"/>
              </a:solidFill>
              <a:latin typeface="Calibri" panose="020F0502020204030204" pitchFamily="34" charset="0"/>
            </a:endParaRPr>
          </a:p>
        </p:txBody>
      </p:sp>
      <p:sp>
        <p:nvSpPr>
          <p:cNvPr id="6396" name="OTLSHAPE_M_7f7f38ea10534c67856c0dd62cdc6325_Shape"/>
          <p:cNvSpPr/>
          <p:nvPr>
            <p:custDataLst>
              <p:tags r:id="rId42"/>
            </p:custDataLst>
          </p:nvPr>
        </p:nvSpPr>
        <p:spPr>
          <a:xfrm>
            <a:off x="10088454" y="2747433"/>
            <a:ext cx="203200" cy="237067"/>
          </a:xfrm>
          <a:prstGeom prst="diamond">
            <a:avLst/>
          </a:prstGeom>
          <a:solidFill>
            <a:srgbClr val="C3535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7" name="OTLSHAPE_M_54b603631724411f8c427eb3bdbab764_Title"/>
          <p:cNvSpPr txBox="1"/>
          <p:nvPr>
            <p:custDataLst>
              <p:tags r:id="rId43"/>
            </p:custDataLst>
          </p:nvPr>
        </p:nvSpPr>
        <p:spPr>
          <a:xfrm>
            <a:off x="886475" y="3689816"/>
            <a:ext cx="850900" cy="43408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4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Phase 1 Mechanical</a:t>
            </a:r>
            <a:endParaRPr lang="en-US" sz="14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398" name="OTLSHAPE_M_54b603631724411f8c427eb3bdbab764_Date"/>
          <p:cNvSpPr txBox="1"/>
          <p:nvPr>
            <p:custDataLst>
              <p:tags r:id="rId44"/>
            </p:custDataLst>
          </p:nvPr>
        </p:nvSpPr>
        <p:spPr>
          <a:xfrm>
            <a:off x="1061376" y="3475567"/>
            <a:ext cx="508000" cy="2015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300" spc="-18" smtClean="0">
                <a:solidFill>
                  <a:srgbClr val="C15B5A"/>
                </a:solidFill>
                <a:latin typeface="Calibri" panose="020F0502020204030204" pitchFamily="34" charset="0"/>
              </a:rPr>
              <a:t>May 11</a:t>
            </a:r>
            <a:endParaRPr lang="en-US" sz="1300" spc="-18">
              <a:solidFill>
                <a:srgbClr val="C15B5A"/>
              </a:solidFill>
              <a:latin typeface="Calibri" panose="020F0502020204030204" pitchFamily="34" charset="0"/>
            </a:endParaRPr>
          </a:p>
        </p:txBody>
      </p:sp>
      <p:sp>
        <p:nvSpPr>
          <p:cNvPr id="6399" name="OTLSHAPE_M_54b603631724411f8c427eb3bdbab764_Shape"/>
          <p:cNvSpPr/>
          <p:nvPr>
            <p:custDataLst>
              <p:tags r:id="rId45"/>
            </p:custDataLst>
          </p:nvPr>
        </p:nvSpPr>
        <p:spPr>
          <a:xfrm>
            <a:off x="1214432" y="3238500"/>
            <a:ext cx="203200" cy="237067"/>
          </a:xfrm>
          <a:prstGeom prst="diamond">
            <a:avLst/>
          </a:prstGeom>
          <a:solidFill>
            <a:srgbClr val="BA565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2" name="OTLSHAPE_M_2f94a309c2374e97b42329b486bb0268_Title"/>
          <p:cNvSpPr txBox="1"/>
          <p:nvPr>
            <p:custDataLst>
              <p:tags r:id="rId46"/>
            </p:custDataLst>
          </p:nvPr>
        </p:nvSpPr>
        <p:spPr>
          <a:xfrm>
            <a:off x="4358560" y="3814554"/>
            <a:ext cx="11049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4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Units Available</a:t>
            </a:r>
            <a:endParaRPr lang="en-US" sz="14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33" name="OTLSHAPE_M_2f94a309c2374e97b42329b486bb0268_Date"/>
          <p:cNvSpPr txBox="1"/>
          <p:nvPr>
            <p:custDataLst>
              <p:tags r:id="rId47"/>
            </p:custDataLst>
          </p:nvPr>
        </p:nvSpPr>
        <p:spPr>
          <a:xfrm>
            <a:off x="4720213" y="3600305"/>
            <a:ext cx="393700" cy="2015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300" spc="-20" smtClean="0">
                <a:solidFill>
                  <a:srgbClr val="737373"/>
                </a:solidFill>
                <a:latin typeface="Calibri" panose="020F0502020204030204" pitchFamily="34" charset="0"/>
              </a:rPr>
              <a:t>Aug 3</a:t>
            </a:r>
            <a:endParaRPr lang="en-US" sz="1300" spc="-2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6434" name="OTLSHAPE_M_2f94a309c2374e97b42329b486bb0268_Shape"/>
          <p:cNvSpPr/>
          <p:nvPr>
            <p:custDataLst>
              <p:tags r:id="rId48"/>
            </p:custDataLst>
          </p:nvPr>
        </p:nvSpPr>
        <p:spPr>
          <a:xfrm>
            <a:off x="4815484" y="3238500"/>
            <a:ext cx="203200" cy="237067"/>
          </a:xfrm>
          <a:prstGeom prst="diamond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5" name="OTLSHAPE_M_aa0bd86bc8724ea691a9128626526fe1_Title"/>
          <p:cNvSpPr txBox="1"/>
          <p:nvPr>
            <p:custDataLst>
              <p:tags r:id="rId49"/>
            </p:custDataLst>
          </p:nvPr>
        </p:nvSpPr>
        <p:spPr>
          <a:xfrm>
            <a:off x="4645164" y="4372846"/>
            <a:ext cx="13970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4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Drawings Released</a:t>
            </a:r>
            <a:endParaRPr lang="en-US" sz="14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36" name="OTLSHAPE_M_aa0bd86bc8724ea691a9128626526fe1_Date"/>
          <p:cNvSpPr txBox="1"/>
          <p:nvPr>
            <p:custDataLst>
              <p:tags r:id="rId50"/>
            </p:custDataLst>
          </p:nvPr>
        </p:nvSpPr>
        <p:spPr>
          <a:xfrm>
            <a:off x="5107063" y="4158597"/>
            <a:ext cx="469900" cy="2015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300" spc="-18" smtClean="0">
                <a:solidFill>
                  <a:srgbClr val="737373"/>
                </a:solidFill>
                <a:latin typeface="Calibri" panose="020F0502020204030204" pitchFamily="34" charset="0"/>
              </a:rPr>
              <a:t>Aug 13</a:t>
            </a:r>
            <a:endParaRPr lang="en-US" sz="1300" spc="-18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6437" name="OTLSHAPE_M_aa0bd86bc8724ea691a9128626526fe1_Shape"/>
          <p:cNvSpPr/>
          <p:nvPr>
            <p:custDataLst>
              <p:tags r:id="rId51"/>
            </p:custDataLst>
          </p:nvPr>
        </p:nvSpPr>
        <p:spPr>
          <a:xfrm>
            <a:off x="5244181" y="3238500"/>
            <a:ext cx="203200" cy="237067"/>
          </a:xfrm>
          <a:prstGeom prst="diamond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8" name="OTLSHAPE_M_03977201db5c4493a28dfff2d595a8a1_Title"/>
          <p:cNvSpPr txBox="1"/>
          <p:nvPr>
            <p:custDataLst>
              <p:tags r:id="rId52"/>
            </p:custDataLst>
          </p:nvPr>
        </p:nvSpPr>
        <p:spPr>
          <a:xfrm>
            <a:off x="5466559" y="5012027"/>
            <a:ext cx="7747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4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Build Start</a:t>
            </a:r>
            <a:endParaRPr lang="en-US" sz="14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39" name="OTLSHAPE_M_03977201db5c4493a28dfff2d595a8a1_Date"/>
          <p:cNvSpPr txBox="1"/>
          <p:nvPr>
            <p:custDataLst>
              <p:tags r:id="rId53"/>
            </p:custDataLst>
          </p:nvPr>
        </p:nvSpPr>
        <p:spPr>
          <a:xfrm>
            <a:off x="5621500" y="4797778"/>
            <a:ext cx="469900" cy="2015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300" spc="-18" smtClean="0">
                <a:solidFill>
                  <a:srgbClr val="737373"/>
                </a:solidFill>
                <a:latin typeface="Calibri" panose="020F0502020204030204" pitchFamily="34" charset="0"/>
              </a:rPr>
              <a:t>Aug 25</a:t>
            </a:r>
            <a:endParaRPr lang="en-US" sz="1300" spc="-18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6440" name="OTLSHAPE_M_03977201db5c4493a28dfff2d595a8a1_Shape"/>
          <p:cNvSpPr/>
          <p:nvPr>
            <p:custDataLst>
              <p:tags r:id="rId54"/>
            </p:custDataLst>
          </p:nvPr>
        </p:nvSpPr>
        <p:spPr>
          <a:xfrm>
            <a:off x="5758617" y="3238500"/>
            <a:ext cx="203200" cy="237067"/>
          </a:xfrm>
          <a:prstGeom prst="diamond">
            <a:avLst/>
          </a:prstGeom>
          <a:solidFill>
            <a:srgbClr val="8694B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1" name="OTLSHAPE_M_731079855741477ba66141b8fdae287e_Title"/>
          <p:cNvSpPr txBox="1"/>
          <p:nvPr>
            <p:custDataLst>
              <p:tags r:id="rId55"/>
            </p:custDataLst>
          </p:nvPr>
        </p:nvSpPr>
        <p:spPr>
          <a:xfrm>
            <a:off x="5510037" y="5608039"/>
            <a:ext cx="14605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4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Conditional Release</a:t>
            </a:r>
            <a:endParaRPr lang="en-US" sz="14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42" name="OTLSHAPE_M_731079855741477ba66141b8fdae287e_Date"/>
          <p:cNvSpPr txBox="1"/>
          <p:nvPr>
            <p:custDataLst>
              <p:tags r:id="rId56"/>
            </p:custDataLst>
          </p:nvPr>
        </p:nvSpPr>
        <p:spPr>
          <a:xfrm>
            <a:off x="6056814" y="5393790"/>
            <a:ext cx="368300" cy="2015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300" spc="-20" smtClean="0">
                <a:solidFill>
                  <a:srgbClr val="737373"/>
                </a:solidFill>
                <a:latin typeface="Calibri" panose="020F0502020204030204" pitchFamily="34" charset="0"/>
              </a:rPr>
              <a:t>Sep 3</a:t>
            </a:r>
            <a:endParaRPr lang="en-US" sz="1300" spc="-2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6443" name="OTLSHAPE_M_731079855741477ba66141b8fdae287e_Shape"/>
          <p:cNvSpPr/>
          <p:nvPr>
            <p:custDataLst>
              <p:tags r:id="rId57"/>
            </p:custDataLst>
          </p:nvPr>
        </p:nvSpPr>
        <p:spPr>
          <a:xfrm>
            <a:off x="6144444" y="3238500"/>
            <a:ext cx="203200" cy="237067"/>
          </a:xfrm>
          <a:prstGeom prst="diamond">
            <a:avLst/>
          </a:prstGeom>
          <a:solidFill>
            <a:srgbClr val="8694B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4" name="OTLSHAPE_M_4c3f9efb28c841729e1084c22774ab36_Title"/>
          <p:cNvSpPr txBox="1"/>
          <p:nvPr>
            <p:custDataLst>
              <p:tags r:id="rId58"/>
            </p:custDataLst>
          </p:nvPr>
        </p:nvSpPr>
        <p:spPr>
          <a:xfrm>
            <a:off x="6499248" y="3825664"/>
            <a:ext cx="596900" cy="43408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400" b="1" spc="-16" smtClean="0">
                <a:solidFill>
                  <a:schemeClr val="dk1"/>
                </a:solidFill>
                <a:latin typeface="Calibri" panose="020F0502020204030204" pitchFamily="34" charset="0"/>
              </a:rPr>
              <a:t>CUA Pending</a:t>
            </a:r>
            <a:endParaRPr lang="en-US" sz="1400" b="1" spc="-1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45" name="OTLSHAPE_M_4c3f9efb28c841729e1084c22774ab36_Date"/>
          <p:cNvSpPr txBox="1"/>
          <p:nvPr>
            <p:custDataLst>
              <p:tags r:id="rId59"/>
            </p:custDataLst>
          </p:nvPr>
        </p:nvSpPr>
        <p:spPr>
          <a:xfrm>
            <a:off x="6572273" y="3611415"/>
            <a:ext cx="457200" cy="2015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300" spc="-18" smtClean="0">
                <a:solidFill>
                  <a:srgbClr val="737373"/>
                </a:solidFill>
                <a:latin typeface="Calibri" panose="020F0502020204030204" pitchFamily="34" charset="0"/>
              </a:rPr>
              <a:t>Sep 16</a:t>
            </a:r>
            <a:endParaRPr lang="en-US" sz="1300" spc="-18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6446" name="OTLSHAPE_M_4c3f9efb28c841729e1084c22774ab36_Shape"/>
          <p:cNvSpPr/>
          <p:nvPr>
            <p:custDataLst>
              <p:tags r:id="rId60"/>
            </p:custDataLst>
          </p:nvPr>
        </p:nvSpPr>
        <p:spPr>
          <a:xfrm>
            <a:off x="6701750" y="3238500"/>
            <a:ext cx="203200" cy="237067"/>
          </a:xfrm>
          <a:prstGeom prst="diamond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7" name="OTLSHAPE_M_0d9254b6b5464e83b1c7d15cf2f7a5f4_Title"/>
          <p:cNvSpPr txBox="1"/>
          <p:nvPr>
            <p:custDataLst>
              <p:tags r:id="rId61"/>
            </p:custDataLst>
          </p:nvPr>
        </p:nvSpPr>
        <p:spPr>
          <a:xfrm>
            <a:off x="7588700" y="3825664"/>
            <a:ext cx="990600" cy="43408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400" b="1" smtClean="0">
                <a:solidFill>
                  <a:schemeClr val="dk1"/>
                </a:solidFill>
                <a:latin typeface="Calibri" panose="020F0502020204030204" pitchFamily="34" charset="0"/>
              </a:rPr>
              <a:t>Performance Results</a:t>
            </a:r>
            <a:endParaRPr lang="en-US" sz="1400" b="1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528" name="OTLSHAPE_M_0d9254b6b5464e83b1c7d15cf2f7a5f4_Date"/>
          <p:cNvSpPr txBox="1"/>
          <p:nvPr>
            <p:custDataLst>
              <p:tags r:id="rId62"/>
            </p:custDataLst>
          </p:nvPr>
        </p:nvSpPr>
        <p:spPr>
          <a:xfrm>
            <a:off x="7863529" y="3611415"/>
            <a:ext cx="444500" cy="2015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300" spc="-18" smtClean="0">
                <a:solidFill>
                  <a:srgbClr val="737373"/>
                </a:solidFill>
                <a:latin typeface="Calibri" panose="020F0502020204030204" pitchFamily="34" charset="0"/>
              </a:rPr>
              <a:t>Oct 16</a:t>
            </a:r>
            <a:endParaRPr lang="en-US" sz="1300" spc="-18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6529" name="OTLSHAPE_M_0d9254b6b5464e83b1c7d15cf2f7a5f4_Shape"/>
          <p:cNvSpPr/>
          <p:nvPr>
            <p:custDataLst>
              <p:tags r:id="rId63"/>
            </p:custDataLst>
          </p:nvPr>
        </p:nvSpPr>
        <p:spPr>
          <a:xfrm>
            <a:off x="7987840" y="3238500"/>
            <a:ext cx="203200" cy="237067"/>
          </a:xfrm>
          <a:prstGeom prst="diamond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502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877" y="1295672"/>
            <a:ext cx="4437712" cy="2465395"/>
          </a:xfrm>
          <a:prstGeom prst="rect">
            <a:avLst/>
          </a:prstGeom>
          <a:effectLst>
            <a:outerShdw blurRad="165100" dir="5400000" algn="ctr" rotWithShape="0">
              <a:srgbClr val="000000">
                <a:alpha val="30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1715727" y="155087"/>
            <a:ext cx="8828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24726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To change and update this template automatically, </a:t>
            </a:r>
          </a:p>
          <a:p>
            <a:pPr algn="ctr"/>
            <a:r>
              <a:rPr lang="en-US" sz="2400" dirty="0">
                <a:solidFill>
                  <a:srgbClr val="D24726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download the free Office Timeline PowerPoint add-in!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877" y="4061036"/>
            <a:ext cx="4436293" cy="2464607"/>
          </a:xfrm>
          <a:prstGeom prst="rect">
            <a:avLst/>
          </a:prstGeom>
          <a:effectLst>
            <a:outerShdw blurRad="165100" dir="5400000" algn="ctr" rotWithShape="0">
              <a:srgbClr val="000000">
                <a:alpha val="30000"/>
              </a:srgbClr>
            </a:outerShdw>
          </a:effectLst>
        </p:spPr>
      </p:pic>
      <p:grpSp>
        <p:nvGrpSpPr>
          <p:cNvPr id="29" name="Group 28"/>
          <p:cNvGrpSpPr/>
          <p:nvPr/>
        </p:nvGrpSpPr>
        <p:grpSpPr>
          <a:xfrm>
            <a:off x="6010585" y="1719315"/>
            <a:ext cx="4414457" cy="1468530"/>
            <a:chOff x="6563085" y="1836339"/>
            <a:chExt cx="4414457" cy="1468530"/>
          </a:xfrm>
        </p:grpSpPr>
        <p:sp>
          <p:nvSpPr>
            <p:cNvPr id="7" name="Rectangle 6"/>
            <p:cNvSpPr/>
            <p:nvPr/>
          </p:nvSpPr>
          <p:spPr>
            <a:xfrm>
              <a:off x="7045984" y="1836339"/>
              <a:ext cx="39315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Office Timeline is a </a:t>
              </a:r>
              <a:r>
                <a:rPr lang="en-US" sz="1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free</a:t>
              </a:r>
              <a:r>
                <a:rPr 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, award winning, </a:t>
              </a:r>
              <a:r>
                <a:rPr lang="en-US" sz="1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Gantt chart maker that's easy </a:t>
              </a:r>
              <a:r>
                <a:rPr 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to use.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45984" y="2489261"/>
              <a:ext cx="3102377" cy="815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spcAft>
                  <a:spcPts val="300"/>
                </a:spcAft>
                <a:buFont typeface="Wingdings" panose="05000000000000000000" pitchFamily="2" charset="2"/>
                <a:buChar char="§"/>
              </a:pPr>
              <a:r>
                <a:rPr lang="en-US" sz="1400" dirty="0">
                  <a:solidFill>
                    <a:srgbClr val="D24726"/>
                  </a:solidFill>
                </a:rPr>
                <a:t>Simple, easy-to-use wizards.</a:t>
              </a:r>
            </a:p>
            <a:p>
              <a:pPr marL="285750" indent="-285750">
                <a:spcAft>
                  <a:spcPts val="300"/>
                </a:spcAft>
                <a:buFont typeface="Wingdings" panose="05000000000000000000" pitchFamily="2" charset="2"/>
                <a:buChar char="§"/>
              </a:pPr>
              <a:r>
                <a:rPr lang="en-US" sz="1400" dirty="0">
                  <a:solidFill>
                    <a:srgbClr val="D24726"/>
                  </a:solidFill>
                </a:rPr>
                <a:t>Professional, quick results.</a:t>
              </a:r>
            </a:p>
            <a:p>
              <a:pPr marL="285750" indent="-285750">
                <a:spcAft>
                  <a:spcPts val="300"/>
                </a:spcAft>
                <a:buFont typeface="Wingdings" panose="05000000000000000000" pitchFamily="2" charset="2"/>
                <a:buChar char="§"/>
              </a:pPr>
              <a:r>
                <a:rPr lang="en-US" sz="1400" dirty="0">
                  <a:solidFill>
                    <a:srgbClr val="D24726"/>
                  </a:solidFill>
                </a:rPr>
                <a:t>Built directly into PowerPoint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63085" y="1917225"/>
              <a:ext cx="405602" cy="405602"/>
            </a:xfrm>
            <a:prstGeom prst="rect">
              <a:avLst/>
            </a:prstGeom>
          </p:spPr>
        </p:pic>
      </p:grpSp>
      <p:sp>
        <p:nvSpPr>
          <p:cNvPr id="30" name="Isosceles Triangle 29"/>
          <p:cNvSpPr/>
          <p:nvPr/>
        </p:nvSpPr>
        <p:spPr>
          <a:xfrm rot="5400000">
            <a:off x="4410074" y="5077477"/>
            <a:ext cx="1934983" cy="50095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59" name="Picture 25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0585" y="4459534"/>
            <a:ext cx="5484730" cy="175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6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88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mZhbHNlLCJWZXJzaW9uIjp7IiRpZCI6IjIiLCJWZXJzaW9uIjoiMy4wLjEiLCJPcmlnaW5hbEFzc2VtYmx5VmVyc2lvbiI6IjMuMDAuMDEuMDAiLCJFZGl0aW9uIjoiUGx1cyIsIklzUGx1c0VkaXRpb24iOnRydWV9LCJFZmZlY3QiOjEsIlN0eWxlIjp7IiRpZCI6IjMiLCJUaW1lYmFuZFN0eWxlIjp7IiRpZCI6IjQiLCJTY2FsZU1hcmtpbmciOjAsIlNoYXBlIjowLCJTaGFwZVN0eWxlIjp7IiRpZCI6IjUiLCJNYXJnaW4iOnsiJGlkIjoiNiIsIlRvcCI6MCwiTGVmdCI6MTAsIlJpZ2h0IjoxMCwiQm90dG9tIjowfSwiUGFkZGluZyI6eyIkaWQiOiI3IiwiVG9wIjozLCJMZWZ0IjowLCJSaWdodCI6MCwiQm90dG9tIjozfSwiQmFja2dyb3VuZCI6eyIkaWQiOiI4IiwiQ29sb3IiOnsiJGlkIjoiOSIsIkEiOjI1NSwiUiI6NjgsIkciOjg0LCJCIjoxMD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1NSwiRyI6MTg5LCJCIjo3MX19LCJNYXhXaWR0aCI6MjAwLjAsIk1heEhlaWdodCI6IkluZmluaXR5IiwiU21hcnRGb3JlZ3JvdW5kSXNBY3RpdmUiOmZhbHNlLCJIb3Jpem9udGFsQWxpZ25tZW50IjowLCJWZXJ0aWNhbEFsaWdubWVudCI6MCwiU21hcnRGb3JlZ3JvdW5kIjpudWxsLCJNYXJnaW4iOnsiJGlkIjoiMTciLCJUb3AiOjAsIkxlZnQiOjAsIlJpZ2h0IjoyMCwiQm90dG9tIjowfSwiUGFkZGluZyI6eyIkaWQiOiIxOCIsIlRvcCI6MCwiTGVmdCI6MCwiUmlnaHQiOjAsIkJvdHRvbSI6MH0sIkJhY2tncm91bmQiOnsiJGlkIjoiMTkiLCJDb2xvciI6eyIkaWQiOiIyMCIsIkEiOjAsIlIiOjAsIkciOjAsIkIiOjB9fSwiSXNWaXNpYmxlIjpmYWxz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1NSwiRyI6MTg5LCJCIjo3MX19LCJNYXhXaWR0aCI6MjAwLjA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Y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xMzQsIkciOjE0OCwiQiI6MTc2fX0sIkFwcGVuZFllYXJPblllYXJDaGFuZ2UiOnRydWUsIkVsYXBzZWRUaW1lRm9ybWF0IjoxLCJUb2RheU1hcmtlclBvc2l0aW9uIjowLCJRdWlja1Bvc2l0aW9uIjozLCJBYnNvbHV0ZVBvc2l0aW9uIjoyMz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EuMCwiUGFkZGluZyI6eyIkaWQiOiI1OCIsIlRvcCI6MTAsIkxlZnQiOjMsIlJpZ2h0IjowLCJCb3R0b20iOjB9LCJTaGFwZVN0eWxlIjp7IiRpZCI6IjU5IiwiTWFyZ2luIjp7IiRpZCI6IjYwIiwiVG9wIjo1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NCwiRm9udE5hbWUiOiJDYWxpYnJpIiwiSXNCb2xkIjp0cnV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x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zLCJGb250TmFtZSI6IkNhbGlicmkiLCJJc0JvbGQiOmZhbHNlLCJJc0l0YWxpYyI6ZmFsc2UsIklzVW5kZXJsaW5lZCI6ZmFsc2UsIlBhcmVudFN0eWxlIjpudWxsfSwiQXV0b1NpemUiOjAsIkZvcmVncm91bmQiOnsiJGlkIjoiNzQiLCJDb2xvciI6eyIkaWQiOiI3NSIsIkEiOjI1NSwiUiI6MTE1LCJHIjoxMTUsIkIiOjExNX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1NTSBkIiwiU2VwYXJhdG9yIjoiLyIsIlVzZUludGVybmF0aW9uYWxEYXRlRm9ybWF0IjpmYWxzZX0sIklzVmlzaWJsZSI6dHJ1ZSwiUGFyZW50U3R5bGUiOm51bGx9LCJEZWZhdWx0VGFza1N0eWxlIjp7IiRpZCI6IjgwIiwiU2hhcGUiOjAsIlNoYXBlVGhpY2tuZXNzIjoxLCJEdXJhdGlvbkZvcm1hdCI6MCwiSW5jbHVkZU5vbldvcmtpbmdEYXlzSW5EdXJhdGlvbiI6dHJ1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yNTUsIkciOjE4OSwiQiI6NzF9fSwiTWF4V2lkdGgiOjIwMC4wLCJNYXhIZWlnaHQiOiJJbmZpbml0eSIsIlNtYXJ0Rm9yZWdyb3VuZElzQWN0aXZlIjpmYWxzZSwiSG9yaXpvbnRhbEFsaWdubWVudCI6MC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MTAsIkZvbnROYW1lIjoiQ2FsaWJyaSIsIklzQm9sZCI6ZmFsc2UsIklzSXRhbGljIjpmYWxzZSwiSXNVbmRlcmxpbmVkIjpmYWxzZSwiUGFyZW50U3R5bGUiOm51bGx9LCJBdXRvU2l6ZSI6MCwiRm9yZWdyb3VuZCI6eyIkaWQiOiI5MCIsIkNvbG9yIjp7IiRpZCI6IjkxIiwiQSI6MjU1LCJSIjoyNTUsIkciOjE4OSwiQiI6NzF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AuMCwiTGluZVR5cGUiOjAsIlBhcmVudFN0eWxlIjpudWxsfSwiTWFyZ2luIjpudWxsLCJTdGFydERhdGVQb3NpdGlvbiI6MiwiRW5kRGF0ZVBvc2l0aW9uIjoyLCJUaXRsZVBvc2l0aW9uIjo0LCJEdXJhdGlvblBvc2l0aW9uIjo2LCJQZXJjZW50YWdlQ29tcGxldGVkUG9zaXRpb24iOjYsIlNwYWNpbmciOjIsIklzQmVsb3dUaW1lYmFuZCI6dHJ1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Y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xLCJGb250TmFtZSI6IkNhbGlicmkiLCJJc0JvbGQiOnRydWUsIklzSXRhbGljIjpmYWxzZSwiSXNVbmRlcmxpbmVkIjpmYWxzZSwiUGFyZW50U3R5bGUiOm51bGx9LCJBdXRvU2l6ZSI6MCwiRm9yZWdyb3VuZCI6eyIkaWQiOiIxMDkiLCJDb2xvciI6eyIkaWQiOiIxMTAiLCJBIjoyNTUsIlIiOjAsIkciOjAsIkIiOjB9fSwiTWF4V2lkdGgiOjIw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wLCJGb250TmFtZSI6IkNhbGlicmkiLCJJc0JvbGQiOmZhbHNlLCJJc0l0YWxpYyI6ZmFsc2UsIklzVW5kZXJsaW5lZCI6ZmFsc2UsIlBhcmVudFN0eWxlIjpudWxsfSwiQXV0b1NpemUiOjAsIkZvcmVncm91bmQiOnsiJGlkIjoiMTE2IiwiQ29sb3IiOnsiJGlkIjoiMTE3IiwiQSI6MjU1LCJSIjoxMTUsIkciOjExNSwiQiI6MTE1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1NTSBkIiwiU2VwYXJhdG9yIjoiLyIsIlVzZUludGVybmF0aW9uYWxEYXRlRm9ybWF0IjpmYWxzZX0sIklzVmlzaWJsZSI6dHJ1ZSwiUGFyZW50U3R5bGUiOm51bGx9LCJTaG93RWxhcHNlZFRpbWVHcmFkaWVudFN0eWxlIjpmYWxzZX0sIlNjYWxlIjp7IiRpZCI6IjEyMiIsIlN0YXJ0RGF0ZSI6IjIwMTctMDUtMTFUMjM6NTk6NTkuOTk5WiIsIkVuZERhdGUiOiIyMDE3LTEyLTA0VDIzOjU5OjU5Ljk5OVoiLCJGb3JtYXQiOiJNTU0iLCJUeXBlIjoyLCJBdXRvRGF0ZVJhbmdlIjp0cnVlLCJXb3JraW5nRGF5cyI6MzEsIlRvZGF5TWFya2VyVGV4dCI6IlRvZGF5IiwiQXV0b1NjYWxlVHlwZSI6dHJ1ZX0sIk1pbGVzdG9uZXMiOlt7IiRpZCI6IjEyMyIsIkRhdGUiOiIyMDE3LTA1LTExVDIzOjU5OjU5Ljk5OVoiLCJTdHlsZSI6eyIkaWQiOiIxMjQiLCJTaGFwZSI6MSwiQ29ubmVjdG9yTWFyZ2luIjp7IiRyZWYiOiI1NCJ9LCJDb25uZWN0b3JTdHlsZSI6eyIkaWQiOiIxMjUiLCJMaW5lQ29sb3IiOnsiJHJlZiI6IjU2In0sIkxpbmVXZWlnaHQiOjEuMCwiTGluZVR5cGUiOjAsIlBhcmVudFN0eWxlIjp7IiRyZWYiOiI1NSJ9fSwiSXNCZWxvd1RpbWViYW5kIjp0cnVlLCJIaWRlRGF0ZSI6ZmFsc2UsIlNoYXBlU2l6ZSI6MywiU3BhY2luZyI6MS4wLCJQYWRkaW5nIjp7IiRyZWYiOiI1OCJ9LCJTaGFwZVN0eWxlIjp7IiRpZCI6IjEyNiIsIk1hcmdpbiI6eyIkcmVmIjoiNjAifSwiUGFkZGluZyI6eyIkcmVmIjoiNjEifSwiQmFja2dyb3VuZCI6eyIkaWQiOiIxMjciLCJDb2xvciI6eyIkaWQiOiIxMjgiLCJBIjoyNTUsIlIiOjE4NiwiRyI6ODYsIkIiOjg2fX0sIklzVmlzaWJsZSI6dHJ1ZSwiV2lkdGgiOjE2LjAsIkhlaWdodCI6MTguNjY2NjkyNzMzNzY0NjQ4LCJCb3JkZXJTdHlsZSI6eyIkaWQiOiIxMjkiLCJMaW5lQ29sb3IiOnsiJHJlZiI6IjYzIn0sIkxpbmVXZWlnaHQiOjAuMCwiTGluZVR5cGUiOjAsIlBhcmVudFN0eWxlIjp7IiRyZWYiOiI2MiJ9fSwiUGFyZW50U3R5bGUiOnsiJHJlZiI6IjU5In19LCJUaXRsZVN0eWxlIjp7IiRpZCI6IjEzMCIsIkZvbnRTZXR0aW5ncyI6eyIkcmVmIjoiNjYifSwiQXV0b1NpemUiOjIsIkZvcmVncm91bmQiOnsiJHJlZiI6IjY3In0sIk1heFdpZHRoIjo5Mi43OTQ0ODY5OTk1MTE3MTk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zMSIsIkxpbmVDb2xvciI6bnVsbCwiTGluZVdlaWdodCI6MC4wLCJMaW5lVHlwZSI6MCwiUGFyZW50U3R5bGUiOm51bGx9LCJQYXJlbnRTdHlsZSI6eyIkcmVmIjoiNjUifX0sIkRhdGVTdHlsZSI6eyIkaWQiOiIxMzIiLCJGb250U2V0dGluZ3MiOnsiJHJlZiI6IjczIn0sIkF1dG9TaXplIjoyLCJGb3JlZ3JvdW5kIjp7IiRpZCI6IjEzMyIsIkNvbG9yIjp7IiRpZCI6IjEzNCIsIkEiOjI1NSwiUiI6MTkzLCJHIjo5MSwiQiI6OTB9fSwiTWF4V2lkdGgiOjQxLjMzMzMwNTM1ODg4NjcxOS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1IiwiTGluZUNvbG9yIjpudWxsLCJMaW5lV2VpZ2h0IjowLjAsIkxpbmVUeXBlIjowLCJQYXJlbnRTdHlsZSI6bnVsbH0sIlBhcmVudFN0eWxlIjp7IiRyZWYiOiI3MiJ9fSwiRGF0ZUZvcm1hdCI6eyIkcmVmIjoiNzkifSwiSXNWaXNpYmxlIjp0cnVlLCJQYXJlbnRTdHlsZSI6eyIkcmVmIjoiNTMifX0sIlBvc2l0aW9uIjp7IlJhdGlvIjowLjE0ODkxMzY4MDE4MjU2MjkzLCJJc0N1c3RvbSI6ZmFsc2V9LCJJZCI6IjU0YjYwMzYzLTE3MjQtNDExZi04YzQyLTdlYjNiZGJhYjc2NCIsIkltcG9ydElkIjpudWxsLCJUaXRsZSI6IlBoYXNlIDEgTWVjaGFuaWNhbCIsIk5vdGUiOm51bGwsIkh5cGVybGluayI6bnVsbCwiSXNDaGFuZ2VkIjpmYWxzZSwiSXNOZXciOmZhbHNlfSx7IiRpZCI6IjEzNiIsIkRhdGUiOiIyMDE3LTA1LTE5VDIzOjU5OjU5Ljk5OVoiLCJTdHlsZSI6eyIkaWQiOiIxMzciLCJTaGFwZSI6MSwiQ29ubmVjdG9yTWFyZ2luIjp7IiRyZWYiOiI1NCJ9LCJDb25uZWN0b3JTdHlsZSI6eyIkaWQiOiIxMzgiLCJMaW5lQ29sb3IiOnsiJHJlZiI6IjU2In0sIkxpbmVXZWlnaHQiOjEuMCwiTGluZVR5cGUiOjAsIlBhcmVudFN0eWxlIjp7IiRyZWYiOiI1NSJ9fSwiSXNCZWxvd1RpbWViYW5kIjpmYWxzZSwiSGlkZURhdGUiOmZhbHNlLCJTaGFwZVNpemUiOjMsIlNwYWNpbmciOjEuMCwiUGFkZGluZyI6eyIkcmVmIjoiNTgifSwiU2hhcGVTdHlsZSI6eyIkaWQiOiIxMzkiLCJNYXJnaW4iOnsiJHJlZiI6IjYwIn0sIlBhZGRpbmciOnsiJHJlZiI6IjYxIn0sIkJhY2tncm91bmQiOnsiJGlkIjoiMTQwIiwiQ29sb3IiOnsiJGlkIjoiMTQxIiwiQSI6MjU1LCJSIjoxMzAsIkciOjE0NywiQiI6MTkwfX0sIklzVmlzaWJsZSI6dHJ1ZSwiV2lkdGgiOjE2LjAsIkhlaWdodCI6MTguNjY2NjkyNzMzNzY0NjQ4LCJCb3JkZXJTdHlsZSI6eyIkaWQiOiIxNDIiLCJMaW5lQ29sb3IiOnsiJHJlZiI6IjYzIn0sIkxpbmVXZWlnaHQiOjAuMCwiTGluZVR5cGUiOjAsIlBhcmVudFN0eWxlIjp7IiRyZWYiOiI2MiJ9fSwiUGFyZW50U3R5bGUiOnsiJHJlZiI6IjU5In19LCJUaXRsZVN0eWxlIjp7IiRpZCI6IjE0MyIsIkZvbnRTZXR0aW5ncyI6eyIkcmVmIjoiNjYifSwiQXV0b1NpemUiOjIsIkZvcmVncm91bmQiOnsiJHJlZiI6IjY3In0sIk1heFdpZHRoIjo4MC45NTg4MTY1MjgzMjAzMTI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0NCIsIkxpbmVDb2xvciI6bnVsbCwiTGluZVdlaWdodCI6MC4wLCJMaW5lVHlwZSI6MCwiUGFyZW50U3R5bGUiOm51bGx9LCJQYXJlbnRTdHlsZSI6eyIkcmVmIjoiNjUifX0sIkRhdGVTdHlsZSI6eyIkaWQiOiIxNDUiLCJGb250U2V0dGluZ3MiOnsiJHJlZiI6IjczIn0sIkF1dG9TaXplIjoyLCJGb3JlZ3JvdW5kIjp7IiRyZWYiOiI3NCJ9LCJNYXhXaWR0aCI6NDEuMzMzMzA1MzU4ODg2NzE5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DYiLCJMaW5lQ29sb3IiOm51bGwsIkxpbmVXZWlnaHQiOjAuMCwiTGluZVR5cGUiOjAsIlBhcmVudFN0eWxlIjpudWxsfSwiUGFyZW50U3R5bGUiOnsiJHJlZiI6IjcyIn19LCJEYXRlRm9ybWF0Ijp7IiRyZWYiOiI3OSJ9LCJJc1Zpc2libGUiOnRydWUsIlBhcmVudFN0eWxlIjp7IiRyZWYiOiI1MyJ9fSwiUG9zaXRpb24iOnsiUmF0aW8iOjAuMTMwMzk0OTk5MTg2MTk3OTMsIklzQ3VzdG9tIjpmYWxzZX0sIklkIjoiM2YxZDI3ZTItZjZiZS00MTU4LTk3ZjgtNGJiYjAzZTBlNjlhIiwiSW1wb3J0SWQiOm51bGwsIlRpdGxlIjoiUGhhc2UgMiBFbGVjdHJpY2FsIiwiTm90ZSI6bnVsbCwiSHlwZXJsaW5rIjpudWxsLCJJc0NoYW5nZWQiOmZhbHNlLCJJc05ldyI6ZmFsc2V9LHsiJGlkIjoiMTQ3IiwiRGF0ZSI6IjIwMTctMDgtMDNUMjM6NTk6NTkuOTk5WiIsIlN0eWxlIjp7IiRpZCI6IjE0OCIsIlNoYXBlIjoxLCJDb25uZWN0b3JNYXJnaW4iOnsiJHJlZiI6IjU0In0sIkNvbm5lY3RvclN0eWxlIjp7IiRpZCI6IjE0OSIsIkxpbmVDb2xvciI6eyIkcmVmIjoiNTYifSwiTGluZVdlaWdodCI6MS4wLCJMaW5lVHlwZSI6MCwiUGFyZW50U3R5bGUiOnsiJHJlZiI6IjU1In19LCJJc0JlbG93VGltZWJhbmQiOnRydWUsIkhpZGVEYXRlIjpmYWxzZSwiU2hhcGVTaXplIjozLCJTcGFjaW5nIjoxLjAsIlBhZGRpbmciOnsiJHJlZiI6IjU4In0sIlNoYXBlU3R5bGUiOnsiJGlkIjoiMTUwIiwiTWFyZ2luIjp7IiRyZWYiOiI2MCJ9LCJQYWRkaW5nIjp7IiRyZWYiOiI2MSJ9LCJCYWNrZ3JvdW5kIjp7IiRpZCI6IjE1MSIsIkNvbG9yIjp7IiRpZCI6IjE1MiIsIkEiOjI1NSwiUiI6ODAsIkciOjgwLCJCIjo3MH19LCJJc1Zpc2libGUiOnRydWUsIldpZHRoIjoxNi4wLCJIZWlnaHQiOjE4LjY2NjY5MjczMzc2NDY0OCwiQm9yZGVyU3R5bGUiOnsiJGlkIjoiMTUzIiwiTGluZUNvbG9yIjp7IiRyZWYiOiI2MyJ9LCJMaW5lV2VpZ2h0IjowLjAsIkxpbmVUeXBlIjowLCJQYXJlbnRTdHlsZSI6eyIkcmVmIjoiNjIifX0sIlBhcmVudFN0eWxlIjp7IiRyZWYiOiI1OSJ9fSwiVGl0bGVTdHlsZSI6eyIkaWQiOiIxNTQiLCJGb250U2V0dGluZ3MiOnsiJHJlZiI6IjY2In0sIkF1dG9TaXplIjoyLCJGb3JlZ3JvdW5kIjp7IiRyZWYiOiI2NyJ9LCJNYXhXaWR0aCI6OTIuMC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U1IiwiTGluZUNvbG9yIjpudWxsLCJMaW5lV2VpZ2h0IjowLjAsIkxpbmVUeXBlIjowLCJQYXJlbnRTdHlsZSI6bnVsbH0sIlBhcmVudFN0eWxlIjp7IiRyZWYiOiI2NSJ9fSwiRGF0ZVN0eWxlIjp7IiRpZCI6IjE1NiIsIkZvbnRTZXR0aW5ncyI6eyIkcmVmIjoiNzMifSwiQXV0b1NpemUiOjIsIkZvcmVncm91bmQiOnsiJHJlZiI6Ijc0In0sIk1heFdpZHRoIjozMi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ciLCJMaW5lQ29sb3IiOm51bGwsIkxpbmVXZWlnaHQiOjAuMCwiTGluZVR5cGUiOjAsIlBhcmVudFN0eWxlIjpudWxsfSwiUGFyZW50U3R5bGUiOnsiJHJlZiI6IjcyIn19LCJEYXRlRm9ybWF0Ijp7IiRyZWYiOiI3OSJ9LCJJc1Zpc2libGUiOnRydWUsIlBhcmVudFN0eWxlIjp7IiRyZWYiOiI1MyJ9fSwiUG9zaXRpb24iOnsiUmF0aW8iOjAuMTE1NjQ1NTM5MzE5MDczNzIsIklzQ3VzdG9tIjp0cnVlfSwiSWQiOiIyZjk0YTMwOS1jMjM3LTRlOTctYjQyMy0yOWI0ODZiYjAyNjgiLCJJbXBvcnRJZCI6bnVsbCwiVGl0bGUiOiJVbml0cyBBdmFpbGFibGUiLCJOb3RlIjpudWxsLCJIeXBlcmxpbmsiOm51bGwsIklzQ2hhbmdlZCI6ZmFsc2UsIklzTmV3IjpmYWxzZX0seyIkaWQiOiIxNTgiLCJEYXRlIjoiMjAxNy0wOC0wOVQyMzo1OTo1OS45OTlaIiwiU3R5bGUiOnsiJGlkIjoiMTU5IiwiU2hhcGUiOjEsIkNvbm5lY3Rvck1hcmdpbiI6eyIkcmVmIjoiNTQifSwiQ29ubmVjdG9yU3R5bGUiOnsiJGlkIjoiMTYwIiwiTGluZUNvbG9yIjp7IiRyZWYiOiI1NiJ9LCJMaW5lV2VpZ2h0IjoxLjAsIkxpbmVUeXBlIjowLCJQYXJlbnRTdHlsZSI6eyIkcmVmIjoiNTUifX0sIklzQmVsb3dUaW1lYmFuZCI6ZmFsc2UsIkhpZGVEYXRlIjpmYWxzZSwiU2hhcGVTaXplIjozLCJTcGFjaW5nIjoxLjAsIlBhZGRpbmciOnsiJHJlZiI6IjU4In0sIlNoYXBlU3R5bGUiOnsiJGlkIjoiMTYxIiwiTWFyZ2luIjp7IiRyZWYiOiI2MCJ9LCJQYWRkaW5nIjp7IiRyZWYiOiI2MSJ9LCJCYWNrZ3JvdW5kIjp7IiRpZCI6IjE2MiIsIkNvbG9yIjp7IiRpZCI6IjE2MyIsIkEiOjI1NSwiUiI6ODAsIkciOjgwLCJCIjo3MH19LCJJc1Zpc2libGUiOnRydWUsIldpZHRoIjoxNi4wLCJIZWlnaHQiOjE4LjY2NjY5MjczMzc2NDY0OCwiQm9yZGVyU3R5bGUiOnsiJGlkIjoiMTY0IiwiTGluZUNvbG9yIjp7IiRyZWYiOiI2MyJ9LCJMaW5lV2VpZ2h0IjowLjAsIkxpbmVUeXBlIjowLCJQYXJlbnRTdHlsZSI6eyIkcmVmIjoiNjIifX0sIlBhcmVudFN0eWxlIjp7IiRyZWYiOiI1OSJ9fSwiVGl0bGVTdHlsZSI6eyIkaWQiOiIxNjUiLCJGb250U2V0dGluZ3MiOnsiJHJlZiI6IjY2In0sIkF1dG9TaXplIjoyLCJGb3JlZ3JvdW5kIjp7IiRyZWYiOiI2NyJ9LCJNYXhXaWR0aCI6MTEzLjMzMzMwNTM1ODg4Njcy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NjYiLCJMaW5lQ29sb3IiOm51bGwsIkxpbmVXZWlnaHQiOjAuMCwiTGluZVR5cGUiOjAsIlBhcmVudFN0eWxlIjpudWxsfSwiUGFyZW50U3R5bGUiOnsiJHJlZiI6IjY1In19LCJEYXRlU3R5bGUiOnsiJGlkIjoiMTY3IiwiRm9udFNldHRpbmdzIjp7IiRyZWYiOiI3MyJ9LCJBdXRvU2l6ZSI6MiwiRm9yZWdyb3VuZCI6eyIkcmVmIjoiNzQifSwiTWF4V2lkdGgiOjMy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2OCIsIkxpbmVDb2xvciI6bnVsbCwiTGluZVdlaWdodCI6MC4wLCJMaW5lVHlwZSI6MCwiUGFyZW50U3R5bGUiOm51bGx9LCJQYXJlbnRTdHlsZSI6eyIkcmVmIjoiNzIifX0sIkRhdGVGb3JtYXQiOnsiJHJlZiI6Ijc5In0sIklzVmlzaWJsZSI6dHJ1ZSwiUGFyZW50U3R5bGUiOnsiJHJlZiI6IjUzIn19LCJQb3NpdGlvbiI6eyJSYXRpbyI6MC4wOTcxMjY1NzIyMjA0MTM3NzksIklzQ3VzdG9tIjp0cnVlfSwiSWQiOiJhYTNlNjEyNS01YTNlLTQ4ZmUtOWY4NS00OWRkZGZlM2I0ZDkiLCJJbXBvcnRJZCI6bnVsbCwiVGl0bGUiOiJUZXN0aW5nIENvbXBsZXRlZCIsIk5vdGUiOm51bGwsIkh5cGVybGluayI6bnVsbCwiSXNDaGFuZ2VkIjpmYWxzZSwiSXNOZXciOmZhbHNlfSx7IiRpZCI6IjE2OSIsIkRhdGUiOiIyMDE3LTA4LTEzVDIzOjU5OjU5Ljk5OVoiLCJTdHlsZSI6eyIkaWQiOiIxNzAiLCJTaGFwZSI6MSwiQ29ubmVjdG9yTWFyZ2luIjp7IiRyZWYiOiI1NCJ9LCJDb25uZWN0b3JTdHlsZSI6eyIkaWQiOiIxNzEiLCJMaW5lQ29sb3IiOnsiJHJlZiI6IjU2In0sIkxpbmVXZWlnaHQiOjEuMCwiTGluZVR5cGUiOjAsIlBhcmVudFN0eWxlIjp7IiRyZWYiOiI1NSJ9fSwiSXNCZWxvd1RpbWViYW5kIjp0cnVlLCJIaWRlRGF0ZSI6ZmFsc2UsIlNoYXBlU2l6ZSI6MywiU3BhY2luZyI6MS4wLCJQYWRkaW5nIjp7IiRyZWYiOiI1OCJ9LCJTaGFwZVN0eWxlIjp7IiRpZCI6IjE3MiIsIk1hcmdpbiI6eyIkcmVmIjoiNjAifSwiUGFkZGluZyI6eyIkcmVmIjoiNjEifSwiQmFja2dyb3VuZCI6eyIkaWQiOiIxNzMiLCJDb2xvciI6eyIkaWQiOiIxNzQiLCJBIjoyNTUsIlIiOjgwLCJHIjo4MCwiQiI6NzB9fSwiSXNWaXNpYmxlIjp0cnVlLCJXaWR0aCI6MTYuMCwiSGVpZ2h0IjoxOC42NjY2OTI3MzM3NjQ2NDgsIkJvcmRlclN0eWxlIjp7IiRpZCI6IjE3NSIsIkxpbmVDb2xvciI6eyIkcmVmIjoiNjMifSwiTGluZVdlaWdodCI6MC4wLCJMaW5lVHlwZSI6MCwiUGFyZW50U3R5bGUiOnsiJHJlZiI6IjYyIn19LCJQYXJlbnRTdHlsZSI6eyIkcmVmIjoiNTkifX0sIlRpdGxlU3R5bGUiOnsiJGlkIjoiMTc2IiwiRm9udFNldHRpbmdzIjp7IiRyZWYiOiI2NiJ9LCJBdXRvU2l6ZSI6MCwiRm9yZWdyb3VuZCI6eyIkcmVmIjoiNjcifSwiTWF4V2lkdGgiOjIwMC4w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NzciLCJMaW5lQ29sb3IiOm51bGwsIkxpbmVXZWlnaHQiOjAuMCwiTGluZVR5cGUiOjAsIlBhcmVudFN0eWxlIjpudWxsfSwiUGFyZW50U3R5bGUiOnsiJHJlZiI6IjY1In19LCJEYXRlU3R5bGUiOnsiJGlkIjoiMTc4IiwiRm9udFNldHRpbmdzIjp7IiRyZWYiOiI3MyJ9LCJBdXRvU2l6ZSI6MiwiRm9yZWdyb3VuZCI6eyIkcmVmIjoiNzQifSwiTWF4V2lkdGgiOjM4LjY2NjY5NDY0MTExMzI4MS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c5IiwiTGluZUNvbG9yIjpudWxsLCJMaW5lV2VpZ2h0IjowLjAsIkxpbmVUeXBlIjowLCJQYXJlbnRTdHlsZSI6bnVsbH0sIlBhcmVudFN0eWxlIjp7IiRyZWYiOiI3MiJ9fSwiRGF0ZUZvcm1hdCI6eyIkcmVmIjoiNzkifSwiSXNWaXNpYmxlIjp0cnVlLCJQYXJlbnRTdHlsZSI6eyIkcmVmIjoiNTMifX0sIlBvc2l0aW9uIjp7IlJhdGlvIjowLjIwNjgwNzUzNTY2NjAwNjU3LCJJc0N1c3RvbSI6ZmFsc2V9LCJJZCI6ImFhMGJkODZiLWM4NzItNGVhNi05MWE5LTEyODYyNjUyNmZlMSIsIkltcG9ydElkIjpudWxsLCJUaXRsZSI6IkRyYXdpbmdzIFJlbGVhc2VkIiwiTm90ZSI6bnVsbCwiSHlwZXJsaW5rIjpudWxsLCJJc0NoYW5nZWQiOmZhbHNlLCJJc05ldyI6ZmFsc2V9LHsiJGlkIjoiMTgwIiwiRGF0ZSI6IjIwMTctMDgtMjVUMjM6NTk6NTkuOTk5WiIsIlN0eWxlIjp7IiRpZCI6IjE4MSIsIlNoYXBlIjoxLCJDb25uZWN0b3JNYXJnaW4iOnsiJHJlZiI6IjU0In0sIkNvbm5lY3RvclN0eWxlIjp7IiRpZCI6IjE4MiIsIkxpbmVDb2xvciI6eyIkaWQiOiIxODMiLCIkdHlwZSI6Ik5MUkUuQ29tbW9uLkRvbS5Tb2xpZENvbG9yQnJ1c2gsIE5MUkUuQ29tbW9uIiwiQ29sb3IiOnsiJGlkIjoiMTg0IiwiQSI6MjU1LCJSIjoxMzQsIkciOjE0OCwiQiI6MTc2fX0sIkxpbmVXZWlnaHQiOjEuMCwiTGluZVR5cGUiOjAsIlBhcmVudFN0eWxlIjp7IiRyZWYiOiI1NSJ9fSwiSXNCZWxvd1RpbWViYW5kIjp0cnVlLCJIaWRlRGF0ZSI6ZmFsc2UsIlNoYXBlU2l6ZSI6MywiU3BhY2luZyI6MS4wLCJQYWRkaW5nIjp7IiRyZWYiOiI1OCJ9LCJTaGFwZVN0eWxlIjp7IiRpZCI6IjE4NSIsIk1hcmdpbiI6eyIkcmVmIjoiNjAifSwiUGFkZGluZyI6eyIkcmVmIjoiNjEifSwiQmFja2dyb3VuZCI6eyIkcmVmIjoiMTgzIn0sIklzVmlzaWJsZSI6dHJ1ZSwiV2lkdGgiOjE2LjAsIkhlaWdodCI6MTguNjY2NjkyNzMzNzY0NjQ4LCJCb3JkZXJTdHlsZSI6eyIkaWQiOiIxODYiLCJMaW5lQ29sb3IiOnsiJHJlZiI6IjYzIn0sIkxpbmVXZWlnaHQiOjAuMCwiTGluZVR5cGUiOjAsIlBhcmVudFN0eWxlIjp7IiRyZWYiOiI2MiJ9fSwiUGFyZW50U3R5bGUiOnsiJHJlZiI6IjU5In19LCJUaXRsZVN0eWxlIjp7IiRpZCI6IjE4NyIsIkZvbnRTZXR0aW5ncyI6eyIkcmVmIjoiNjYifSwiQXV0b1NpemUiOjIsIkZvcmVncm91bmQiOnsiJHJlZiI6IjY3In0sIk1heFdpZHRoIjo2NC4w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DgiLCJMaW5lQ29sb3IiOm51bGwsIkxpbmVXZWlnaHQiOjAuMCwiTGluZVR5cGUiOjAsIlBhcmVudFN0eWxlIjpudWxsfSwiUGFyZW50U3R5bGUiOnsiJHJlZiI6IjY1In19LCJEYXRlU3R5bGUiOnsiJGlkIjoiMTg5IiwiRm9udFNldHRpbmdzIjp7IiRyZWYiOiI3MyJ9LCJBdXRvU2l6ZSI6MiwiRm9yZWdyb3VuZCI6eyIkcmVmIjoiNzQifSwiTWF4V2lkdGgiOjM4LjY2NjY5NDY0MTExMzI4MS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kwIiwiTGluZUNvbG9yIjpudWxsLCJMaW5lV2VpZ2h0IjowLjAsIkxpbmVUeXBlIjowLCJQYXJlbnRTdHlsZSI6bnVsbH0sIlBhcmVudFN0eWxlIjp7IiRyZWYiOiI3MiJ9fSwiRGF0ZUZvcm1hdCI6eyIkcmVmIjoiNzkifSwiSXNWaXNpYmxlIjp0cnVlLCJQYXJlbnRTdHlsZSI6eyIkcmVmIjoiNTMifX0sIlBvc2l0aW9uIjp7IlJhdGlvIjowLjI5MDI1NTE5Njg4OTI0MTU2LCJJc0N1c3RvbSI6dHJ1ZX0sIklkIjoiMDM5NzcyMDEtZGI1Yy00NDkzLWEyOGQtZmZmMmQ1OTVhOGExIiwiSW1wb3J0SWQiOm51bGwsIlRpdGxlIjoiQnVpbGQgU3RhcnQiLCJOb3RlIjpudWxsLCJIeXBlcmxpbmsiOm51bGwsIklzQ2hhbmdlZCI6ZmFsc2UsIklzTmV3IjpmYWxzZX0seyIkaWQiOiIxOTEiLCJEYXRlIjoiMjAxNy0wOS0wM1QyMzo1OTo1OS45OTlaIiwiU3R5bGUiOnsiJGlkIjoiMTkyIiwiU2hhcGUiOjEsIkNvbm5lY3Rvck1hcmdpbiI6eyIkcmVmIjoiNTQifSwiQ29ubmVjdG9yU3R5bGUiOnsiJGlkIjoiMTkzIiwiTGluZUNvbG9yIjp7IiRpZCI6IjE5NCIsIiR0eXBlIjoiTkxSRS5Db21tb24uRG9tLlNvbGlkQ29sb3JCcnVzaCwgTkxSRS5Db21tb24iLCJDb2xvciI6eyIkaWQiOiIxOTUiLCJBIjoyNTUsIlIiOjEzNCwiRyI6MTQ4LCJCIjoxNzZ9fSwiTGluZVdlaWdodCI6MS4wLCJMaW5lVHlwZSI6MCwiUGFyZW50U3R5bGUiOnsiJHJlZiI6IjU1In19LCJJc0JlbG93VGltZWJhbmQiOnRydWUsIkhpZGVEYXRlIjpmYWxzZSwiU2hhcGVTaXplIjozLCJTcGFjaW5nIjoxLjAsIlBhZGRpbmciOnsiJHJlZiI6IjU4In0sIlNoYXBlU3R5bGUiOnsiJGlkIjoiMTk2IiwiTWFyZ2luIjp7IiRyZWYiOiI2MCJ9LCJQYWRkaW5nIjp7IiRyZWYiOiI2MSJ9LCJCYWNrZ3JvdW5kIjp7IiRyZWYiOiIxOTQifSwiSXNWaXNpYmxlIjp0cnVlLCJXaWR0aCI6MTYuMCwiSGVpZ2h0IjoxOC42NjY2OTI3MzM3NjQ2NDgsIkJvcmRlclN0eWxlIjp7IiRpZCI6IjE5NyIsIkxpbmVDb2xvciI6eyIkcmVmIjoiNjMifSwiTGluZVdlaWdodCI6MC4wLCJMaW5lVHlwZSI6MCwiUGFyZW50U3R5bGUiOnsiJHJlZiI6IjYyIn19LCJQYXJlbnRTdHlsZSI6eyIkcmVmIjoiNTkifX0sIlRpdGxlU3R5bGUiOnsiJGlkIjoiMTk4IiwiRm9udFNldHRpbmdzIjp7IiRyZWYiOiI2NiJ9LCJBdXRvU2l6ZSI6MiwiRm9yZWdyb3VuZCI6eyIkcmVmIjoiNjcifSwiTWF4V2lkdGgiOjEyMS4zMzMzMDUzNTg4ODY3Mi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k5IiwiTGluZUNvbG9yIjpudWxsLCJMaW5lV2VpZ2h0IjowLjAsIkxpbmVUeXBlIjowLCJQYXJlbnRTdHlsZSI6bnVsbH0sIlBhcmVudFN0eWxlIjp7IiRyZWYiOiI2NSJ9fSwiRGF0ZVN0eWxlIjp7IiRpZCI6IjIwMCIsIkZvbnRTZXR0aW5ncyI6eyIkcmVmIjoiNzMifSwiQXV0b1NpemUiOjIsIkZvcmVncm91bmQiOnsiJHJlZiI6Ijc0In0sIk1heFdpZHRoIjozMC42NjY2OTI3MzM3NjQ2NDg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wMSIsIkxpbmVDb2xvciI6bnVsbCwiTGluZVdlaWdodCI6MC4wLCJMaW5lVHlwZSI6MCwiUGFyZW50U3R5bGUiOm51bGx9LCJQYXJlbnRTdHlsZSI6eyIkcmVmIjoiNzIifX0sIkRhdGVGb3JtYXQiOnsiJHJlZiI6Ijc5In0sIklzVmlzaWJsZSI6dHJ1ZSwiUGFyZW50U3R5bGUiOnsiJHJlZiI6IjUzIn19LCJQb3NpdGlvbiI6eyJSYXRpbyI6MC4zNzcxNjI3MDM3NjEzNDgwMywiSXNDdXN0b20iOnRydWV9LCJJZCI6IjczMTA3OTg1LTU3NDEtNDc3Yi1hNjYxLTQxYjhmZGFlMjg3ZSIsIkltcG9ydElkIjpudWxsLCJUaXRsZSI6IkNvbmRpdGlvbmFsIFJlbGVhc2UiLCJOb3RlIjpudWxsLCJIeXBlcmxpbmsiOm51bGwsIklzQ2hhbmdlZCI6ZmFsc2UsIklzTmV3IjpmYWxzZX0seyIkaWQiOiIyMDIiLCJEYXRlIjoiMjAxNy0wOS0xNlQyMzo1OTo1OS45OTlaIiwiU3R5bGUiOnsiJGlkIjoiMjAzIiwiU2hhcGUiOjEsIkNvbm5lY3Rvck1hcmdpbiI6eyIkcmVmIjoiNTQifSwiQ29ubmVjdG9yU3R5bGUiOnsiJGlkIjoiMjA0IiwiTGluZUNvbG9yIjp7IiRyZWYiOiI1NiJ9LCJMaW5lV2VpZ2h0IjoxLjAsIkxpbmVUeXBlIjowLCJQYXJlbnRTdHlsZSI6eyIkcmVmIjoiNTUifX0sIklzQmVsb3dUaW1lYmFuZCI6dHJ1ZSwiSGlkZURhdGUiOmZhbHNlLCJTaGFwZVNpemUiOjMsIlNwYWNpbmciOjEuMCwiUGFkZGluZyI6eyIkcmVmIjoiNTgifSwiU2hhcGVTdHlsZSI6eyIkaWQiOiIyMDUiLCJNYXJnaW4iOnsiJHJlZiI6IjYwIn0sIlBhZGRpbmciOnsiJHJlZiI6IjYxIn0sIkJhY2tncm91bmQiOnsiJGlkIjoiMjA2IiwiQ29sb3IiOnsiJGlkIjoiMjA3IiwiQSI6MjU1LCJSIjo4MCwiRyI6ODAsIkIiOjcwfX0sIklzVmlzaWJsZSI6dHJ1ZSwiV2lkdGgiOjE2LjAsIkhlaWdodCI6MTguNjY2NjkyNzMzNzY0NjQ4LCJCb3JkZXJTdHlsZSI6eyIkaWQiOiIyMDgiLCJMaW5lQ29sb3IiOnsiJHJlZiI6IjYzIn0sIkxpbmVXZWlnaHQiOjAuMCwiTGluZVR5cGUiOjAsIlBhcmVudFN0eWxlIjp7IiRyZWYiOiI2MiJ9fSwiUGFyZW50U3R5bGUiOnsiJHJlZiI6IjU5In19LCJUaXRsZVN0eWxlIjp7IiRpZCI6IjIwOSIsIkZvbnRTZXR0aW5ncyI6eyIkcmVmIjoiNjYifSwiQXV0b1NpemUiOjIsIkZvcmVncm91bmQiOnsiJHJlZiI6IjY3In0sIk1heFdpZHRoIjo0OS4zMzMzMDUzNTg4ODY3MTk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xMCIsIkxpbmVDb2xvciI6bnVsbCwiTGluZVdlaWdodCI6MC4wLCJMaW5lVHlwZSI6MCwiUGFyZW50U3R5bGUiOm51bGx9LCJQYXJlbnRTdHlsZSI6eyIkcmVmIjoiNjUifX0sIkRhdGVTdHlsZSI6eyIkaWQiOiIyMTEiLCJGb250U2V0dGluZ3MiOnsiJHJlZiI6IjczIn0sIkF1dG9TaXplIjoyLCJGb3JlZ3JvdW5kIjp7IiRyZWYiOiI3NCJ9LCJNYXhXaWR0aCI6MzcuMzMzMzA1MzU4ODg2NzE5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TIiLCJMaW5lQ29sb3IiOm51bGwsIkxpbmVXZWlnaHQiOjAuMCwiTGluZVR5cGUiOjAsIlBhcmVudFN0eWxlIjpudWxsfSwiUGFyZW50U3R5bGUiOnsiJHJlZiI6IjcyIn19LCJEYXRlRm9ybWF0Ijp7IiRyZWYiOiI3OSJ9LCJJc1Zpc2libGUiOnRydWUsIlBhcmVudFN0eWxlIjp7IiRyZWYiOiI1MyJ9fSwiUG9zaXRpb24iOnsiUmF0aW8iOjAuMTQ4OTEzNjgwMTgyNTYyOTMsIklzQ3VzdG9tIjp0cnVlfSwiSWQiOiI0YzNmOWVmYi0yOGM4LTQxNzItOWUxMC04NGMyMjc3NGFiMzYiLCJJbXBvcnRJZCI6bnVsbCwiVGl0bGUiOiJDVUEgUGVuZGluZyIsIk5vdGUiOm51bGwsIkh5cGVybGluayI6bnVsbCwiSXNDaGFuZ2VkIjpmYWxzZSwiSXNOZXciOmZhbHNlfSx7IiRpZCI6IjIxMyIsIkRhdGUiOiIyMDE3LTA5LTMwVDIzOjU5OjU5Ljk5OVoiLCJTdHlsZSI6eyIkaWQiOiIyMTQiLCJTaGFwZSI6MSwiQ29ubmVjdG9yTWFyZ2luIjp7IiRyZWYiOiI1NCJ9LCJDb25uZWN0b3JTdHlsZSI6eyIkaWQiOiIyMTUiLCJMaW5lQ29sb3IiOnsiJHJlZiI6IjU2In0sIkxpbmVXZWlnaHQiOjEuMCwiTGluZVR5cGUiOjAsIlBhcmVudFN0eWxlIjp7IiRyZWYiOiI1NSJ9fSwiSXNCZWxvd1RpbWViYW5kIjpmYWxzZSwiSGlkZURhdGUiOmZhbHNlLCJTaGFwZVNpemUiOjMsIlNwYWNpbmciOjEuMCwiUGFkZGluZyI6eyIkcmVmIjoiNTgifSwiU2hhcGVTdHlsZSI6eyIkaWQiOiIyMTYiLCJNYXJnaW4iOnsiJHJlZiI6IjYwIn0sIlBhZGRpbmciOnsiJHJlZiI6IjYxIn0sIkJhY2tncm91bmQiOnsiJGlkIjoiMjE3IiwiQ29sb3IiOnsiJGlkIjoiMjE4IiwiQSI6MjU1LCJSIjoxMjYsIkciOjEzNiwiQiI6MTc3fX0sIklzVmlzaWJsZSI6dHJ1ZSwiV2lkdGgiOjE2LjAsIkhlaWdodCI6MTguNjY2NjkyNzMzNzY0NjQ4LCJCb3JkZXJTdHlsZSI6eyIkaWQiOiIyMTkiLCJMaW5lQ29sb3IiOnsiJHJlZiI6IjYzIn0sIkxpbmVXZWlnaHQiOjAuMCwiTGluZVR5cGUiOjAsIlBhcmVudFN0eWxlIjp7IiRyZWYiOiI2MiJ9fSwiUGFyZW50U3R5bGUiOnsiJHJlZiI6IjU5In19LCJUaXRsZVN0eWxlIjp7IiRpZCI6IjIyMCIsIkZvbnRTZXR0aW5ncyI6eyIkcmVmIjoiNjYifSwiQXV0b1NpemUiOjIsIkZvcmVncm91bmQiOnsiJHJlZiI6IjY3In0sIk1heFdpZHRoIjo3NC42NjY2OTQ2NDExMTMyODE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yMSIsIkxpbmVDb2xvciI6bnVsbCwiTGluZVdlaWdodCI6MC4wLCJMaW5lVHlwZSI6MCwiUGFyZW50U3R5bGUiOm51bGx9LCJQYXJlbnRTdHlsZSI6eyIkcmVmIjoiNjUifX0sIkRhdGVTdHlsZSI6eyIkaWQiOiIyMjIiLCJGb250U2V0dGluZ3MiOnsiJHJlZiI6IjczIn0sIkF1dG9TaXplIjoyLCJGb3JlZ3JvdW5kIjp7IiRyZWYiOiI3NCJ9LCJNYXhXaWR0aCI6MzcuMzMzMzA1MzU4ODg2NzE5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jMiLCJMaW5lQ29sb3IiOm51bGwsIkxpbmVXZWlnaHQiOjAuMCwiTGluZVR5cGUiOjAsIlBhcmVudFN0eWxlIjpudWxsfSwiUGFyZW50U3R5bGUiOnsiJHJlZiI6IjcyIn19LCJEYXRlRm9ybWF0Ijp7IiRyZWYiOiI3OSJ9LCJJc1Zpc2libGUiOnRydWUsIlBhcmVudFN0eWxlIjp7IiRyZWYiOiI1MyJ9fSwiUG9zaXRpb24iOnsiUmF0aW8iOjAuMDk3MTI2NTcyMjIwNDEzNzc5LCJJc0N1c3RvbSI6dHJ1ZX0sIklkIjoiM2JjZTRiNDMtODE0OS00NzEyLTkzNmMtMzNhZTgwMDhlNTgxIiwiSW1wb3J0SWQiOm51bGwsIlRpdGxlIjoiQ2VydGlmaWNhdGlvbiIsIk5vdGUiOm51bGwsIkh5cGVybGluayI6bnVsbCwiSXNDaGFuZ2VkIjpmYWxzZSwiSXNOZXciOmZhbHNlfSx7IiRpZCI6IjIyNCIsIkRhdGUiOiIyMDE3LTEwLTE2VDIzOjU5OjU5Ljk5OVoiLCJTdHlsZSI6eyIkaWQiOiIyMjUiLCJTaGFwZSI6MSwiQ29ubmVjdG9yTWFyZ2luIjp7IiRyZWYiOiI1NCJ9LCJDb25uZWN0b3JTdHlsZSI6eyIkaWQiOiIyMjYiLCJMaW5lQ29sb3IiOnsiJGlkIjoiMjI3IiwiJHR5cGUiOiJOTFJFLkNvbW1vbi5Eb20uU29saWRDb2xvckJydXNoLCBOTFJFLkNvbW1vbiIsIkNvbG9yIjp7IiRpZCI6IjIyOCIsIkEiOjI1NSwiUiI6MTg1LCJHIjo1LCJCIjo1fX0sIkxpbmVXZWlnaHQiOjEuMCwiTGluZVR5cGUiOjAsIlBhcmVudFN0eWxlIjp7IiRyZWYiOiI1NSJ9fSwiSXNCZWxvd1RpbWViYW5kIjp0cnVlLCJIaWRlRGF0ZSI6ZmFsc2UsIlNoYXBlU2l6ZSI6MywiU3BhY2luZyI6MS4wLCJQYWRkaW5nIjp7IiRyZWYiOiI1OCJ9LCJTaGFwZVN0eWxlIjp7IiRpZCI6IjIyOSIsIk1hcmdpbiI6eyIkcmVmIjoiNjAifSwiUGFkZGluZyI6eyIkcmVmIjoiNjEifSwiQmFja2dyb3VuZCI6eyIkaWQiOiIyMzAiLCJDb2xvciI6eyIkaWQiOiIyMzEiLCJBIjoyNTUsIlIiOjgwLCJHIjo4MCwiQiI6NzB9fSwiSXNWaXNpYmxlIjp0cnVlLCJXaWR0aCI6MTYuMCwiSGVpZ2h0IjoxOC42NjY2OTI3MzM3NjQ2NDgsIkJvcmRlclN0eWxlIjp7IiRpZCI6IjIzMiIsIkxpbmVDb2xvciI6eyIkcmVmIjoiNjMifSwiTGluZVdlaWdodCI6MC4wLCJMaW5lVHlwZSI6MCwiUGFyZW50U3R5bGUiOnsiJHJlZiI6IjYyIn19LCJQYXJlbnRTdHlsZSI6eyIkcmVmIjoiNTkifX0sIlRpdGxlU3R5bGUiOnsiJGlkIjoiMjMzIiwiRm9udFNldHRpbmdzIjp7IiRyZWYiOiI2NiJ9LCJBdXRvU2l6ZSI6MiwiRm9yZWdyb3VuZCI6eyIkcmVmIjoiNjcifSwiTWF4V2lkdGgiOjgyLjY2NjY5NDY0MTExMzI4M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M0IiwiTGluZUNvbG9yIjpudWxsLCJMaW5lV2VpZ2h0IjowLjAsIkxpbmVUeXBlIjowLCJQYXJlbnRTdHlsZSI6bnVsbH0sIlBhcmVudFN0eWxlIjp7IiRyZWYiOiI2NSJ9fSwiRGF0ZVN0eWxlIjp7IiRpZCI6IjIzNSIsIkZvbnRTZXR0aW5ncyI6eyIkcmVmIjoiNzMi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M2IiwiTGluZUNvbG9yIjpudWxsLCJMaW5lV2VpZ2h0IjowLjAsIkxpbmVUeXBlIjowLCJQYXJlbnRTdHlsZSI6bnVsbH0sIlBhcmVudFN0eWxlIjp7IiRyZWYiOiI3MiJ9fSwiRGF0ZUZvcm1hdCI6eyIkcmVmIjoiNzkifSwiSXNWaXNpYmxlIjp0cnVlLCJQYXJlbnRTdHlsZSI6eyIkcmVmIjoiNTMifX0sIlBvc2l0aW9uIjp7IlJhdGlvIjowLjE0ODkxMzY4MDE4MjU2MjkzLCJJc0N1c3RvbSI6dHJ1ZX0sIklkIjoiMGQ5MjU0YjYtYjU0Ni00ZTgzLWIxYzctZDE1Y2YyZjdhNWY0IiwiSW1wb3J0SWQiOm51bGwsIlRpdGxlIjoiUGVyZm9ybWFuY2UgUmVzdWx0cyIsIk5vdGUiOm51bGwsIkh5cGVybGluayI6bnVsbCwiSXNDaGFuZ2VkIjpmYWxzZSwiSXNOZXciOmZhbHNlfSx7IiRpZCI6IjIzNyIsIkRhdGUiOiIyMDE3LTEyLTA0VDIzOjU5OjU5Ljk5OVoiLCJTdHlsZSI6eyIkaWQiOiIyMzgiLCJTaGFwZSI6MSwiQ29ubmVjdG9yTWFyZ2luIjp7IiRyZWYiOiI1NCJ9LCJDb25uZWN0b3JTdHlsZSI6eyIkaWQiOiIyMzkiLCJMaW5lQ29sb3IiOnsiJGlkIjoiMjQwIiwiJHR5cGUiOiJOTFJFLkNvbW1vbi5Eb20uU29saWRDb2xvckJydXNoLCBOTFJFLkNvbW1vbiIsIkNvbG9yIjp7IiRpZCI6IjI0MSIsIkEiOjI1NSwiUiI6MTM0LCJHIjoxNDgsIkIiOjE3Nn19LCJMaW5lV2VpZ2h0IjoxLjAsIkxpbmVUeXBlIjowLCJQYXJlbnRTdHlsZSI6eyIkcmVmIjoiNTUifX0sIklzQmVsb3dUaW1lYmFuZCI6ZmFsc2UsIkhpZGVEYXRlIjpmYWxzZSwiU2hhcGVTaXplIjozLCJTcGFjaW5nIjoxLjAsIlBhZGRpbmciOnsiJHJlZiI6IjU4In0sIlNoYXBlU3R5bGUiOnsiJGlkIjoiMjQyIiwiTWFyZ2luIjp7IiRyZWYiOiI2MCJ9LCJQYWRkaW5nIjp7IiRyZWYiOiI2MSJ9LCJCYWNrZ3JvdW5kIjp7IiRpZCI6IjI0MyIsIkNvbG9yIjp7IiRpZCI6IjI0NCIsIkEiOjI1NSwiUiI6MTk1LCJHIjo4MywiQiI6ODN9fSwiSXNWaXNpYmxlIjp0cnVlLCJXaWR0aCI6MTYuMCwiSGVpZ2h0IjoxOC42NjY2OTI3MzM3NjQ2NDgsIkJvcmRlclN0eWxlIjp7IiRpZCI6IjI0NSIsIkxpbmVDb2xvciI6eyIkcmVmIjoiNjMifSwiTGluZVdlaWdodCI6MC4wLCJMaW5lVHlwZSI6MCwiUGFyZW50U3R5bGUiOnsiJHJlZiI6IjYyIn19LCJQYXJlbnRTdHlsZSI6eyIkcmVmIjoiNTkifX0sIlRpdGxlU3R5bGUiOnsiJGlkIjoiMjQ2IiwiRm9udFNldHRpbmdzIjp7IiRyZWYiOiI2NiJ9LCJBdXRvU2l6ZSI6MiwiRm9yZWdyb3VuZCI6eyIkcmVmIjoiNjcifSwiTWF4V2lkdGgiOjY4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0NyIsIkxpbmVDb2xvciI6bnVsbCwiTGluZVdlaWdodCI6MC4wLCJMaW5lVHlwZSI6MCwiUGFyZW50U3R5bGUiOm51bGx9LCJQYXJlbnRTdHlsZSI6eyIkcmVmIjoiNjUifX0sIkRhdGVTdHlsZSI6eyIkaWQiOiIyNDgiLCJGb250U2V0dGluZ3MiOnsiJHJlZiI6IjczIn0sIkF1dG9TaXplIjoyLCJGb3JlZ3JvdW5kIjp7IiRpZCI6IjI0OSIsIkNvbG9yIjp7IiRpZCI6IjI1MCIsIkEiOjI1NSwiUiI6MTg2LCJHIjo3NywiQiI6Nzd9fSwiTWF4V2lkdGgiOjE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NTEiLCJMaW5lQ29sb3IiOm51bGwsIkxpbmVXZWlnaHQiOjAuMCwiTGluZVR5cGUiOjAsIlBhcmVudFN0eWxlIjpudWxsfSwiUGFyZW50U3R5bGUiOnsiJHJlZiI6IjcyIn19LCJEYXRlRm9ybWF0Ijp7IiRpZCI6IjI1MiIsIkZvcm1hdFN0cmluZyI6Ik1NTU0gZCwgeXl5eSIsIlNlcGFyYXRvciI6Ii8iLCJVc2VJbnRlcm5hdGlvbmFsRGF0ZUZvcm1hdCI6ZmFsc2V9LCJJc1Zpc2libGUiOnRydWUsIlBhcmVudFN0eWxlIjp7IiRyZWYiOiI1MyJ9fSwiUG9zaXRpb24iOnsiUmF0aW8iOjAuMDk3MTI2NTcyMjIwNDEzNzc5LCJJc0N1c3RvbSI6dHJ1ZX0sIklkIjoiN2Y3ZjM4ZWEtMTA1My00YzY3LTg1NmMtMGRkNjJjZGM2MzI1IiwiSW1wb3J0SWQiOm51bGwsIlRpdGxlIjoiUHJvZHVjdGlvbiIsIk5vdGUiOm51bGwsIkh5cGVybGluayI6bnVsbCwiSXNDaGFuZ2VkIjpmYWxzZSwiSXNOZXciOmZhbHNlfV0sIlRhc2tzIjpbXSwiTXNQcm9qZWN0SXRlbXNUcmVlIjp7IiRpZCI6IjI1MyIsIlJvb3QiOnsiSW1wb3J0SWQiOm51bGwsIklzSW1wb3J0ZWQiOmZhbHNlLCJDaGlsZHJlbiI6W119fSwiTWV0YWRhdGEiOnsiJGlkIjoiMjU0In0sIlNldHRpbmdzIjp7IiRpZCI6IjI1NSIsIkltcGFPcHRpb25zIjp7IiRpZCI6IjI1Ni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SwiSW1wb3J0VHlwZSI6MCwiRmlsZVBhdGgiOm51bGwsIlRpbWVsaW5lSW1wb3J0ZWQ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1_Office Theme</vt:lpstr>
      <vt:lpstr>3_Office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2015-08-03T18:17:59Z</dcterms:created>
  <dcterms:modified xsi:type="dcterms:W3CDTF">2016-09-09T09:30:17Z</dcterms:modified>
</cp:coreProperties>
</file>