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handoutMasterIdLst>
    <p:handoutMasterId r:id="rId9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47" autoAdjust="0"/>
    <p:restoredTop sz="93957" autoAdjust="0"/>
  </p:normalViewPr>
  <p:slideViewPr>
    <p:cSldViewPr snapToGrid="0">
      <p:cViewPr>
        <p:scale>
          <a:sx n="75" d="100"/>
          <a:sy n="75" d="100"/>
        </p:scale>
        <p:origin x="492" y="-378"/>
      </p:cViewPr>
      <p:guideLst/>
    </p:cSldViewPr>
  </p:slideViewPr>
  <p:outlineViewPr>
    <p:cViewPr>
      <p:scale>
        <a:sx n="33" d="100"/>
        <a:sy n="33" d="100"/>
      </p:scale>
      <p:origin x="0" y="-4559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03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A4999-BE60-44F9-9A79-E4A528FE5A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F0E82-BEDF-4C53-B7CE-37B9803C7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E31C-93C7-4344-A1E5-2CF566EF25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D0ECA-73B7-4270-A8B0-A3E57ED247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BDFB9-0104-4FCA-8342-D9B1C3EAF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8483-2E4B-4D55-A1E2-E2A62E2D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7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6000"/>
                    </a14:imgEffect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5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C8A6-C9EB-4309-B912-516BE0428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&amp; Tricks:</a:t>
            </a:r>
            <a:br>
              <a:rPr lang="en-US" dirty="0"/>
            </a:br>
            <a:r>
              <a:rPr lang="en-US" dirty="0"/>
              <a:t>Adding Equations to </a:t>
            </a:r>
            <a:br>
              <a:rPr lang="en-US" dirty="0"/>
            </a:br>
            <a:r>
              <a:rPr lang="en-US" dirty="0"/>
              <a:t>MS Office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6C468-0D73-4C4B-962D-09EB83EEB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reports and instructional materials </a:t>
            </a:r>
          </a:p>
          <a:p>
            <a:r>
              <a:rPr lang="en-US" dirty="0"/>
              <a:t>with professional looking formulas</a:t>
            </a:r>
          </a:p>
        </p:txBody>
      </p:sp>
    </p:spTree>
    <p:extLst>
      <p:ext uri="{BB962C8B-B14F-4D97-AF65-F5344CB8AC3E}">
        <p14:creationId xmlns:p14="http://schemas.microsoft.com/office/powerpoint/2010/main" val="233325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3148-68A2-43B6-8AC1-114A54D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Unicode                         LaTeX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C5AA9-4EB0-443A-B85A-A7025D20B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x=12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10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&lt;= </a:t>
            </a:r>
            <a:r>
              <a:rPr lang="en-US" dirty="0">
                <a:latin typeface="Arial Black" panose="020B0A04020102020204" pitchFamily="34" charset="0"/>
              </a:rPr>
              <a:t>x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\le </a:t>
            </a:r>
            <a:r>
              <a:rPr lang="en-US" u="sng" dirty="0">
                <a:solidFill>
                  <a:schemeClr val="accent1"/>
                </a:solidFill>
                <a:latin typeface="Arial Black" panose="020B0A04020102020204" pitchFamily="34" charset="0"/>
              </a:rPr>
              <a:t>[space]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12 , x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\ne </a:t>
            </a:r>
            <a:r>
              <a:rPr lang="en-US" u="sng" dirty="0">
                <a:solidFill>
                  <a:schemeClr val="accent1"/>
                </a:solidFill>
                <a:latin typeface="Arial Black" panose="020B0A04020102020204" pitchFamily="34" charset="0"/>
              </a:rPr>
              <a:t>[space]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0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2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\div </a:t>
            </a:r>
            <a:r>
              <a:rPr lang="en-US" u="sng" dirty="0">
                <a:solidFill>
                  <a:schemeClr val="accent1"/>
                </a:solidFill>
                <a:latin typeface="Arial Black" panose="020B0A04020102020204" pitchFamily="34" charset="0"/>
              </a:rPr>
              <a:t>[space]</a:t>
            </a:r>
            <a:r>
              <a:rPr lang="en-US" dirty="0">
                <a:latin typeface="Arial Black" panose="020B0A04020102020204" pitchFamily="34" charset="0"/>
              </a:rPr>
              <a:t> 3=2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/</a:t>
            </a:r>
            <a:r>
              <a:rPr lang="en-US" dirty="0">
                <a:latin typeface="Arial Black" panose="020B0A04020102020204" pitchFamily="34" charset="0"/>
              </a:rPr>
              <a:t> 3 </a:t>
            </a:r>
            <a:r>
              <a:rPr lang="en-US" u="sng" dirty="0">
                <a:solidFill>
                  <a:schemeClr val="accent1"/>
                </a:solidFill>
                <a:latin typeface="Arial Black" panose="020B0A04020102020204" pitchFamily="34" charset="0"/>
              </a:rPr>
              <a:t>[space]</a:t>
            </a:r>
            <a:r>
              <a:rPr lang="en-US" dirty="0">
                <a:latin typeface="Arial Black" panose="020B0A04020102020204" pitchFamily="34" charset="0"/>
              </a:rPr>
              <a:t> = 2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 / </a:t>
            </a:r>
            <a:r>
              <a:rPr lang="en-US" dirty="0">
                <a:latin typeface="Arial Black" panose="020B0A04020102020204" pitchFamily="34" charset="0"/>
              </a:rPr>
              <a:t>3</a:t>
            </a:r>
          </a:p>
          <a:p>
            <a:pPr marL="0" indent="0">
              <a:buNone/>
            </a:pPr>
            <a:endParaRPr lang="en-US" sz="1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2+3 / 4+5 \ne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latin typeface="Arial Black" panose="020B0A04020102020204" pitchFamily="34" charset="0"/>
              </a:rPr>
              <a:t> 2+3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) / (</a:t>
            </a:r>
            <a:r>
              <a:rPr lang="en-US" dirty="0">
                <a:latin typeface="Arial Black" panose="020B0A04020102020204" pitchFamily="34" charset="0"/>
              </a:rPr>
              <a:t> 4+5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2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^ </a:t>
            </a:r>
            <a:r>
              <a:rPr lang="en-US" dirty="0">
                <a:latin typeface="Arial Black" panose="020B0A04020102020204" pitchFamily="34" charset="0"/>
              </a:rPr>
              <a:t>10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latin typeface="Arial Black" panose="020B0A04020102020204" pitchFamily="34" charset="0"/>
              </a:rPr>
              <a:t>1024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0CC47-6157-4575-87EB-F6CBD7AD0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x=12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\le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 \le 12, x \ne 0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2\div 3=\frac{2}{3}=2</a:t>
            </a:r>
            <a:r>
              <a:rPr lang="en-US" b="1" dirty="0"/>
              <a:t>/</a:t>
            </a:r>
            <a:r>
              <a:rPr lang="en-US" dirty="0"/>
              <a:t>3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2+3 / 4+5 \ne \frac{2+3}{4+5}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^{10} =1024</a:t>
            </a:r>
          </a:p>
        </p:txBody>
      </p:sp>
    </p:spTree>
    <p:extLst>
      <p:ext uri="{BB962C8B-B14F-4D97-AF65-F5344CB8AC3E}">
        <p14:creationId xmlns:p14="http://schemas.microsoft.com/office/powerpoint/2010/main" val="62750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3148-68A2-43B6-8AC1-114A54D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Unicode                         LaTeX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CC5AA9-4EB0-443A-B85A-A7025D20B63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2 ^ 10+2 \ne 2 ^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en-US" dirty="0">
                    <a:latin typeface="Arial Black" panose="020B0A04020102020204" pitchFamily="34" charset="0"/>
                  </a:rPr>
                  <a:t> 10+2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rial Black" panose="020B0A04020102020204" pitchFamily="34" charset="0"/>
                  </a:rPr>
                  <a:t>x_iy_j</a:t>
                </a:r>
                <a:r>
                  <a:rPr lang="en-US" dirty="0">
                    <a:latin typeface="Arial Black" panose="020B0A04020102020204" pitchFamily="34" charset="0"/>
                  </a:rPr>
                  <a:t> \ne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 </a:t>
                </a:r>
                <a:r>
                  <a:rPr lang="en-US" dirty="0" err="1">
                    <a:latin typeface="Arial Black" panose="020B0A04020102020204" pitchFamily="34" charset="0"/>
                  </a:rPr>
                  <a:t>x_i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cdot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 err="1">
                    <a:latin typeface="Arial Black" panose="020B0A04020102020204" pitchFamily="34" charset="0"/>
                  </a:rPr>
                  <a:t>y_j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log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x_1^(y_2)[space]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=y_2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log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u="sng" dirty="0">
                    <a:latin typeface="Arial Black" panose="020B0A04020102020204" pitchFamily="34" charset="0"/>
                  </a:rPr>
                  <a:t>[space] </a:t>
                </a:r>
                <a:r>
                  <a:rPr lang="en-US" dirty="0">
                    <a:latin typeface="Arial Black" panose="020B0A04020102020204" pitchFamily="34" charset="0"/>
                  </a:rPr>
                  <a:t>x_1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CC5AA9-4EB0-443A-B85A-A7025D20B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1" t="-1541"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0CC47-6157-4575-87EB-F6CBD7AD0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^ {10}+2 \ne 2 ^ {10+2}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x_{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iy_j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\ne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x_i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cdot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y_j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\log {x_1^{y_2}} = y_2 log{x_1}</a:t>
            </a:r>
          </a:p>
        </p:txBody>
      </p:sp>
    </p:spTree>
    <p:extLst>
      <p:ext uri="{BB962C8B-B14F-4D97-AF65-F5344CB8AC3E}">
        <p14:creationId xmlns:p14="http://schemas.microsoft.com/office/powerpoint/2010/main" val="282474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3148-68A2-43B6-8AC1-114A54D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Unicode                         LaTeX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CC5AA9-4EB0-443A-B85A-A7025D20B63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-&gt;</a:t>
                </a:r>
                <a:r>
                  <a:rPr lang="en-US" dirty="0">
                    <a:latin typeface="Arial Black" panose="020B0A04020102020204" pitchFamily="34" charset="0"/>
                  </a:rPr>
                  <a:t>\to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rightarrow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leftarrow</a:t>
                </a:r>
                <a:r>
                  <a:rPr lang="en-US" dirty="0">
                    <a:latin typeface="Arial Black" panose="020B0A04020102020204" pitchFamily="34" charset="0"/>
                  </a:rPr>
                  <a:t>\gets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uparrow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downarrow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cogn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~=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lim_(x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\to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infty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x/(x+2)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= 1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scriptR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CC5AA9-4EB0-443A-B85A-A7025D20B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1" t="-1541" r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0CC47-6157-4575-87EB-F6CBD7AD0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rightarrow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leftarrow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\gets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uparrow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downarrow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cogn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_{x\to 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\frac{x}{x+2}=1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\underset{x\to 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}{\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\frac{x}{x+2}=1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mathcal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{R}</a:t>
            </a:r>
          </a:p>
        </p:txBody>
      </p:sp>
    </p:spTree>
    <p:extLst>
      <p:ext uri="{BB962C8B-B14F-4D97-AF65-F5344CB8AC3E}">
        <p14:creationId xmlns:p14="http://schemas.microsoft.com/office/powerpoint/2010/main" val="225530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3148-68A2-43B6-8AC1-114A54D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Unicode                         LaTeX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CC5AA9-4EB0-443A-B85A-A7025D20B63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Inline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[Alt]=[space]</a:t>
                </a:r>
                <a:r>
                  <a:rPr lang="en-US" dirty="0">
                    <a:latin typeface="Arial Black" panose="020B0A04020102020204" pitchFamily="34" charset="0"/>
                  </a:rPr>
                  <a:t> \int dx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[Alt]=[space]</a:t>
                </a:r>
                <a:r>
                  <a:rPr lang="en-US" dirty="0">
                    <a:latin typeface="Arial Black" panose="020B0A04020102020204" pitchFamily="34" charset="0"/>
                  </a:rPr>
                  <a:t> and display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[Enter]</a:t>
                </a:r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[Alt]=[space]</a:t>
                </a:r>
                <a:r>
                  <a:rPr lang="en-US" dirty="0">
                    <a:latin typeface="Arial Black" panose="020B0A04020102020204" pitchFamily="34" charset="0"/>
                  </a:rPr>
                  <a:t> \int dx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[Alt]=[space]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[Enter]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forms.</a:t>
                </a:r>
              </a:p>
              <a:p>
                <a:pPr marL="0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“If"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[space][space]</a:t>
                </a:r>
                <a:r>
                  <a:rPr lang="en-US" dirty="0">
                    <a:latin typeface="Arial Black" panose="020B0A04020102020204" pitchFamily="34" charset="0"/>
                  </a:rPr>
                  <a:t>x-1=0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"then"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x=1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CC5AA9-4EB0-443A-B85A-A7025D20B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1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0CC47-6157-4575-87EB-F6CBD7AD0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Inline $\int dx$ and display $$\int dx$$ forms.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Inline \(\int dx\) and display \[\int dx\] forms.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\text{If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[space]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x-1=0 \text{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[space]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[space]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}x=1</a:t>
            </a:r>
          </a:p>
        </p:txBody>
      </p:sp>
    </p:spTree>
    <p:extLst>
      <p:ext uri="{BB962C8B-B14F-4D97-AF65-F5344CB8AC3E}">
        <p14:creationId xmlns:p14="http://schemas.microsoft.com/office/powerpoint/2010/main" val="343645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3148-68A2-43B6-8AC1-114A54D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Unicode                         LaTeX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C5AA9-4EB0-443A-B85A-A7025D20B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a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</a:t>
            </a:r>
            <a:r>
              <a:rPr lang="en-US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thicksp</a:t>
            </a:r>
            <a:r>
              <a:rPr lang="en-US" u="sng" dirty="0">
                <a:latin typeface="Arial Black" panose="020B0A04020102020204" pitchFamily="34" charset="0"/>
              </a:rPr>
              <a:t>[space]</a:t>
            </a:r>
            <a:r>
              <a:rPr lang="en-US" dirty="0">
                <a:latin typeface="Arial Black" panose="020B0A04020102020204" pitchFamily="34" charset="0"/>
              </a:rPr>
              <a:t> b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</a:t>
            </a:r>
            <a:r>
              <a:rPr lang="en-US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thinsp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u="sng" dirty="0">
                <a:latin typeface="Arial Black" panose="020B0A04020102020204" pitchFamily="34" charset="0"/>
              </a:rPr>
              <a:t>[space]</a:t>
            </a:r>
            <a:r>
              <a:rPr lang="en-US" dirty="0">
                <a:latin typeface="Arial Black" panose="020B0A04020102020204" pitchFamily="34" charset="0"/>
              </a:rPr>
              <a:t> c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</a:t>
            </a:r>
            <a:r>
              <a:rPr lang="en-US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medsp</a:t>
            </a:r>
            <a:r>
              <a:rPr lang="en-US" dirty="0">
                <a:latin typeface="Arial Black" panose="020B0A04020102020204" pitchFamily="34" charset="0"/>
              </a:rPr>
              <a:t> dx</a:t>
            </a: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 Black" panose="020B0A04020102020204" pitchFamily="34" charset="0"/>
              </a:rPr>
              <a:t>a+2(b-a)=a+</a:t>
            </a:r>
            <a:r>
              <a:rPr lang="pt-BR" dirty="0">
                <a:solidFill>
                  <a:schemeClr val="accent1"/>
                </a:solidFill>
                <a:latin typeface="Arial Black" panose="020B0A04020102020204" pitchFamily="34" charset="0"/>
              </a:rPr>
              <a:t>\hphantom(</a:t>
            </a:r>
            <a:r>
              <a:rPr lang="pt-BR" dirty="0">
                <a:latin typeface="Arial Black" panose="020B0A04020102020204" pitchFamily="34" charset="0"/>
              </a:rPr>
              <a:t>2(b-a)</a:t>
            </a:r>
            <a:r>
              <a:rPr lang="pt-BR" dirty="0">
                <a:solidFill>
                  <a:schemeClr val="accent1"/>
                </a:solidFill>
                <a:latin typeface="Arial Black" panose="020B0A04020102020204" pitchFamily="34" charset="0"/>
              </a:rPr>
              <a:t>)</a:t>
            </a:r>
            <a:r>
              <a:rPr lang="pt-BR" dirty="0">
                <a:latin typeface="Arial Black" panose="020B0A04020102020204" pitchFamily="34" charset="0"/>
              </a:rPr>
              <a:t>=2b-a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a+2(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\phantom(</a:t>
            </a:r>
            <a:r>
              <a:rPr lang="en-US" dirty="0">
                <a:latin typeface="Arial Black" panose="020B0A04020102020204" pitchFamily="34" charset="0"/>
              </a:rPr>
              <a:t>\int_0^1 [space] dx→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)</a:t>
            </a:r>
            <a:r>
              <a:rPr lang="en-US" dirty="0">
                <a:latin typeface="Arial Black" panose="020B0A04020102020204" pitchFamily="34" charset="0"/>
              </a:rPr>
              <a:t>) =c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0CC47-6157-4575-87EB-F6CBD7AD0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hspace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{.3em}b\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hspace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{.15em}c\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hspace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{.2em}dx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a\;b\,c\:dx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a+2(b-a)=a+\hphantom{2(b-a)}=2b-a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a+2\left(\phantom{\int_0^1 dx}\right)=c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3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3148-68A2-43B6-8AC1-114A54D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Unicode                         LaTeX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C5AA9-4EB0-443A-B85A-A7025D20B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</a:t>
            </a:r>
            <a:r>
              <a:rPr lang="en-US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eqarray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latin typeface="Arial Black" panose="020B0A04020102020204" pitchFamily="34" charset="0"/>
              </a:rPr>
              <a:t>x−z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&amp;</a:t>
            </a:r>
            <a:r>
              <a:rPr lang="en-US" dirty="0">
                <a:latin typeface="Arial Black" panose="020B0A04020102020204" pitchFamily="34" charset="0"/>
              </a:rPr>
              <a:t>=12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@</a:t>
            </a:r>
            <a:r>
              <a:rPr lang="en-US" dirty="0">
                <a:latin typeface="Arial Black" panose="020B0A04020102020204" pitchFamily="34" charset="0"/>
              </a:rPr>
              <a:t>−3x−2y+100z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&amp;</a:t>
            </a:r>
            <a:r>
              <a:rPr lang="en-US" dirty="0">
                <a:latin typeface="Arial Black" panose="020B0A04020102020204" pitchFamily="34" charset="0"/>
              </a:rPr>
              <a:t>=18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)</a:t>
            </a:r>
            <a:r>
              <a:rPr lang="en-US" u="sng" dirty="0">
                <a:latin typeface="Arial Black" panose="020B0A04020102020204" pitchFamily="34" charset="0"/>
              </a:rPr>
              <a:t>[space]</a:t>
            </a: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</a:t>
            </a:r>
            <a:r>
              <a:rPr lang="en-US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eqarray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latin typeface="Arial Black" panose="020B0A04020102020204" pitchFamily="34" charset="0"/>
              </a:rPr>
              <a:t>x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&amp;&amp;</a:t>
            </a:r>
            <a:r>
              <a:rPr lang="en-US" dirty="0">
                <a:latin typeface="Arial Black" panose="020B0A04020102020204" pitchFamily="34" charset="0"/>
              </a:rPr>
              <a:t>&amp;&amp;-z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&amp;</a:t>
            </a:r>
            <a:r>
              <a:rPr lang="en-US" dirty="0">
                <a:latin typeface="Arial Black" panose="020B0A04020102020204" pitchFamily="34" charset="0"/>
              </a:rPr>
              <a:t>=12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@</a:t>
            </a:r>
            <a:r>
              <a:rPr lang="en-US" dirty="0">
                <a:latin typeface="Arial Black" panose="020B0A04020102020204" pitchFamily="34" charset="0"/>
              </a:rPr>
              <a:t>-3x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&amp;&amp;</a:t>
            </a:r>
            <a:r>
              <a:rPr lang="en-US" dirty="0">
                <a:latin typeface="Arial Black" panose="020B0A04020102020204" pitchFamily="34" charset="0"/>
              </a:rPr>
              <a:t>-2y&amp;&amp;+100z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&amp;</a:t>
            </a:r>
            <a:r>
              <a:rPr lang="en-US" dirty="0">
                <a:latin typeface="Arial Black" panose="020B0A04020102020204" pitchFamily="34" charset="0"/>
              </a:rPr>
              <a:t>=18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)</a:t>
            </a:r>
            <a:r>
              <a:rPr lang="en-US" u="sng" dirty="0">
                <a:latin typeface="Arial Black" panose="020B0A04020102020204" pitchFamily="34" charset="0"/>
              </a:rPr>
              <a:t>[space]</a:t>
            </a: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</a:t>
            </a:r>
            <a:r>
              <a:rPr lang="en-US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pmatrix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latin typeface="Arial Black" panose="020B0A04020102020204" pitchFamily="34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&amp;</a:t>
            </a:r>
            <a:r>
              <a:rPr lang="en-US" dirty="0">
                <a:latin typeface="Arial Black" panose="020B0A04020102020204" pitchFamily="34" charset="0"/>
              </a:rPr>
              <a:t>2+3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@</a:t>
            </a:r>
            <a:r>
              <a:rPr lang="en-US" dirty="0">
                <a:latin typeface="Arial Black" panose="020B0A04020102020204" pitchFamily="34" charset="0"/>
              </a:rPr>
              <a:t>2+5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&amp;</a:t>
            </a:r>
            <a:r>
              <a:rPr lang="en-US" dirty="0">
                <a:latin typeface="Arial Black" panose="020B0A04020102020204" pitchFamily="34" charset="0"/>
              </a:rPr>
              <a:t>6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)</a:t>
            </a:r>
            <a:r>
              <a:rPr lang="en-US" u="sng" dirty="0">
                <a:latin typeface="Arial Black" panose="020B0A04020102020204" pitchFamily="34" charset="0"/>
              </a:rPr>
              <a:t>[space]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0CC47-6157-4575-87EB-F6CBD7AD0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\begin{align*}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x-z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=12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\\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-3x-2y+100z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\end{align*}</a:t>
            </a:r>
          </a:p>
          <a:p>
            <a:pPr marL="0" indent="0">
              <a:buNone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\begin{align*}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&amp;&amp;-z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=12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\\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-3x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-2y&amp;&amp;+100z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=18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\end{align*}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pmatrix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2+3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\\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2+5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AA45-5DB6-468D-A729-8FA48ABAF0F7}"/>
              </a:ext>
            </a:extLst>
          </p:cNvPr>
          <p:cNvSpPr txBox="1"/>
          <p:nvPr/>
        </p:nvSpPr>
        <p:spPr>
          <a:xfrm>
            <a:off x="7115175" y="1690689"/>
            <a:ext cx="188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 display ($$...$$)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B6813-28D1-4E60-9F1B-4D3DD13985F0}"/>
              </a:ext>
            </a:extLst>
          </p:cNvPr>
          <p:cNvSpPr txBox="1"/>
          <p:nvPr/>
        </p:nvSpPr>
        <p:spPr>
          <a:xfrm>
            <a:off x="7115175" y="3384333"/>
            <a:ext cx="188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 display ($$...$$)</a:t>
            </a:r>
          </a:p>
        </p:txBody>
      </p:sp>
    </p:spTree>
    <p:extLst>
      <p:ext uri="{BB962C8B-B14F-4D97-AF65-F5344CB8AC3E}">
        <p14:creationId xmlns:p14="http://schemas.microsoft.com/office/powerpoint/2010/main" val="3082263230"/>
      </p:ext>
    </p:extLst>
  </p:cSld>
  <p:clrMapOvr>
    <a:masterClrMapping/>
  </p:clrMapOvr>
</p:sld>
</file>

<file path=ppt/theme/theme1.xml><?xml version="1.0" encoding="utf-8"?>
<a:theme xmlns:a="http://schemas.openxmlformats.org/drawingml/2006/main" name="GreekLetter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kLetterTheme" id="{66A79A16-2E5A-49C4-99B2-0394DA7FBE25}" vid="{AD7AD2B5-32A7-4744-A756-DBC8F04121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GreekLetterTheme</Template>
  <TotalTime>2178</TotalTime>
  <Words>648</Words>
  <Application>Microsoft Office PowerPoint</Application>
  <PresentationFormat>On-screen Show (4:3)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Cambria Math</vt:lpstr>
      <vt:lpstr>GreekLetterTheme</vt:lpstr>
      <vt:lpstr>Tips &amp; Tricks: Adding Equations to  MS Office Documents</vt:lpstr>
      <vt:lpstr> Unicode                         LaTeX</vt:lpstr>
      <vt:lpstr> Unicode                         LaTeX</vt:lpstr>
      <vt:lpstr> Unicode                         LaTeX</vt:lpstr>
      <vt:lpstr> Unicode                         LaTeX</vt:lpstr>
      <vt:lpstr> Unicode                         LaTeX</vt:lpstr>
      <vt:lpstr> Unicode                         LaTeX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Abdoli, Mansour</dc:creator>
  <cp:lastModifiedBy>Abdoli, Mansour</cp:lastModifiedBy>
  <cp:revision>112</cp:revision>
  <dcterms:created xsi:type="dcterms:W3CDTF">2019-12-24T07:21:03Z</dcterms:created>
  <dcterms:modified xsi:type="dcterms:W3CDTF">2020-02-01T07:58:43Z</dcterms:modified>
</cp:coreProperties>
</file>