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Mansour Abdoli, PhD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Minimum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at least one from each of the followings:</a:t>
            </a:r>
          </a:p>
          <a:p>
            <a:pPr lvl="1"/>
            <a:r>
              <a:rPr/>
              <a:t>Estimating</a:t>
            </a:r>
          </a:p>
          <a:p>
            <a:pPr lvl="1"/>
            <a:r>
              <a:rPr/>
              <a:t>Test of Hypothesis</a:t>
            </a:r>
          </a:p>
          <a:p>
            <a:pPr lvl="0"/>
            <a:r>
              <a:rPr/>
              <a:t>Perform at least one of the followings:</a:t>
            </a:r>
          </a:p>
          <a:p>
            <a:pPr lvl="1"/>
            <a:r>
              <a:rPr/>
              <a:t>Power Analysis</a:t>
            </a:r>
          </a:p>
          <a:p>
            <a:pPr lvl="1"/>
            <a:r>
              <a:rPr/>
              <a:t>Sample Size Calculation.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State your question as a confidence interval question.</a:t>
            </a:r>
          </a:p>
          <a:p>
            <a:pPr lvl="0"/>
            <a:r>
              <a:rPr/>
              <a:t>Show your work</a:t>
            </a:r>
          </a:p>
          <a:p>
            <a:pPr lvl="1"/>
            <a:r>
              <a:rPr/>
              <a:t>Software Input or Manual Calculation</a:t>
            </a:r>
          </a:p>
          <a:p>
            <a:pPr lvl="0"/>
            <a:r>
              <a:rPr/>
              <a:t>Interpret the result</a:t>
            </a:r>
          </a:p>
          <a:p>
            <a:pPr lvl="1"/>
            <a:r>
              <a:rPr/>
              <a:t>In the context of the problem</a:t>
            </a:r>
          </a:p>
          <a:p>
            <a:pPr lvl="0"/>
            <a:r>
              <a:rPr/>
              <a:t>Comment on usefulness of the method used</a:t>
            </a:r>
          </a:p>
          <a:p>
            <a:pPr lvl="1"/>
            <a:r>
              <a:rPr/>
              <a:t>Use graphs and statistics created in Exploratory step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of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State your question as a Test of Hypothesis</a:t>
            </a:r>
          </a:p>
          <a:p>
            <a:pPr lvl="0"/>
            <a:r>
              <a:rPr/>
              <a:t>Show your work:</a:t>
            </a:r>
          </a:p>
          <a:p>
            <a:pPr lvl="1"/>
            <a:r>
              <a:rPr/>
              <a:t>Software Input or Manual Calculations</a:t>
            </a:r>
          </a:p>
          <a:p>
            <a:pPr lvl="0"/>
            <a:r>
              <a:rPr/>
              <a:t>Interpret the results</a:t>
            </a:r>
          </a:p>
          <a:p>
            <a:pPr lvl="1"/>
            <a:r>
              <a:rPr/>
              <a:t>In the context of the problem</a:t>
            </a:r>
          </a:p>
          <a:p>
            <a:pPr lvl="0"/>
            <a:r>
              <a:rPr/>
              <a:t>Comment on usefulness of the method used</a:t>
            </a:r>
          </a:p>
          <a:p>
            <a:pPr lvl="1"/>
            <a:r>
              <a:rPr/>
              <a:t>Use graphs and statistics created in Exploratory step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or Sample Size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Check the assumptions</a:t>
            </a:r>
          </a:p>
          <a:p>
            <a:pPr lvl="0"/>
            <a:r>
              <a:rPr/>
              <a:t>Determine the Desired Performance Measure</a:t>
            </a:r>
          </a:p>
          <a:p>
            <a:pPr lvl="1"/>
            <a:r>
              <a:rPr/>
              <a:t>Margin of Error</a:t>
            </a:r>
          </a:p>
          <a:p>
            <a:pPr lvl="1"/>
            <a:r>
              <a:rPr/>
              <a:t>Power</a:t>
            </a:r>
          </a:p>
          <a:p>
            <a:pPr lvl="0"/>
            <a:r>
              <a:rPr/>
              <a:t>Show your work:</a:t>
            </a:r>
          </a:p>
          <a:p>
            <a:pPr lvl="1"/>
            <a:r>
              <a:rPr/>
              <a:t>Software Input or Manual Calculations</a:t>
            </a:r>
          </a:p>
          <a:p>
            <a:pPr lvl="0"/>
            <a:r>
              <a:rPr/>
              <a:t>Interpret the results</a:t>
            </a:r>
          </a:p>
          <a:p>
            <a:pPr lvl="1"/>
            <a:r>
              <a:rPr/>
              <a:t>In the context of the problem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 A linear Regression Analysis</a:t>
            </a:r>
          </a:p>
          <a:p>
            <a:pPr lvl="1"/>
            <a:r>
              <a:rPr/>
              <a:t>State your Question</a:t>
            </a:r>
          </a:p>
          <a:p>
            <a:pPr lvl="1"/>
            <a:r>
              <a:rPr/>
              <a:t>Identify the Response and Explanatory Variables</a:t>
            </a:r>
          </a:p>
          <a:p>
            <a:pPr lvl="1"/>
            <a:r>
              <a:rPr/>
              <a:t>Perform the Analysis</a:t>
            </a:r>
          </a:p>
          <a:p>
            <a:pPr lvl="2"/>
            <a:r>
              <a:rPr/>
              <a:t>Show your work</a:t>
            </a:r>
          </a:p>
          <a:p>
            <a:pPr lvl="1"/>
            <a:r>
              <a:rPr/>
              <a:t>Interpret the Results</a:t>
            </a:r>
          </a:p>
          <a:p>
            <a:pPr lvl="2"/>
            <a:r>
              <a:rPr/>
              <a:t>In the context of the problem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Comply with Minimum Accessibility Requirements</a:t>
            </a:r>
          </a:p>
          <a:p>
            <a:pPr lvl="1"/>
            <a:r>
              <a:rPr/>
              <a:t>Use Proper Headings Styles</a:t>
            </a:r>
          </a:p>
          <a:p>
            <a:pPr lvl="1"/>
            <a:r>
              <a:rPr/>
              <a:t>Do not Use Formatting for Headings</a:t>
            </a:r>
          </a:p>
          <a:p>
            <a:pPr lvl="0"/>
            <a:r>
              <a:rPr/>
              <a:t>Include all table and graphs</a:t>
            </a:r>
          </a:p>
          <a:p>
            <a:pPr lvl="0"/>
            <a:r>
              <a:rPr/>
              <a:t>Write concise sentences; avoid lengthy explanations</a:t>
            </a:r>
          </a:p>
          <a:p>
            <a:pPr lvl="0"/>
            <a:r>
              <a:rPr/>
              <a:t>Use data and your results to make conclusions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Definition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 Question(s)</a:t>
            </a:r>
          </a:p>
          <a:p>
            <a:pPr lvl="1"/>
            <a:r>
              <a:rPr/>
              <a:t>At least two Questions</a:t>
            </a:r>
          </a:p>
          <a:p>
            <a:pPr lvl="1"/>
            <a:r>
              <a:rPr/>
              <a:t>At least one involving two variables</a:t>
            </a:r>
          </a:p>
          <a:p>
            <a:pPr lvl="1"/>
            <a:r>
              <a:rPr/>
              <a:t>At least one uses a different parameter</a:t>
            </a:r>
          </a:p>
          <a:p>
            <a:pPr lvl="0"/>
            <a:r>
              <a:rPr/>
              <a:t>Importance of the Questions</a:t>
            </a:r>
          </a:p>
          <a:p>
            <a:pPr lvl="0"/>
            <a:r>
              <a:rPr/>
              <a:t>Population(s) of Interest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Structure of the data</a:t>
            </a:r>
          </a:p>
          <a:p>
            <a:pPr lvl="1"/>
            <a:r>
              <a:rPr/>
              <a:t>Case (Study unit, Subject, …)</a:t>
            </a:r>
          </a:p>
          <a:p>
            <a:pPr lvl="1"/>
            <a:r>
              <a:rPr/>
              <a:t>Variables and Variable Types</a:t>
            </a:r>
          </a:p>
          <a:p>
            <a:pPr lvl="2"/>
            <a:r>
              <a:rPr/>
              <a:t>At least two categorical</a:t>
            </a:r>
          </a:p>
          <a:p>
            <a:pPr lvl="2"/>
            <a:r>
              <a:rPr/>
              <a:t>At least two numerical</a:t>
            </a:r>
          </a:p>
          <a:p>
            <a:pPr lvl="0"/>
            <a:r>
              <a:rPr/>
              <a:t>Include Part of Data</a:t>
            </a:r>
          </a:p>
          <a:p>
            <a:pPr lvl="1"/>
            <a:r>
              <a:rPr/>
              <a:t>Rguroo View of Important Variables</a:t>
            </a:r>
          </a:p>
          <a:p>
            <a:pPr lvl="0"/>
            <a:r>
              <a:rPr/>
              <a:t>Source of the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Formulating Question(s)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each Question:</a:t>
            </a:r>
          </a:p>
          <a:p>
            <a:pPr lvl="1"/>
            <a:r>
              <a:rPr/>
              <a:t>Type of Question:</a:t>
            </a:r>
          </a:p>
          <a:p>
            <a:pPr lvl="2"/>
            <a:r>
              <a:rPr/>
              <a:t>Estimating/Test of Hypothesis</a:t>
            </a:r>
          </a:p>
          <a:p>
            <a:pPr lvl="1"/>
            <a:r>
              <a:rPr/>
              <a:t>Response Variable</a:t>
            </a:r>
          </a:p>
          <a:p>
            <a:pPr lvl="1"/>
            <a:r>
              <a:rPr/>
              <a:t>Explanatory Variable if required</a:t>
            </a:r>
          </a:p>
          <a:p>
            <a:pPr lvl="1"/>
            <a:r>
              <a:rPr/>
              <a:t>Parameter of Interest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Exploration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Statistics Summary for Response Variable (and Explanatory Variables)</a:t>
            </a:r>
          </a:p>
          <a:p>
            <a:pPr lvl="1"/>
            <a:r>
              <a:rPr/>
              <a:t>Include a table</a:t>
            </a:r>
          </a:p>
          <a:p>
            <a:pPr lvl="0"/>
            <a:r>
              <a:rPr/>
              <a:t>Graphs for Response Variable (and Explanatory Variables)</a:t>
            </a:r>
          </a:p>
          <a:p>
            <a:pPr lvl="1"/>
            <a:r>
              <a:rPr/>
              <a:t>Include a graph</a:t>
            </a:r>
          </a:p>
          <a:p>
            <a:pPr lvl="0"/>
            <a:r>
              <a:rPr/>
              <a:t>Summary Statistics for Interaction of Response and Explanatory Variables (if applicable)</a:t>
            </a:r>
          </a:p>
          <a:p>
            <a:pPr lvl="1"/>
            <a:r>
              <a:rPr/>
              <a:t>Include a table and a graph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Remarks on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each Question:</a:t>
            </a:r>
          </a:p>
          <a:p>
            <a:pPr lvl="1"/>
            <a:r>
              <a:rPr/>
              <a:t>What Answer is Supported by the Exploratory Analysis</a:t>
            </a:r>
          </a:p>
          <a:p>
            <a:pPr lvl="2"/>
            <a:r>
              <a:rPr/>
              <a:t>Consider Possible Answers to the Questions</a:t>
            </a:r>
          </a:p>
          <a:p>
            <a:pPr lvl="1"/>
            <a:r>
              <a:rPr/>
              <a:t>Can the result be generalized</a:t>
            </a:r>
          </a:p>
          <a:p>
            <a:pPr lvl="2"/>
            <a:r>
              <a:rPr/>
              <a:t>Sampling Method</a:t>
            </a:r>
          </a:p>
          <a:p>
            <a:pPr lvl="2"/>
            <a:r>
              <a:rPr/>
              <a:t>Possible Biases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Inference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Mansour Abdoli, PhD</dc:creator>
  <cp:keywords/>
  <dcterms:created xsi:type="dcterms:W3CDTF">2024-03-07T21:13:32Z</dcterms:created>
  <dcterms:modified xsi:type="dcterms:W3CDTF">2024-03-07T21:13:32Z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