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9"/>
  </p:notesMasterIdLst>
  <p:sldIdLst>
    <p:sldId id="298" r:id="rId3"/>
    <p:sldId id="307" r:id="rId4"/>
    <p:sldId id="315" r:id="rId5"/>
    <p:sldId id="312" r:id="rId6"/>
    <p:sldId id="3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481"/>
    <a:srgbClr val="EDB300"/>
    <a:srgbClr val="FF9966"/>
    <a:srgbClr val="F2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0097D9-F111-48B6-9169-9805C29F4E41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1AEDBCB-B8A6-46DC-B408-2BE8EC133A3A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A4A6DA-83F2-4A3A-9192-DE84413AB48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1B45117-7ACB-494A-A205-A665C05E1E2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349466-ECBA-47E5-9745-A423FDEDC5E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BB3733-CFD1-4E9E-9FE7-9BD67E0C81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87111D-A3D1-435B-B13E-C55DF077F4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CC4EEF-ABF7-40AE-BED4-71BE30D8BB6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5B0DB0-0826-4CF2-9899-0AF787E459F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F6B97A-E435-4186-ABCB-BD07DA0A107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FE13B92-5832-4817-962F-056F0D6CC120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55B52C-BF34-47AF-BBC7-27211A564CA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15B44-7619-43B1-9DD6-C3948D47993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144E88-F504-4F84-B113-3F93E2343CD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B52506-B328-477C-833A-B5256AFB88A7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0EFBAC-7D4E-4337-88DC-9EFAD4CE659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C5B30E-F499-4C11-B286-65660103237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1ADB49-AD9C-4EEB-B012-2EDDDB10AA6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8B7E2B-E0A7-42AD-8EC7-3611D6B7579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aphic 14">
            <a:extLst>
              <a:ext uri="{FF2B5EF4-FFF2-40B4-BE49-F238E27FC236}">
                <a16:creationId xmlns:a16="http://schemas.microsoft.com/office/drawing/2014/main" id="{07E6276E-8ACB-4581-B338-6C20FF3AABF0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279636-422C-49ED-B171-A5D312A4CCA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8387C4-C5CC-422A-A1D9-E3DE7B06B16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ED0A20-1E22-484B-8DE1-F5E6CB683968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A58AB9-62DF-4942-8F64-BCB38297073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FDF209-81F0-442D-BA86-73F31D9FE51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C3C1E3-8675-4CEC-B5F7-5D9DFD2DB80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55425F-9542-42DB-AE74-8E941186E3E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C411EC-81DC-4EC4-8806-BFE9B4C536A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5CC06A6E-560A-491E-AE2A-E0B7C5EE64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9F745565-7D61-4424-9B10-0F7F8DD8AE9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5025294E-0FC3-4EF0-928F-11DCB45D72E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10976E99-DCBD-4134-9E57-1CAE25A6C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E604E3-44BB-4135-857B-040684E1FB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799963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4DDDBF-8A43-4C70-AED9-17AB2A1038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59900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6A8808-F867-4B63-A7F8-F42CDB5BCF30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799963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7C006D-4532-4EB2-A208-FB948844819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259900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E1E246-B5BD-440F-A7E2-CFA4B819B5D0}"/>
              </a:ext>
            </a:extLst>
          </p:cNvPr>
          <p:cNvGrpSpPr/>
          <p:nvPr userDrawn="1"/>
        </p:nvGrpSpPr>
        <p:grpSpPr>
          <a:xfrm>
            <a:off x="7405924" y="441839"/>
            <a:ext cx="3829032" cy="4683741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5C624F9-1D25-454B-99E6-F39BA29B9FC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1AEE79-AB63-4603-9494-0E1B03AC40B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0C109B-7A7A-4CDA-8462-7695DB503E2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3631643-770C-4A9C-AA33-D3DC13268E34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5828F2-B7FB-4264-AC33-692955EDC4C3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4AB4176-8511-4EAA-830E-C946CF9C1459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24283E-0225-426B-83DC-ED62F65FA849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9402D267-5D5E-4A66-AC2F-5C21582AB3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1708" y="648150"/>
            <a:ext cx="3485593" cy="31388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1" r:id="rId7"/>
    <p:sldLayoutId id="2147483682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7EE1E9A-8C2B-47AF-993E-D4D79159A3F6}"/>
              </a:ext>
            </a:extLst>
          </p:cNvPr>
          <p:cNvSpPr txBox="1"/>
          <p:nvPr/>
        </p:nvSpPr>
        <p:spPr>
          <a:xfrm>
            <a:off x="1975450" y="2566394"/>
            <a:ext cx="487835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accent5">
                    <a:lumMod val="50000"/>
                    <a:lumOff val="50000"/>
                  </a:schemeClr>
                </a:solidFill>
                <a:cs typeface="Arial" pitchFamily="34" charset="0"/>
              </a:rPr>
              <a:t>Design Thinking</a:t>
            </a:r>
          </a:p>
          <a:p>
            <a:r>
              <a:rPr lang="en-GB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Study Online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aphic 27">
            <a:extLst>
              <a:ext uri="{FF2B5EF4-FFF2-40B4-BE49-F238E27FC236}">
                <a16:creationId xmlns:a16="http://schemas.microsoft.com/office/drawing/2014/main" id="{45B5F04D-B034-4DAE-A8D2-9DB144B483D4}"/>
              </a:ext>
            </a:extLst>
          </p:cNvPr>
          <p:cNvGrpSpPr/>
          <p:nvPr/>
        </p:nvGrpSpPr>
        <p:grpSpPr>
          <a:xfrm>
            <a:off x="6867713" y="1841444"/>
            <a:ext cx="3958883" cy="4345920"/>
            <a:chOff x="3033791" y="66648"/>
            <a:chExt cx="6126139" cy="6725057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A987F1-B93A-4F6B-B8BF-312BF83EEF0D}"/>
                </a:ext>
              </a:extLst>
            </p:cNvPr>
            <p:cNvSpPr/>
            <p:nvPr/>
          </p:nvSpPr>
          <p:spPr>
            <a:xfrm>
              <a:off x="3033791" y="66648"/>
              <a:ext cx="6126139" cy="6725057"/>
            </a:xfrm>
            <a:custGeom>
              <a:avLst/>
              <a:gdLst>
                <a:gd name="connsiteX0" fmla="*/ 2177431 w 6126139"/>
                <a:gd name="connsiteY0" fmla="*/ 6725058 h 6725057"/>
                <a:gd name="connsiteX1" fmla="*/ 2176098 w 6126139"/>
                <a:gd name="connsiteY1" fmla="*/ 6722867 h 6725057"/>
                <a:gd name="connsiteX2" fmla="*/ 2142665 w 6126139"/>
                <a:gd name="connsiteY2" fmla="*/ 6671527 h 6725057"/>
                <a:gd name="connsiteX3" fmla="*/ 1859677 w 6126139"/>
                <a:gd name="connsiteY3" fmla="*/ 5963820 h 6725057"/>
                <a:gd name="connsiteX4" fmla="*/ 1209310 w 6126139"/>
                <a:gd name="connsiteY4" fmla="*/ 5928196 h 6725057"/>
                <a:gd name="connsiteX5" fmla="*/ 495602 w 6126139"/>
                <a:gd name="connsiteY5" fmla="*/ 5616729 h 6725057"/>
                <a:gd name="connsiteX6" fmla="*/ 552752 w 6126139"/>
                <a:gd name="connsiteY6" fmla="*/ 5027703 h 6725057"/>
                <a:gd name="connsiteX7" fmla="*/ 569325 w 6126139"/>
                <a:gd name="connsiteY7" fmla="*/ 4913689 h 6725057"/>
                <a:gd name="connsiteX8" fmla="*/ 465979 w 6126139"/>
                <a:gd name="connsiteY8" fmla="*/ 4759193 h 6725057"/>
                <a:gd name="connsiteX9" fmla="*/ 399495 w 6126139"/>
                <a:gd name="connsiteY9" fmla="*/ 4591458 h 6725057"/>
                <a:gd name="connsiteX10" fmla="*/ 511032 w 6126139"/>
                <a:gd name="connsiteY10" fmla="*/ 4438582 h 6725057"/>
                <a:gd name="connsiteX11" fmla="*/ 363490 w 6126139"/>
                <a:gd name="connsiteY11" fmla="*/ 4273513 h 6725057"/>
                <a:gd name="connsiteX12" fmla="*/ 454549 w 6126139"/>
                <a:gd name="connsiteY12" fmla="*/ 4036341 h 6725057"/>
                <a:gd name="connsiteX13" fmla="*/ 477695 w 6126139"/>
                <a:gd name="connsiteY13" fmla="*/ 3793644 h 6725057"/>
                <a:gd name="connsiteX14" fmla="*/ 386541 w 6126139"/>
                <a:gd name="connsiteY14" fmla="*/ 3771451 h 6725057"/>
                <a:gd name="connsiteX15" fmla="*/ 96314 w 6126139"/>
                <a:gd name="connsiteY15" fmla="*/ 3645911 h 6725057"/>
                <a:gd name="connsiteX16" fmla="*/ 8112 w 6126139"/>
                <a:gd name="connsiteY16" fmla="*/ 3529611 h 6725057"/>
                <a:gd name="connsiteX17" fmla="*/ 57642 w 6126139"/>
                <a:gd name="connsiteY17" fmla="*/ 3296534 h 6725057"/>
                <a:gd name="connsiteX18" fmla="*/ 512842 w 6126139"/>
                <a:gd name="connsiteY18" fmla="*/ 2672551 h 6725057"/>
                <a:gd name="connsiteX19" fmla="*/ 829739 w 6126139"/>
                <a:gd name="connsiteY19" fmla="*/ 2257547 h 6725057"/>
                <a:gd name="connsiteX20" fmla="*/ 834120 w 6126139"/>
                <a:gd name="connsiteY20" fmla="*/ 2216971 h 6725057"/>
                <a:gd name="connsiteX21" fmla="*/ 1065387 w 6126139"/>
                <a:gd name="connsiteY21" fmla="*/ 1136550 h 6725057"/>
                <a:gd name="connsiteX22" fmla="*/ 1956165 w 6126139"/>
                <a:gd name="connsiteY22" fmla="*/ 298350 h 6725057"/>
                <a:gd name="connsiteX23" fmla="*/ 3503978 w 6126139"/>
                <a:gd name="connsiteY23" fmla="*/ 7551 h 6725057"/>
                <a:gd name="connsiteX24" fmla="*/ 5464032 w 6126139"/>
                <a:gd name="connsiteY24" fmla="*/ 777743 h 6725057"/>
                <a:gd name="connsiteX25" fmla="*/ 5967238 w 6126139"/>
                <a:gd name="connsiteY25" fmla="*/ 3418740 h 6725057"/>
                <a:gd name="connsiteX26" fmla="*/ 5624720 w 6126139"/>
                <a:gd name="connsiteY26" fmla="*/ 4085204 h 6725057"/>
                <a:gd name="connsiteX27" fmla="*/ 5268580 w 6126139"/>
                <a:gd name="connsiteY27" fmla="*/ 4724237 h 6725057"/>
                <a:gd name="connsiteX28" fmla="*/ 5352780 w 6126139"/>
                <a:gd name="connsiteY28" fmla="*/ 6013731 h 6725057"/>
                <a:gd name="connsiteX29" fmla="*/ 5400882 w 6126139"/>
                <a:gd name="connsiteY29" fmla="*/ 6292813 h 6725057"/>
                <a:gd name="connsiteX30" fmla="*/ 5303060 w 6126139"/>
                <a:gd name="connsiteY30" fmla="*/ 6518175 h 6725057"/>
                <a:gd name="connsiteX31" fmla="*/ 5056458 w 6126139"/>
                <a:gd name="connsiteY31" fmla="*/ 6629141 h 6725057"/>
                <a:gd name="connsiteX32" fmla="*/ 4201780 w 6126139"/>
                <a:gd name="connsiteY32" fmla="*/ 6537606 h 6725057"/>
                <a:gd name="connsiteX33" fmla="*/ 3504168 w 6126139"/>
                <a:gd name="connsiteY33" fmla="*/ 6062023 h 6725057"/>
                <a:gd name="connsiteX34" fmla="*/ 3196035 w 6126139"/>
                <a:gd name="connsiteY34" fmla="*/ 5247444 h 6725057"/>
                <a:gd name="connsiteX35" fmla="*/ 3196225 w 6126139"/>
                <a:gd name="connsiteY35" fmla="*/ 4708520 h 6725057"/>
                <a:gd name="connsiteX36" fmla="*/ 3280902 w 6126139"/>
                <a:gd name="connsiteY36" fmla="*/ 4708425 h 6725057"/>
                <a:gd name="connsiteX37" fmla="*/ 3265377 w 6126139"/>
                <a:gd name="connsiteY37" fmla="*/ 5088187 h 6725057"/>
                <a:gd name="connsiteX38" fmla="*/ 3635709 w 6126139"/>
                <a:gd name="connsiteY38" fmla="*/ 6097170 h 6725057"/>
                <a:gd name="connsiteX39" fmla="*/ 4317127 w 6126139"/>
                <a:gd name="connsiteY39" fmla="*/ 6482932 h 6725057"/>
                <a:gd name="connsiteX40" fmla="*/ 5247244 w 6126139"/>
                <a:gd name="connsiteY40" fmla="*/ 6454548 h 6725057"/>
                <a:gd name="connsiteX41" fmla="*/ 5312490 w 6126139"/>
                <a:gd name="connsiteY41" fmla="*/ 6278716 h 6725057"/>
                <a:gd name="connsiteX42" fmla="*/ 5179711 w 6126139"/>
                <a:gd name="connsiteY42" fmla="*/ 5377652 h 6725057"/>
                <a:gd name="connsiteX43" fmla="*/ 5250101 w 6126139"/>
                <a:gd name="connsiteY43" fmla="*/ 4534308 h 6725057"/>
                <a:gd name="connsiteX44" fmla="*/ 5631673 w 6126139"/>
                <a:gd name="connsiteY44" fmla="*/ 3916230 h 6725057"/>
                <a:gd name="connsiteX45" fmla="*/ 5932853 w 6126139"/>
                <a:gd name="connsiteY45" fmla="*/ 3243670 h 6725057"/>
                <a:gd name="connsiteX46" fmla="*/ 5303917 w 6126139"/>
                <a:gd name="connsiteY46" fmla="*/ 746691 h 6725057"/>
                <a:gd name="connsiteX47" fmla="*/ 3209084 w 6126139"/>
                <a:gd name="connsiteY47" fmla="*/ 85466 h 6725057"/>
                <a:gd name="connsiteX48" fmla="*/ 1982169 w 6126139"/>
                <a:gd name="connsiteY48" fmla="*/ 383789 h 6725057"/>
                <a:gd name="connsiteX49" fmla="*/ 1173210 w 6126139"/>
                <a:gd name="connsiteY49" fmla="*/ 1118262 h 6725057"/>
                <a:gd name="connsiteX50" fmla="*/ 890889 w 6126139"/>
                <a:gd name="connsiteY50" fmla="*/ 2059332 h 6725057"/>
                <a:gd name="connsiteX51" fmla="*/ 909844 w 6126139"/>
                <a:gd name="connsiteY51" fmla="*/ 2294695 h 6725057"/>
                <a:gd name="connsiteX52" fmla="*/ 849456 w 6126139"/>
                <a:gd name="connsiteY52" fmla="*/ 2389087 h 6725057"/>
                <a:gd name="connsiteX53" fmla="*/ 412925 w 6126139"/>
                <a:gd name="connsiteY53" fmla="*/ 2916296 h 6725057"/>
                <a:gd name="connsiteX54" fmla="*/ 90599 w 6126139"/>
                <a:gd name="connsiteY54" fmla="*/ 3448172 h 6725057"/>
                <a:gd name="connsiteX55" fmla="*/ 93933 w 6126139"/>
                <a:gd name="connsiteY55" fmla="*/ 3512847 h 6725057"/>
                <a:gd name="connsiteX56" fmla="*/ 147558 w 6126139"/>
                <a:gd name="connsiteY56" fmla="*/ 3579331 h 6725057"/>
                <a:gd name="connsiteX57" fmla="*/ 327962 w 6126139"/>
                <a:gd name="connsiteY57" fmla="*/ 3670867 h 6725057"/>
                <a:gd name="connsiteX58" fmla="*/ 576183 w 6126139"/>
                <a:gd name="connsiteY58" fmla="*/ 3769546 h 6725057"/>
                <a:gd name="connsiteX59" fmla="*/ 496554 w 6126139"/>
                <a:gd name="connsiteY59" fmla="*/ 4125019 h 6725057"/>
                <a:gd name="connsiteX60" fmla="*/ 446453 w 6126139"/>
                <a:gd name="connsiteY60" fmla="*/ 4265512 h 6725057"/>
                <a:gd name="connsiteX61" fmla="*/ 599139 w 6126139"/>
                <a:gd name="connsiteY61" fmla="*/ 4450107 h 6725057"/>
                <a:gd name="connsiteX62" fmla="*/ 486267 w 6126139"/>
                <a:gd name="connsiteY62" fmla="*/ 4641655 h 6725057"/>
                <a:gd name="connsiteX63" fmla="*/ 546370 w 6126139"/>
                <a:gd name="connsiteY63" fmla="*/ 4717855 h 6725057"/>
                <a:gd name="connsiteX64" fmla="*/ 546942 w 6126139"/>
                <a:gd name="connsiteY64" fmla="*/ 5328217 h 6725057"/>
                <a:gd name="connsiteX65" fmla="*/ 541608 w 6126139"/>
                <a:gd name="connsiteY65" fmla="*/ 5507382 h 6725057"/>
                <a:gd name="connsiteX66" fmla="*/ 939181 w 6126139"/>
                <a:gd name="connsiteY66" fmla="*/ 5820945 h 6725057"/>
                <a:gd name="connsiteX67" fmla="*/ 1403334 w 6126139"/>
                <a:gd name="connsiteY67" fmla="*/ 5838185 h 6725057"/>
                <a:gd name="connsiteX68" fmla="*/ 1929591 w 6126139"/>
                <a:gd name="connsiteY68" fmla="*/ 5900384 h 6725057"/>
                <a:gd name="connsiteX69" fmla="*/ 2225247 w 6126139"/>
                <a:gd name="connsiteY69" fmla="*/ 6706579 h 6725057"/>
                <a:gd name="connsiteX70" fmla="*/ 2224866 w 6126139"/>
                <a:gd name="connsiteY70" fmla="*/ 6724963 h 6725057"/>
                <a:gd name="connsiteX71" fmla="*/ 2177431 w 6126139"/>
                <a:gd name="connsiteY71" fmla="*/ 6725058 h 67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126139" h="6725057">
                  <a:moveTo>
                    <a:pt x="2177431" y="6725058"/>
                  </a:moveTo>
                  <a:cubicBezTo>
                    <a:pt x="2176955" y="6724296"/>
                    <a:pt x="2176669" y="6723058"/>
                    <a:pt x="2176098" y="6722867"/>
                  </a:cubicBezTo>
                  <a:cubicBezTo>
                    <a:pt x="2139141" y="6711152"/>
                    <a:pt x="2139903" y="6711247"/>
                    <a:pt x="2142665" y="6671527"/>
                  </a:cubicBezTo>
                  <a:cubicBezTo>
                    <a:pt x="2158572" y="6437593"/>
                    <a:pt x="2095230" y="6076786"/>
                    <a:pt x="1859677" y="5963820"/>
                  </a:cubicBezTo>
                  <a:cubicBezTo>
                    <a:pt x="1660414" y="5868284"/>
                    <a:pt x="1420479" y="5926863"/>
                    <a:pt x="1209310" y="5928196"/>
                  </a:cubicBezTo>
                  <a:cubicBezTo>
                    <a:pt x="933942" y="5929911"/>
                    <a:pt x="646668" y="5869808"/>
                    <a:pt x="495602" y="5616729"/>
                  </a:cubicBezTo>
                  <a:cubicBezTo>
                    <a:pt x="385017" y="5431563"/>
                    <a:pt x="497507" y="5212679"/>
                    <a:pt x="552752" y="5027703"/>
                  </a:cubicBezTo>
                  <a:cubicBezTo>
                    <a:pt x="563801" y="4990555"/>
                    <a:pt x="575040" y="4951979"/>
                    <a:pt x="569325" y="4913689"/>
                  </a:cubicBezTo>
                  <a:cubicBezTo>
                    <a:pt x="559991" y="4851300"/>
                    <a:pt x="509223" y="4805104"/>
                    <a:pt x="465979" y="4759193"/>
                  </a:cubicBezTo>
                  <a:cubicBezTo>
                    <a:pt x="422736" y="4713283"/>
                    <a:pt x="382159" y="4652037"/>
                    <a:pt x="399495" y="4591458"/>
                  </a:cubicBezTo>
                  <a:cubicBezTo>
                    <a:pt x="417021" y="4530212"/>
                    <a:pt x="486458" y="4497256"/>
                    <a:pt x="511032" y="4438582"/>
                  </a:cubicBezTo>
                  <a:cubicBezTo>
                    <a:pt x="436737" y="4416103"/>
                    <a:pt x="377587" y="4349809"/>
                    <a:pt x="363490" y="4273513"/>
                  </a:cubicBezTo>
                  <a:cubicBezTo>
                    <a:pt x="344916" y="4172358"/>
                    <a:pt x="408924" y="4114922"/>
                    <a:pt x="454549" y="4036341"/>
                  </a:cubicBezTo>
                  <a:cubicBezTo>
                    <a:pt x="485505" y="3982905"/>
                    <a:pt x="553514" y="3839078"/>
                    <a:pt x="477695" y="3793644"/>
                  </a:cubicBezTo>
                  <a:cubicBezTo>
                    <a:pt x="450644" y="3777451"/>
                    <a:pt x="417783" y="3775546"/>
                    <a:pt x="386541" y="3771451"/>
                  </a:cubicBezTo>
                  <a:cubicBezTo>
                    <a:pt x="280623" y="3757639"/>
                    <a:pt x="178896" y="3713538"/>
                    <a:pt x="96314" y="3645911"/>
                  </a:cubicBezTo>
                  <a:cubicBezTo>
                    <a:pt x="58119" y="3614574"/>
                    <a:pt x="22971" y="3576664"/>
                    <a:pt x="8112" y="3529611"/>
                  </a:cubicBezTo>
                  <a:cubicBezTo>
                    <a:pt x="-16462" y="3451696"/>
                    <a:pt x="19066" y="3368543"/>
                    <a:pt x="57642" y="3296534"/>
                  </a:cubicBezTo>
                  <a:cubicBezTo>
                    <a:pt x="180515" y="3067458"/>
                    <a:pt x="350060" y="2873243"/>
                    <a:pt x="512842" y="2672551"/>
                  </a:cubicBezTo>
                  <a:cubicBezTo>
                    <a:pt x="622570" y="2537296"/>
                    <a:pt x="734203" y="2403661"/>
                    <a:pt x="829739" y="2257547"/>
                  </a:cubicBezTo>
                  <a:cubicBezTo>
                    <a:pt x="838883" y="2243545"/>
                    <a:pt x="840883" y="2232592"/>
                    <a:pt x="834120" y="2216971"/>
                  </a:cubicBezTo>
                  <a:cubicBezTo>
                    <a:pt x="689912" y="1883310"/>
                    <a:pt x="888794" y="1421061"/>
                    <a:pt x="1065387" y="1136550"/>
                  </a:cubicBezTo>
                  <a:cubicBezTo>
                    <a:pt x="1282748" y="786125"/>
                    <a:pt x="1593263" y="494088"/>
                    <a:pt x="1956165" y="298350"/>
                  </a:cubicBezTo>
                  <a:cubicBezTo>
                    <a:pt x="2426796" y="44508"/>
                    <a:pt x="2976865" y="-25215"/>
                    <a:pt x="3503978" y="7551"/>
                  </a:cubicBezTo>
                  <a:cubicBezTo>
                    <a:pt x="4206447" y="51271"/>
                    <a:pt x="4951207" y="275013"/>
                    <a:pt x="5464032" y="777743"/>
                  </a:cubicBezTo>
                  <a:cubicBezTo>
                    <a:pt x="6165168" y="1465067"/>
                    <a:pt x="6267371" y="2522056"/>
                    <a:pt x="5967238" y="3418740"/>
                  </a:cubicBezTo>
                  <a:cubicBezTo>
                    <a:pt x="5886466" y="3659913"/>
                    <a:pt x="5770452" y="3877559"/>
                    <a:pt x="5624720" y="4085204"/>
                  </a:cubicBezTo>
                  <a:cubicBezTo>
                    <a:pt x="5484702" y="4284562"/>
                    <a:pt x="5331254" y="4484492"/>
                    <a:pt x="5268580" y="4724237"/>
                  </a:cubicBezTo>
                  <a:cubicBezTo>
                    <a:pt x="5163329" y="5126858"/>
                    <a:pt x="5284296" y="5611586"/>
                    <a:pt x="5352780" y="6013731"/>
                  </a:cubicBezTo>
                  <a:cubicBezTo>
                    <a:pt x="5368592" y="6106790"/>
                    <a:pt x="5388023" y="6199373"/>
                    <a:pt x="5400882" y="6292813"/>
                  </a:cubicBezTo>
                  <a:cubicBezTo>
                    <a:pt x="5413741" y="6385968"/>
                    <a:pt x="5373259" y="6459977"/>
                    <a:pt x="5303060" y="6518175"/>
                  </a:cubicBezTo>
                  <a:cubicBezTo>
                    <a:pt x="5231337" y="6577706"/>
                    <a:pt x="5145422" y="6607805"/>
                    <a:pt x="5056458" y="6629141"/>
                  </a:cubicBezTo>
                  <a:cubicBezTo>
                    <a:pt x="4772613" y="6697245"/>
                    <a:pt x="4470289" y="6638857"/>
                    <a:pt x="4201780" y="6537606"/>
                  </a:cubicBezTo>
                  <a:cubicBezTo>
                    <a:pt x="3936603" y="6437498"/>
                    <a:pt x="3664950" y="6303100"/>
                    <a:pt x="3504168" y="6062023"/>
                  </a:cubicBezTo>
                  <a:cubicBezTo>
                    <a:pt x="3338815" y="5814087"/>
                    <a:pt x="3237183" y="5542243"/>
                    <a:pt x="3196035" y="5247444"/>
                  </a:cubicBezTo>
                  <a:cubicBezTo>
                    <a:pt x="3170889" y="5067708"/>
                    <a:pt x="3170222" y="4888162"/>
                    <a:pt x="3196225" y="4708520"/>
                  </a:cubicBezTo>
                  <a:cubicBezTo>
                    <a:pt x="3226229" y="4707472"/>
                    <a:pt x="3252708" y="4705758"/>
                    <a:pt x="3280902" y="4708425"/>
                  </a:cubicBezTo>
                  <a:cubicBezTo>
                    <a:pt x="3263376" y="4834536"/>
                    <a:pt x="3256804" y="4961218"/>
                    <a:pt x="3265377" y="5088187"/>
                  </a:cubicBezTo>
                  <a:cubicBezTo>
                    <a:pt x="3290427" y="5460424"/>
                    <a:pt x="3406728" y="5799704"/>
                    <a:pt x="3635709" y="6097170"/>
                  </a:cubicBezTo>
                  <a:cubicBezTo>
                    <a:pt x="3788109" y="6295100"/>
                    <a:pt x="4084146" y="6415210"/>
                    <a:pt x="4317127" y="6482932"/>
                  </a:cubicBezTo>
                  <a:cubicBezTo>
                    <a:pt x="4580684" y="6559608"/>
                    <a:pt x="5014738" y="6644953"/>
                    <a:pt x="5247244" y="6454548"/>
                  </a:cubicBezTo>
                  <a:cubicBezTo>
                    <a:pt x="5303060" y="6408828"/>
                    <a:pt x="5325634" y="6353583"/>
                    <a:pt x="5312490" y="6278716"/>
                  </a:cubicBezTo>
                  <a:cubicBezTo>
                    <a:pt x="5259531" y="5978774"/>
                    <a:pt x="5217049" y="5679022"/>
                    <a:pt x="5179711" y="5377652"/>
                  </a:cubicBezTo>
                  <a:cubicBezTo>
                    <a:pt x="5143040" y="5081900"/>
                    <a:pt x="5130467" y="4816724"/>
                    <a:pt x="5250101" y="4534308"/>
                  </a:cubicBezTo>
                  <a:cubicBezTo>
                    <a:pt x="5345161" y="4309994"/>
                    <a:pt x="5496894" y="4117113"/>
                    <a:pt x="5631673" y="3916230"/>
                  </a:cubicBezTo>
                  <a:cubicBezTo>
                    <a:pt x="5774738" y="3702966"/>
                    <a:pt x="5862559" y="3489320"/>
                    <a:pt x="5932853" y="3243670"/>
                  </a:cubicBezTo>
                  <a:cubicBezTo>
                    <a:pt x="6184123" y="2365751"/>
                    <a:pt x="6018578" y="1365150"/>
                    <a:pt x="5303917" y="746691"/>
                  </a:cubicBezTo>
                  <a:cubicBezTo>
                    <a:pt x="4742419" y="260821"/>
                    <a:pt x="3936889" y="74988"/>
                    <a:pt x="3209084" y="85466"/>
                  </a:cubicBezTo>
                  <a:cubicBezTo>
                    <a:pt x="2777982" y="91752"/>
                    <a:pt x="2365169" y="178811"/>
                    <a:pt x="1982169" y="383789"/>
                  </a:cubicBezTo>
                  <a:cubicBezTo>
                    <a:pt x="1651365" y="560859"/>
                    <a:pt x="1373807" y="798317"/>
                    <a:pt x="1173210" y="1118262"/>
                  </a:cubicBezTo>
                  <a:cubicBezTo>
                    <a:pt x="1004808" y="1386867"/>
                    <a:pt x="820976" y="1732434"/>
                    <a:pt x="890889" y="2059332"/>
                  </a:cubicBezTo>
                  <a:cubicBezTo>
                    <a:pt x="907558" y="2137437"/>
                    <a:pt x="936895" y="2219447"/>
                    <a:pt x="909844" y="2294695"/>
                  </a:cubicBezTo>
                  <a:cubicBezTo>
                    <a:pt x="897176" y="2330032"/>
                    <a:pt x="873078" y="2359941"/>
                    <a:pt x="849456" y="2389087"/>
                  </a:cubicBezTo>
                  <a:cubicBezTo>
                    <a:pt x="699246" y="2560823"/>
                    <a:pt x="551133" y="2734749"/>
                    <a:pt x="412925" y="2916296"/>
                  </a:cubicBezTo>
                  <a:cubicBezTo>
                    <a:pt x="300720" y="3063553"/>
                    <a:pt x="118888" y="3258148"/>
                    <a:pt x="90599" y="3448172"/>
                  </a:cubicBezTo>
                  <a:cubicBezTo>
                    <a:pt x="87360" y="3469698"/>
                    <a:pt x="86884" y="3492273"/>
                    <a:pt x="93933" y="3512847"/>
                  </a:cubicBezTo>
                  <a:cubicBezTo>
                    <a:pt x="103362" y="3540184"/>
                    <a:pt x="124984" y="3561329"/>
                    <a:pt x="147558" y="3579331"/>
                  </a:cubicBezTo>
                  <a:cubicBezTo>
                    <a:pt x="200517" y="3621813"/>
                    <a:pt x="262335" y="3653150"/>
                    <a:pt x="327962" y="3670867"/>
                  </a:cubicBezTo>
                  <a:cubicBezTo>
                    <a:pt x="404638" y="3691536"/>
                    <a:pt x="526939" y="3696584"/>
                    <a:pt x="576183" y="3769546"/>
                  </a:cubicBezTo>
                  <a:cubicBezTo>
                    <a:pt x="640382" y="3864891"/>
                    <a:pt x="550656" y="4042342"/>
                    <a:pt x="496554" y="4125019"/>
                  </a:cubicBezTo>
                  <a:cubicBezTo>
                    <a:pt x="468360" y="4167976"/>
                    <a:pt x="433023" y="4215887"/>
                    <a:pt x="446453" y="4265512"/>
                  </a:cubicBezTo>
                  <a:cubicBezTo>
                    <a:pt x="468075" y="4345427"/>
                    <a:pt x="601044" y="4367335"/>
                    <a:pt x="599139" y="4450107"/>
                  </a:cubicBezTo>
                  <a:cubicBezTo>
                    <a:pt x="597424" y="4527069"/>
                    <a:pt x="473218" y="4565740"/>
                    <a:pt x="486267" y="4641655"/>
                  </a:cubicBezTo>
                  <a:cubicBezTo>
                    <a:pt x="491887" y="4674230"/>
                    <a:pt x="521796" y="4695757"/>
                    <a:pt x="546370" y="4717855"/>
                  </a:cubicBezTo>
                  <a:cubicBezTo>
                    <a:pt x="749253" y="4899877"/>
                    <a:pt x="594852" y="5120381"/>
                    <a:pt x="546942" y="5328217"/>
                  </a:cubicBezTo>
                  <a:cubicBezTo>
                    <a:pt x="533226" y="5387653"/>
                    <a:pt x="524367" y="5448136"/>
                    <a:pt x="541608" y="5507382"/>
                  </a:cubicBezTo>
                  <a:cubicBezTo>
                    <a:pt x="592662" y="5683499"/>
                    <a:pt x="769255" y="5783892"/>
                    <a:pt x="939181" y="5820945"/>
                  </a:cubicBezTo>
                  <a:cubicBezTo>
                    <a:pt x="1090914" y="5853997"/>
                    <a:pt x="1248172" y="5844757"/>
                    <a:pt x="1403334" y="5838185"/>
                  </a:cubicBezTo>
                  <a:cubicBezTo>
                    <a:pt x="1576118" y="5830946"/>
                    <a:pt x="1772428" y="5812372"/>
                    <a:pt x="1929591" y="5900384"/>
                  </a:cubicBezTo>
                  <a:cubicBezTo>
                    <a:pt x="2183051" y="6042306"/>
                    <a:pt x="2250583" y="6444547"/>
                    <a:pt x="2225247" y="6706579"/>
                  </a:cubicBezTo>
                  <a:cubicBezTo>
                    <a:pt x="2224675" y="6712675"/>
                    <a:pt x="2224961" y="6718771"/>
                    <a:pt x="2224866" y="6724963"/>
                  </a:cubicBezTo>
                  <a:cubicBezTo>
                    <a:pt x="2208959" y="6725058"/>
                    <a:pt x="2193147" y="6725058"/>
                    <a:pt x="2177431" y="6725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E0F5B4F-12A2-4397-BD4E-2ED99F897C3B}"/>
                </a:ext>
              </a:extLst>
            </p:cNvPr>
            <p:cNvSpPr/>
            <p:nvPr/>
          </p:nvSpPr>
          <p:spPr>
            <a:xfrm>
              <a:off x="5925620" y="4385213"/>
              <a:ext cx="776730" cy="131447"/>
            </a:xfrm>
            <a:custGeom>
              <a:avLst/>
              <a:gdLst>
                <a:gd name="connsiteX0" fmla="*/ 751118 w 776730"/>
                <a:gd name="connsiteY0" fmla="*/ 2 h 131447"/>
                <a:gd name="connsiteX1" fmla="*/ 776550 w 776730"/>
                <a:gd name="connsiteY1" fmla="*/ 24576 h 131447"/>
                <a:gd name="connsiteX2" fmla="*/ 776550 w 776730"/>
                <a:gd name="connsiteY2" fmla="*/ 103348 h 131447"/>
                <a:gd name="connsiteX3" fmla="*/ 748927 w 776730"/>
                <a:gd name="connsiteY3" fmla="*/ 131446 h 131447"/>
                <a:gd name="connsiteX4" fmla="*/ 24170 w 776730"/>
                <a:gd name="connsiteY4" fmla="*/ 131351 h 131447"/>
                <a:gd name="connsiteX5" fmla="*/ 262 w 776730"/>
                <a:gd name="connsiteY5" fmla="*/ 107824 h 131447"/>
                <a:gd name="connsiteX6" fmla="*/ 167 w 776730"/>
                <a:gd name="connsiteY6" fmla="*/ 26481 h 131447"/>
                <a:gd name="connsiteX7" fmla="*/ 26265 w 776730"/>
                <a:gd name="connsiteY7" fmla="*/ 97 h 131447"/>
                <a:gd name="connsiteX8" fmla="*/ 751118 w 776730"/>
                <a:gd name="connsiteY8" fmla="*/ 2 h 13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30" h="131447">
                  <a:moveTo>
                    <a:pt x="751118" y="2"/>
                  </a:moveTo>
                  <a:cubicBezTo>
                    <a:pt x="770263" y="-94"/>
                    <a:pt x="777883" y="4288"/>
                    <a:pt x="776550" y="24576"/>
                  </a:cubicBezTo>
                  <a:cubicBezTo>
                    <a:pt x="774835" y="50770"/>
                    <a:pt x="774835" y="77154"/>
                    <a:pt x="776550" y="103348"/>
                  </a:cubicBezTo>
                  <a:cubicBezTo>
                    <a:pt x="777978" y="124969"/>
                    <a:pt x="771120" y="131542"/>
                    <a:pt x="748927" y="131446"/>
                  </a:cubicBezTo>
                  <a:cubicBezTo>
                    <a:pt x="587002" y="130494"/>
                    <a:pt x="103799" y="130494"/>
                    <a:pt x="24170" y="131351"/>
                  </a:cubicBezTo>
                  <a:cubicBezTo>
                    <a:pt x="6072" y="131542"/>
                    <a:pt x="-690" y="126589"/>
                    <a:pt x="262" y="107824"/>
                  </a:cubicBezTo>
                  <a:cubicBezTo>
                    <a:pt x="1691" y="80773"/>
                    <a:pt x="1881" y="53532"/>
                    <a:pt x="167" y="26481"/>
                  </a:cubicBezTo>
                  <a:cubicBezTo>
                    <a:pt x="-1167" y="5907"/>
                    <a:pt x="5310" y="-94"/>
                    <a:pt x="26265" y="97"/>
                  </a:cubicBezTo>
                  <a:cubicBezTo>
                    <a:pt x="147995" y="954"/>
                    <a:pt x="631198" y="859"/>
                    <a:pt x="751118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92CB66D-B19C-47A3-BB2C-16989FE86551}"/>
                </a:ext>
              </a:extLst>
            </p:cNvPr>
            <p:cNvSpPr/>
            <p:nvPr/>
          </p:nvSpPr>
          <p:spPr>
            <a:xfrm>
              <a:off x="5925624" y="4127274"/>
              <a:ext cx="776759" cy="128687"/>
            </a:xfrm>
            <a:custGeom>
              <a:avLst/>
              <a:gdLst>
                <a:gd name="connsiteX0" fmla="*/ 750829 w 776759"/>
                <a:gd name="connsiteY0" fmla="*/ 3 h 128687"/>
                <a:gd name="connsiteX1" fmla="*/ 776451 w 776759"/>
                <a:gd name="connsiteY1" fmla="*/ 27340 h 128687"/>
                <a:gd name="connsiteX2" fmla="*/ 776546 w 776759"/>
                <a:gd name="connsiteY2" fmla="*/ 100778 h 128687"/>
                <a:gd name="connsiteX3" fmla="*/ 748828 w 776759"/>
                <a:gd name="connsiteY3" fmla="*/ 128686 h 128687"/>
                <a:gd name="connsiteX4" fmla="*/ 24452 w 776759"/>
                <a:gd name="connsiteY4" fmla="*/ 128496 h 128687"/>
                <a:gd name="connsiteX5" fmla="*/ 259 w 776759"/>
                <a:gd name="connsiteY5" fmla="*/ 105350 h 128687"/>
                <a:gd name="connsiteX6" fmla="*/ 163 w 776759"/>
                <a:gd name="connsiteY6" fmla="*/ 26673 h 128687"/>
                <a:gd name="connsiteX7" fmla="*/ 26357 w 776759"/>
                <a:gd name="connsiteY7" fmla="*/ 99 h 128687"/>
                <a:gd name="connsiteX8" fmla="*/ 750829 w 776759"/>
                <a:gd name="connsiteY8" fmla="*/ 3 h 1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59" h="128687">
                  <a:moveTo>
                    <a:pt x="750829" y="3"/>
                  </a:moveTo>
                  <a:cubicBezTo>
                    <a:pt x="772831" y="-187"/>
                    <a:pt x="777594" y="7719"/>
                    <a:pt x="776451" y="27340"/>
                  </a:cubicBezTo>
                  <a:cubicBezTo>
                    <a:pt x="775117" y="51724"/>
                    <a:pt x="774736" y="76394"/>
                    <a:pt x="776546" y="100778"/>
                  </a:cubicBezTo>
                  <a:cubicBezTo>
                    <a:pt x="778165" y="122781"/>
                    <a:pt x="770736" y="128781"/>
                    <a:pt x="748828" y="128686"/>
                  </a:cubicBezTo>
                  <a:cubicBezTo>
                    <a:pt x="574711" y="127829"/>
                    <a:pt x="91794" y="127734"/>
                    <a:pt x="24452" y="128496"/>
                  </a:cubicBezTo>
                  <a:cubicBezTo>
                    <a:pt x="6831" y="128686"/>
                    <a:pt x="-789" y="124400"/>
                    <a:pt x="259" y="105350"/>
                  </a:cubicBezTo>
                  <a:cubicBezTo>
                    <a:pt x="1782" y="79156"/>
                    <a:pt x="1973" y="52772"/>
                    <a:pt x="163" y="26673"/>
                  </a:cubicBezTo>
                  <a:cubicBezTo>
                    <a:pt x="-1170" y="5909"/>
                    <a:pt x="5497" y="-92"/>
                    <a:pt x="26357" y="99"/>
                  </a:cubicBezTo>
                  <a:cubicBezTo>
                    <a:pt x="147134" y="956"/>
                    <a:pt x="630147" y="1051"/>
                    <a:pt x="750829" y="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F2E6E63-1ACB-46DC-A9E5-EDBD09F830F8}"/>
                </a:ext>
              </a:extLst>
            </p:cNvPr>
            <p:cNvSpPr/>
            <p:nvPr/>
          </p:nvSpPr>
          <p:spPr>
            <a:xfrm>
              <a:off x="6055020" y="4643056"/>
              <a:ext cx="517365" cy="131170"/>
            </a:xfrm>
            <a:custGeom>
              <a:avLst/>
              <a:gdLst>
                <a:gd name="connsiteX0" fmla="*/ 25454 w 517365"/>
                <a:gd name="connsiteY0" fmla="*/ 131159 h 131170"/>
                <a:gd name="connsiteX1" fmla="*/ 117 w 517365"/>
                <a:gd name="connsiteY1" fmla="*/ 106299 h 131170"/>
                <a:gd name="connsiteX2" fmla="*/ 308 w 517365"/>
                <a:gd name="connsiteY2" fmla="*/ 19717 h 131170"/>
                <a:gd name="connsiteX3" fmla="*/ 19834 w 517365"/>
                <a:gd name="connsiteY3" fmla="*/ 0 h 131170"/>
                <a:gd name="connsiteX4" fmla="*/ 497322 w 517365"/>
                <a:gd name="connsiteY4" fmla="*/ 0 h 131170"/>
                <a:gd name="connsiteX5" fmla="*/ 517229 w 517365"/>
                <a:gd name="connsiteY5" fmla="*/ 19050 h 131170"/>
                <a:gd name="connsiteX6" fmla="*/ 517325 w 517365"/>
                <a:gd name="connsiteY6" fmla="*/ 110871 h 131170"/>
                <a:gd name="connsiteX7" fmla="*/ 495608 w 517365"/>
                <a:gd name="connsiteY7" fmla="*/ 130874 h 131170"/>
                <a:gd name="connsiteX8" fmla="*/ 25454 w 517365"/>
                <a:gd name="connsiteY8" fmla="*/ 131159 h 13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365" h="131170">
                  <a:moveTo>
                    <a:pt x="25454" y="131159"/>
                  </a:moveTo>
                  <a:cubicBezTo>
                    <a:pt x="6118" y="131445"/>
                    <a:pt x="-1026" y="126397"/>
                    <a:pt x="117" y="106299"/>
                  </a:cubicBezTo>
                  <a:cubicBezTo>
                    <a:pt x="1736" y="77534"/>
                    <a:pt x="1165" y="48578"/>
                    <a:pt x="308" y="19717"/>
                  </a:cubicBezTo>
                  <a:cubicBezTo>
                    <a:pt x="-73" y="5048"/>
                    <a:pt x="4879" y="0"/>
                    <a:pt x="19834" y="0"/>
                  </a:cubicBezTo>
                  <a:cubicBezTo>
                    <a:pt x="178996" y="381"/>
                    <a:pt x="338159" y="381"/>
                    <a:pt x="497322" y="0"/>
                  </a:cubicBezTo>
                  <a:cubicBezTo>
                    <a:pt x="511610" y="0"/>
                    <a:pt x="517705" y="3715"/>
                    <a:pt x="517229" y="19050"/>
                  </a:cubicBezTo>
                  <a:cubicBezTo>
                    <a:pt x="516277" y="49625"/>
                    <a:pt x="516086" y="80296"/>
                    <a:pt x="517325" y="110871"/>
                  </a:cubicBezTo>
                  <a:cubicBezTo>
                    <a:pt x="517991" y="128111"/>
                    <a:pt x="510467" y="130874"/>
                    <a:pt x="495608" y="130874"/>
                  </a:cubicBezTo>
                  <a:cubicBezTo>
                    <a:pt x="416836" y="130874"/>
                    <a:pt x="75269" y="130302"/>
                    <a:pt x="25454" y="131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A99E3F4-2418-4CB9-AC5A-7FE6ED2C62A4}"/>
                </a:ext>
              </a:extLst>
            </p:cNvPr>
            <p:cNvSpPr/>
            <p:nvPr/>
          </p:nvSpPr>
          <p:spPr>
            <a:xfrm>
              <a:off x="5147286" y="1162502"/>
              <a:ext cx="2325139" cy="2834763"/>
            </a:xfrm>
            <a:custGeom>
              <a:avLst/>
              <a:gdLst>
                <a:gd name="connsiteX0" fmla="*/ 2301359 w 2325139"/>
                <a:gd name="connsiteY0" fmla="*/ 902042 h 2834763"/>
                <a:gd name="connsiteX1" fmla="*/ 1949886 w 2325139"/>
                <a:gd name="connsiteY1" fmla="*/ 307015 h 2834763"/>
                <a:gd name="connsiteX2" fmla="*/ 971002 w 2325139"/>
                <a:gd name="connsiteY2" fmla="*/ 15836 h 2834763"/>
                <a:gd name="connsiteX3" fmla="*/ 242720 w 2325139"/>
                <a:gd name="connsiteY3" fmla="*/ 442270 h 2834763"/>
                <a:gd name="connsiteX4" fmla="*/ 6405 w 2325139"/>
                <a:gd name="connsiteY4" fmla="*/ 1229987 h 2834763"/>
                <a:gd name="connsiteX5" fmla="*/ 249483 w 2325139"/>
                <a:gd name="connsiteY5" fmla="*/ 1818633 h 2834763"/>
                <a:gd name="connsiteX6" fmla="*/ 495800 w 2325139"/>
                <a:gd name="connsiteY6" fmla="*/ 2180678 h 2834763"/>
                <a:gd name="connsiteX7" fmla="*/ 644485 w 2325139"/>
                <a:gd name="connsiteY7" fmla="*/ 2806756 h 2834763"/>
                <a:gd name="connsiteX8" fmla="*/ 671250 w 2325139"/>
                <a:gd name="connsiteY8" fmla="*/ 2834760 h 2834763"/>
                <a:gd name="connsiteX9" fmla="*/ 1162264 w 2325139"/>
                <a:gd name="connsiteY9" fmla="*/ 2834188 h 2834763"/>
                <a:gd name="connsiteX10" fmla="*/ 1653278 w 2325139"/>
                <a:gd name="connsiteY10" fmla="*/ 2834760 h 2834763"/>
                <a:gd name="connsiteX11" fmla="*/ 1681567 w 2325139"/>
                <a:gd name="connsiteY11" fmla="*/ 2805327 h 2834763"/>
                <a:gd name="connsiteX12" fmla="*/ 1702712 w 2325139"/>
                <a:gd name="connsiteY12" fmla="*/ 2525959 h 2834763"/>
                <a:gd name="connsiteX13" fmla="*/ 1892546 w 2325139"/>
                <a:gd name="connsiteY13" fmla="*/ 2067140 h 2834763"/>
                <a:gd name="connsiteX14" fmla="*/ 2127718 w 2325139"/>
                <a:gd name="connsiteY14" fmla="*/ 1741670 h 2834763"/>
                <a:gd name="connsiteX15" fmla="*/ 2301359 w 2325139"/>
                <a:gd name="connsiteY15" fmla="*/ 902042 h 2834763"/>
                <a:gd name="connsiteX16" fmla="*/ 1992272 w 2325139"/>
                <a:gd name="connsiteY16" fmla="*/ 1704809 h 2834763"/>
                <a:gd name="connsiteX17" fmla="*/ 1679948 w 2325139"/>
                <a:gd name="connsiteY17" fmla="*/ 2179059 h 2834763"/>
                <a:gd name="connsiteX18" fmla="*/ 1552694 w 2325139"/>
                <a:gd name="connsiteY18" fmla="*/ 2678550 h 2834763"/>
                <a:gd name="connsiteX19" fmla="*/ 1524595 w 2325139"/>
                <a:gd name="connsiteY19" fmla="*/ 2706648 h 2834763"/>
                <a:gd name="connsiteX20" fmla="*/ 1448490 w 2325139"/>
                <a:gd name="connsiteY20" fmla="*/ 2706553 h 2834763"/>
                <a:gd name="connsiteX21" fmla="*/ 1423630 w 2325139"/>
                <a:gd name="connsiteY21" fmla="*/ 2681407 h 2834763"/>
                <a:gd name="connsiteX22" fmla="*/ 1424106 w 2325139"/>
                <a:gd name="connsiteY22" fmla="*/ 2250687 h 2834763"/>
                <a:gd name="connsiteX23" fmla="*/ 1423916 w 2325139"/>
                <a:gd name="connsiteY23" fmla="*/ 1827776 h 2834763"/>
                <a:gd name="connsiteX24" fmla="*/ 1434393 w 2325139"/>
                <a:gd name="connsiteY24" fmla="*/ 1782628 h 2834763"/>
                <a:gd name="connsiteX25" fmla="*/ 1669185 w 2325139"/>
                <a:gd name="connsiteY25" fmla="*/ 1313522 h 2834763"/>
                <a:gd name="connsiteX26" fmla="*/ 1653754 w 2325139"/>
                <a:gd name="connsiteY26" fmla="*/ 1286852 h 2834763"/>
                <a:gd name="connsiteX27" fmla="*/ 1561838 w 2325139"/>
                <a:gd name="connsiteY27" fmla="*/ 1286566 h 2834763"/>
                <a:gd name="connsiteX28" fmla="*/ 1535549 w 2325139"/>
                <a:gd name="connsiteY28" fmla="*/ 1302949 h 2834763"/>
                <a:gd name="connsiteX29" fmla="*/ 1298567 w 2325139"/>
                <a:gd name="connsiteY29" fmla="*/ 1791582 h 2834763"/>
                <a:gd name="connsiteX30" fmla="*/ 1292947 w 2325139"/>
                <a:gd name="connsiteY30" fmla="*/ 1827300 h 2834763"/>
                <a:gd name="connsiteX31" fmla="*/ 1293423 w 2325139"/>
                <a:gd name="connsiteY31" fmla="*/ 2675692 h 2834763"/>
                <a:gd name="connsiteX32" fmla="*/ 1263705 w 2325139"/>
                <a:gd name="connsiteY32" fmla="*/ 2706744 h 2834763"/>
                <a:gd name="connsiteX33" fmla="*/ 1061489 w 2325139"/>
                <a:gd name="connsiteY33" fmla="*/ 2706553 h 2834763"/>
                <a:gd name="connsiteX34" fmla="*/ 1035391 w 2325139"/>
                <a:gd name="connsiteY34" fmla="*/ 2679883 h 2834763"/>
                <a:gd name="connsiteX35" fmla="*/ 1036058 w 2325139"/>
                <a:gd name="connsiteY35" fmla="*/ 1828919 h 2834763"/>
                <a:gd name="connsiteX36" fmla="*/ 1025389 w 2325139"/>
                <a:gd name="connsiteY36" fmla="*/ 1781199 h 2834763"/>
                <a:gd name="connsiteX37" fmla="*/ 797742 w 2325139"/>
                <a:gd name="connsiteY37" fmla="*/ 1311426 h 2834763"/>
                <a:gd name="connsiteX38" fmla="*/ 758118 w 2325139"/>
                <a:gd name="connsiteY38" fmla="*/ 1286376 h 2834763"/>
                <a:gd name="connsiteX39" fmla="*/ 671536 w 2325139"/>
                <a:gd name="connsiteY39" fmla="*/ 1286566 h 2834763"/>
                <a:gd name="connsiteX40" fmla="*/ 657915 w 2325139"/>
                <a:gd name="connsiteY40" fmla="*/ 1310188 h 2834763"/>
                <a:gd name="connsiteX41" fmla="*/ 891944 w 2325139"/>
                <a:gd name="connsiteY41" fmla="*/ 1776913 h 2834763"/>
                <a:gd name="connsiteX42" fmla="*/ 905184 w 2325139"/>
                <a:gd name="connsiteY42" fmla="*/ 1831968 h 2834763"/>
                <a:gd name="connsiteX43" fmla="*/ 905470 w 2325139"/>
                <a:gd name="connsiteY43" fmla="*/ 2675120 h 2834763"/>
                <a:gd name="connsiteX44" fmla="*/ 873561 w 2325139"/>
                <a:gd name="connsiteY44" fmla="*/ 2706744 h 2834763"/>
                <a:gd name="connsiteX45" fmla="*/ 797456 w 2325139"/>
                <a:gd name="connsiteY45" fmla="*/ 2706458 h 2834763"/>
                <a:gd name="connsiteX46" fmla="*/ 777073 w 2325139"/>
                <a:gd name="connsiteY46" fmla="*/ 2687503 h 2834763"/>
                <a:gd name="connsiteX47" fmla="*/ 498371 w 2325139"/>
                <a:gd name="connsiteY47" fmla="*/ 1926170 h 2834763"/>
                <a:gd name="connsiteX48" fmla="*/ 317206 w 2325139"/>
                <a:gd name="connsiteY48" fmla="*/ 1681377 h 2834763"/>
                <a:gd name="connsiteX49" fmla="*/ 445031 w 2325139"/>
                <a:gd name="connsiteY49" fmla="*/ 423125 h 2834763"/>
                <a:gd name="connsiteX50" fmla="*/ 844129 w 2325139"/>
                <a:gd name="connsiteY50" fmla="*/ 178237 h 2834763"/>
                <a:gd name="connsiteX51" fmla="*/ 1855112 w 2325139"/>
                <a:gd name="connsiteY51" fmla="*/ 399026 h 2834763"/>
                <a:gd name="connsiteX52" fmla="*/ 2128861 w 2325139"/>
                <a:gd name="connsiteY52" fmla="*/ 778217 h 2834763"/>
                <a:gd name="connsiteX53" fmla="*/ 1992272 w 2325139"/>
                <a:gd name="connsiteY53" fmla="*/ 1704809 h 283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25139" h="2834763">
                  <a:moveTo>
                    <a:pt x="2301359" y="902042"/>
                  </a:moveTo>
                  <a:cubicBezTo>
                    <a:pt x="2251353" y="664488"/>
                    <a:pt x="2130480" y="467702"/>
                    <a:pt x="1949886" y="307015"/>
                  </a:cubicBezTo>
                  <a:cubicBezTo>
                    <a:pt x="1669185" y="57174"/>
                    <a:pt x="1341524" y="-41505"/>
                    <a:pt x="971002" y="15836"/>
                  </a:cubicBezTo>
                  <a:cubicBezTo>
                    <a:pt x="673917" y="61841"/>
                    <a:pt x="431411" y="210146"/>
                    <a:pt x="242720" y="442270"/>
                  </a:cubicBezTo>
                  <a:cubicBezTo>
                    <a:pt x="56507" y="671251"/>
                    <a:pt x="-24456" y="935093"/>
                    <a:pt x="6405" y="1229987"/>
                  </a:cubicBezTo>
                  <a:cubicBezTo>
                    <a:pt x="29456" y="1449539"/>
                    <a:pt x="114514" y="1644420"/>
                    <a:pt x="249483" y="1818633"/>
                  </a:cubicBezTo>
                  <a:cubicBezTo>
                    <a:pt x="339018" y="1934171"/>
                    <a:pt x="426077" y="2052185"/>
                    <a:pt x="495800" y="2180678"/>
                  </a:cubicBezTo>
                  <a:cubicBezTo>
                    <a:pt x="601337" y="2375178"/>
                    <a:pt x="648009" y="2585586"/>
                    <a:pt x="644485" y="2806756"/>
                  </a:cubicBezTo>
                  <a:cubicBezTo>
                    <a:pt x="644104" y="2828283"/>
                    <a:pt x="648676" y="2834950"/>
                    <a:pt x="671250" y="2834760"/>
                  </a:cubicBezTo>
                  <a:cubicBezTo>
                    <a:pt x="834889" y="2833807"/>
                    <a:pt x="998624" y="2834188"/>
                    <a:pt x="1162264" y="2834188"/>
                  </a:cubicBezTo>
                  <a:cubicBezTo>
                    <a:pt x="1325903" y="2834188"/>
                    <a:pt x="1489638" y="2833617"/>
                    <a:pt x="1653278" y="2834760"/>
                  </a:cubicBezTo>
                  <a:cubicBezTo>
                    <a:pt x="1677185" y="2834950"/>
                    <a:pt x="1682519" y="2828092"/>
                    <a:pt x="1681567" y="2805327"/>
                  </a:cubicBezTo>
                  <a:cubicBezTo>
                    <a:pt x="1677471" y="2711411"/>
                    <a:pt x="1684234" y="2618161"/>
                    <a:pt x="1702712" y="2525959"/>
                  </a:cubicBezTo>
                  <a:cubicBezTo>
                    <a:pt x="1735860" y="2360605"/>
                    <a:pt x="1789866" y="2204204"/>
                    <a:pt x="1892546" y="2067140"/>
                  </a:cubicBezTo>
                  <a:cubicBezTo>
                    <a:pt x="1972841" y="1959984"/>
                    <a:pt x="2053899" y="1853208"/>
                    <a:pt x="2127718" y="1741670"/>
                  </a:cubicBezTo>
                  <a:cubicBezTo>
                    <a:pt x="2297168" y="1485734"/>
                    <a:pt x="2365557" y="1206747"/>
                    <a:pt x="2301359" y="902042"/>
                  </a:cubicBezTo>
                  <a:close/>
                  <a:moveTo>
                    <a:pt x="1992272" y="1704809"/>
                  </a:moveTo>
                  <a:cubicBezTo>
                    <a:pt x="1878830" y="1856637"/>
                    <a:pt x="1766625" y="2009609"/>
                    <a:pt x="1679948" y="2179059"/>
                  </a:cubicBezTo>
                  <a:cubicBezTo>
                    <a:pt x="1599842" y="2335650"/>
                    <a:pt x="1559266" y="2503004"/>
                    <a:pt x="1552694" y="2678550"/>
                  </a:cubicBezTo>
                  <a:cubicBezTo>
                    <a:pt x="1551932" y="2699504"/>
                    <a:pt x="1547074" y="2708363"/>
                    <a:pt x="1524595" y="2706648"/>
                  </a:cubicBezTo>
                  <a:cubicBezTo>
                    <a:pt x="1499354" y="2704648"/>
                    <a:pt x="1473827" y="2705029"/>
                    <a:pt x="1448490" y="2706553"/>
                  </a:cubicBezTo>
                  <a:cubicBezTo>
                    <a:pt x="1428678" y="2707791"/>
                    <a:pt x="1423535" y="2700933"/>
                    <a:pt x="1423630" y="2681407"/>
                  </a:cubicBezTo>
                  <a:cubicBezTo>
                    <a:pt x="1424487" y="2537865"/>
                    <a:pt x="1424106" y="2394228"/>
                    <a:pt x="1424106" y="2250687"/>
                  </a:cubicBezTo>
                  <a:cubicBezTo>
                    <a:pt x="1424106" y="2109717"/>
                    <a:pt x="1424297" y="1968746"/>
                    <a:pt x="1423916" y="1827776"/>
                  </a:cubicBezTo>
                  <a:cubicBezTo>
                    <a:pt x="1423916" y="1811584"/>
                    <a:pt x="1427059" y="1797201"/>
                    <a:pt x="1434393" y="1782628"/>
                  </a:cubicBezTo>
                  <a:cubicBezTo>
                    <a:pt x="1512974" y="1626418"/>
                    <a:pt x="1591079" y="1469922"/>
                    <a:pt x="1669185" y="1313522"/>
                  </a:cubicBezTo>
                  <a:cubicBezTo>
                    <a:pt x="1682424" y="1287042"/>
                    <a:pt x="1682329" y="1286947"/>
                    <a:pt x="1653754" y="1286852"/>
                  </a:cubicBezTo>
                  <a:cubicBezTo>
                    <a:pt x="1623083" y="1286756"/>
                    <a:pt x="1592413" y="1287423"/>
                    <a:pt x="1561838" y="1286566"/>
                  </a:cubicBezTo>
                  <a:cubicBezTo>
                    <a:pt x="1548503" y="1286185"/>
                    <a:pt x="1541359" y="1291138"/>
                    <a:pt x="1535549" y="1302949"/>
                  </a:cubicBezTo>
                  <a:cubicBezTo>
                    <a:pt x="1456872" y="1465922"/>
                    <a:pt x="1377815" y="1628799"/>
                    <a:pt x="1298567" y="1791582"/>
                  </a:cubicBezTo>
                  <a:cubicBezTo>
                    <a:pt x="1292852" y="1803297"/>
                    <a:pt x="1292947" y="1815108"/>
                    <a:pt x="1292947" y="1827300"/>
                  </a:cubicBezTo>
                  <a:cubicBezTo>
                    <a:pt x="1292947" y="2110097"/>
                    <a:pt x="1292661" y="2392895"/>
                    <a:pt x="1293423" y="2675692"/>
                  </a:cubicBezTo>
                  <a:cubicBezTo>
                    <a:pt x="1293519" y="2698743"/>
                    <a:pt x="1288851" y="2707410"/>
                    <a:pt x="1263705" y="2706744"/>
                  </a:cubicBezTo>
                  <a:cubicBezTo>
                    <a:pt x="1196363" y="2704934"/>
                    <a:pt x="1128927" y="2705315"/>
                    <a:pt x="1061489" y="2706553"/>
                  </a:cubicBezTo>
                  <a:cubicBezTo>
                    <a:pt x="1040534" y="2706934"/>
                    <a:pt x="1035391" y="2700267"/>
                    <a:pt x="1035391" y="2679883"/>
                  </a:cubicBezTo>
                  <a:cubicBezTo>
                    <a:pt x="1036058" y="2396228"/>
                    <a:pt x="1035772" y="2112574"/>
                    <a:pt x="1036058" y="1828919"/>
                  </a:cubicBezTo>
                  <a:cubicBezTo>
                    <a:pt x="1036058" y="1811870"/>
                    <a:pt x="1032914" y="1796630"/>
                    <a:pt x="1025389" y="1781199"/>
                  </a:cubicBezTo>
                  <a:cubicBezTo>
                    <a:pt x="948999" y="1624799"/>
                    <a:pt x="872989" y="1468303"/>
                    <a:pt x="797742" y="1311426"/>
                  </a:cubicBezTo>
                  <a:cubicBezTo>
                    <a:pt x="788979" y="1293043"/>
                    <a:pt x="779073" y="1284947"/>
                    <a:pt x="758118" y="1286376"/>
                  </a:cubicBezTo>
                  <a:cubicBezTo>
                    <a:pt x="729353" y="1288376"/>
                    <a:pt x="700301" y="1287899"/>
                    <a:pt x="671536" y="1286566"/>
                  </a:cubicBezTo>
                  <a:cubicBezTo>
                    <a:pt x="649057" y="1285518"/>
                    <a:pt x="649247" y="1292948"/>
                    <a:pt x="657915" y="1310188"/>
                  </a:cubicBezTo>
                  <a:cubicBezTo>
                    <a:pt x="736211" y="1465636"/>
                    <a:pt x="813649" y="1621465"/>
                    <a:pt x="891944" y="1776913"/>
                  </a:cubicBezTo>
                  <a:cubicBezTo>
                    <a:pt x="900898" y="1794629"/>
                    <a:pt x="905184" y="1812060"/>
                    <a:pt x="905184" y="1831968"/>
                  </a:cubicBezTo>
                  <a:cubicBezTo>
                    <a:pt x="904803" y="2113050"/>
                    <a:pt x="904517" y="2394038"/>
                    <a:pt x="905470" y="2675120"/>
                  </a:cubicBezTo>
                  <a:cubicBezTo>
                    <a:pt x="905565" y="2700647"/>
                    <a:pt x="898993" y="2709029"/>
                    <a:pt x="873561" y="2706744"/>
                  </a:cubicBezTo>
                  <a:cubicBezTo>
                    <a:pt x="848415" y="2704553"/>
                    <a:pt x="822793" y="2705696"/>
                    <a:pt x="797456" y="2706458"/>
                  </a:cubicBezTo>
                  <a:cubicBezTo>
                    <a:pt x="783455" y="2706839"/>
                    <a:pt x="777359" y="2703029"/>
                    <a:pt x="777073" y="2687503"/>
                  </a:cubicBezTo>
                  <a:cubicBezTo>
                    <a:pt x="771358" y="2401848"/>
                    <a:pt x="662106" y="2153912"/>
                    <a:pt x="498371" y="1926170"/>
                  </a:cubicBezTo>
                  <a:cubicBezTo>
                    <a:pt x="439126" y="1843778"/>
                    <a:pt x="377880" y="1762721"/>
                    <a:pt x="317206" y="1681377"/>
                  </a:cubicBezTo>
                  <a:cubicBezTo>
                    <a:pt x="27170" y="1292090"/>
                    <a:pt x="84415" y="747070"/>
                    <a:pt x="445031" y="423125"/>
                  </a:cubicBezTo>
                  <a:cubicBezTo>
                    <a:pt x="563998" y="316254"/>
                    <a:pt x="690776" y="224814"/>
                    <a:pt x="844129" y="178237"/>
                  </a:cubicBezTo>
                  <a:cubicBezTo>
                    <a:pt x="1221414" y="63556"/>
                    <a:pt x="1558885" y="137470"/>
                    <a:pt x="1855112" y="399026"/>
                  </a:cubicBezTo>
                  <a:cubicBezTo>
                    <a:pt x="1975127" y="504944"/>
                    <a:pt x="2073044" y="627055"/>
                    <a:pt x="2128861" y="778217"/>
                  </a:cubicBezTo>
                  <a:cubicBezTo>
                    <a:pt x="2252210" y="1111306"/>
                    <a:pt x="2205061" y="1420011"/>
                    <a:pt x="1992272" y="170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2191" y="2068352"/>
            <a:ext cx="8185194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Empathize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D4942-DB2C-4B15-AF59-18846A79C0D6}"/>
              </a:ext>
            </a:extLst>
          </p:cNvPr>
          <p:cNvSpPr txBox="1"/>
          <p:nvPr/>
        </p:nvSpPr>
        <p:spPr>
          <a:xfrm>
            <a:off x="3662190" y="2922637"/>
            <a:ext cx="7874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Name: </a:t>
            </a:r>
            <a:r>
              <a:rPr lang="en-US" altLang="ko-KR" sz="2000" b="1" dirty="0" err="1">
                <a:solidFill>
                  <a:schemeClr val="accent2"/>
                </a:solidFill>
                <a:cs typeface="Arial" pitchFamily="34" charset="0"/>
              </a:rPr>
              <a:t>Puripatt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cs typeface="Arial" pitchFamily="34" charset="0"/>
              </a:rPr>
              <a:t>Phaopao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657456-333E-4B50-AD26-6298369B9B91}"/>
              </a:ext>
            </a:extLst>
          </p:cNvPr>
          <p:cNvGrpSpPr/>
          <p:nvPr/>
        </p:nvGrpSpPr>
        <p:grpSpPr>
          <a:xfrm>
            <a:off x="3662189" y="3991710"/>
            <a:ext cx="7874520" cy="1068583"/>
            <a:chOff x="4716016" y="2196773"/>
            <a:chExt cx="4176464" cy="7885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949714-B07B-4179-A807-AD8A0BB13329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20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A66D0B-C4B7-41BC-9B0E-E8B0AF1CAAD9}"/>
                </a:ext>
              </a:extLst>
            </p:cNvPr>
            <p:cNvSpPr txBox="1"/>
            <p:nvPr/>
          </p:nvSpPr>
          <p:spPr>
            <a:xfrm>
              <a:off x="4716016" y="2196773"/>
              <a:ext cx="4176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Lifestyle: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003649-7BB0-47BC-8D57-CD010977B2F8}"/>
              </a:ext>
            </a:extLst>
          </p:cNvPr>
          <p:cNvSpPr txBox="1"/>
          <p:nvPr/>
        </p:nvSpPr>
        <p:spPr>
          <a:xfrm>
            <a:off x="4853427" y="3896021"/>
            <a:ext cx="4777136" cy="958660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buClr>
                <a:schemeClr val="accent4"/>
              </a:buClr>
              <a:buSzPct val="120000"/>
            </a:pPr>
            <a:r>
              <a:rPr lang="th-TH" altLang="ko-KR" sz="2000" b="1" dirty="0">
                <a:solidFill>
                  <a:schemeClr val="accent2"/>
                </a:solidFill>
                <a:cs typeface="Arial" pitchFamily="34" charset="0"/>
              </a:rPr>
              <a:t>นักศึกษาปริญญาโท ที่ชอบนอน กินกาแฟ อยู่ติดบ้าน รักหมา เจ้าสำราญ</a:t>
            </a:r>
            <a:endParaRPr lang="en-US" altLang="ko-KR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0E6E4ABE-BB75-49D9-9FF7-9DE0C52CB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7971"/>
          <a:stretch/>
        </p:blipFill>
        <p:spPr>
          <a:xfrm flipH="1">
            <a:off x="733559" y="1681201"/>
            <a:ext cx="2610117" cy="46824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82D77E-6AFF-47B3-A96C-C3F840CB4FDE}"/>
              </a:ext>
            </a:extLst>
          </p:cNvPr>
          <p:cNvSpPr txBox="1"/>
          <p:nvPr/>
        </p:nvSpPr>
        <p:spPr>
          <a:xfrm>
            <a:off x="3662189" y="3452854"/>
            <a:ext cx="7874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Profile: 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Student and Data Scientist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Define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C7DBCA2-1FE7-45F3-954B-5FAFEC354FCD}"/>
              </a:ext>
            </a:extLst>
          </p:cNvPr>
          <p:cNvSpPr/>
          <p:nvPr/>
        </p:nvSpPr>
        <p:spPr>
          <a:xfrm>
            <a:off x="-14032" y="1882020"/>
            <a:ext cx="4727762" cy="2656337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  <a:gd name="connsiteX0" fmla="*/ 0 w 9478806"/>
              <a:gd name="connsiteY0" fmla="*/ 5325757 h 5325757"/>
              <a:gd name="connsiteX1" fmla="*/ 4960434 w 9478806"/>
              <a:gd name="connsiteY1" fmla="*/ 5309946 h 5325757"/>
              <a:gd name="connsiteX2" fmla="*/ 4659438 w 9478806"/>
              <a:gd name="connsiteY2" fmla="*/ 4337913 h 5325757"/>
              <a:gd name="connsiteX3" fmla="*/ 3554842 w 9478806"/>
              <a:gd name="connsiteY3" fmla="*/ 4411066 h 5325757"/>
              <a:gd name="connsiteX4" fmla="*/ 3415854 w 9478806"/>
              <a:gd name="connsiteY4" fmla="*/ 3745382 h 5325757"/>
              <a:gd name="connsiteX5" fmla="*/ 3240289 w 9478806"/>
              <a:gd name="connsiteY5" fmla="*/ 3599078 h 5325757"/>
              <a:gd name="connsiteX6" fmla="*/ 3277915 w 9478806"/>
              <a:gd name="connsiteY6" fmla="*/ 3470193 h 5325757"/>
              <a:gd name="connsiteX7" fmla="*/ 3177241 w 9478806"/>
              <a:gd name="connsiteY7" fmla="*/ 3362205 h 5325757"/>
              <a:gd name="connsiteX8" fmla="*/ 3280703 w 9478806"/>
              <a:gd name="connsiteY8" fmla="*/ 3057428 h 5325757"/>
              <a:gd name="connsiteX9" fmla="*/ 2839329 w 9478806"/>
              <a:gd name="connsiteY9" fmla="*/ 2818778 h 5325757"/>
              <a:gd name="connsiteX10" fmla="*/ 3386593 w 9478806"/>
              <a:gd name="connsiteY10" fmla="*/ 1975104 h 5325757"/>
              <a:gd name="connsiteX11" fmla="*/ 5354382 w 9478806"/>
              <a:gd name="connsiteY11" fmla="*/ 0 h 5325757"/>
              <a:gd name="connsiteX12" fmla="*/ 7432949 w 9478806"/>
              <a:gd name="connsiteY12" fmla="*/ 2543951 h 5325757"/>
              <a:gd name="connsiteX13" fmla="*/ 6751585 w 9478806"/>
              <a:gd name="connsiteY13" fmla="*/ 3928262 h 5325757"/>
              <a:gd name="connsiteX14" fmla="*/ 7174089 w 9478806"/>
              <a:gd name="connsiteY14" fmla="*/ 5313893 h 5325757"/>
              <a:gd name="connsiteX15" fmla="*/ 9478806 w 9478806"/>
              <a:gd name="connsiteY15" fmla="*/ 5313143 h 53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8806" h="5325757">
                <a:moveTo>
                  <a:pt x="0" y="5325757"/>
                </a:moveTo>
                <a:lnTo>
                  <a:pt x="4960434" y="5309946"/>
                </a:lnTo>
                <a:cubicBezTo>
                  <a:pt x="4896444" y="5002707"/>
                  <a:pt x="4881332" y="4564685"/>
                  <a:pt x="4659438" y="4337913"/>
                </a:cubicBezTo>
                <a:cubicBezTo>
                  <a:pt x="4561902" y="4218431"/>
                  <a:pt x="3857204" y="4625644"/>
                  <a:pt x="3554842" y="4411066"/>
                </a:cubicBezTo>
                <a:cubicBezTo>
                  <a:pt x="3232973" y="4162349"/>
                  <a:pt x="3489006" y="3833165"/>
                  <a:pt x="3415854" y="3745382"/>
                </a:cubicBezTo>
                <a:cubicBezTo>
                  <a:pt x="3357332" y="3696614"/>
                  <a:pt x="3254232" y="3646108"/>
                  <a:pt x="3240289" y="3599078"/>
                </a:cubicBezTo>
                <a:cubicBezTo>
                  <a:pt x="3221144" y="3557625"/>
                  <a:pt x="3247266" y="3507120"/>
                  <a:pt x="3277915" y="3470193"/>
                </a:cubicBezTo>
                <a:lnTo>
                  <a:pt x="3177241" y="3362205"/>
                </a:lnTo>
                <a:cubicBezTo>
                  <a:pt x="3134775" y="3284755"/>
                  <a:pt x="3250742" y="3157511"/>
                  <a:pt x="3280703" y="3057428"/>
                </a:cubicBezTo>
                <a:cubicBezTo>
                  <a:pt x="3133578" y="2977878"/>
                  <a:pt x="2895919" y="2939068"/>
                  <a:pt x="2839329" y="2818778"/>
                </a:cubicBezTo>
                <a:cubicBezTo>
                  <a:pt x="2790886" y="2691462"/>
                  <a:pt x="3321867" y="2374024"/>
                  <a:pt x="3386593" y="1975104"/>
                </a:cubicBezTo>
                <a:cubicBezTo>
                  <a:pt x="3336352" y="266534"/>
                  <a:pt x="4752773" y="11046"/>
                  <a:pt x="5354382" y="0"/>
                </a:cubicBezTo>
                <a:cubicBezTo>
                  <a:pt x="6336948" y="-24"/>
                  <a:pt x="7917045" y="647274"/>
                  <a:pt x="7432949" y="2543951"/>
                </a:cubicBezTo>
                <a:cubicBezTo>
                  <a:pt x="7246569" y="3037075"/>
                  <a:pt x="6682229" y="3622783"/>
                  <a:pt x="6751585" y="3928262"/>
                </a:cubicBezTo>
                <a:cubicBezTo>
                  <a:pt x="6822661" y="4327448"/>
                  <a:pt x="7066799" y="4955448"/>
                  <a:pt x="7174089" y="5313893"/>
                </a:cubicBezTo>
                <a:cubicBezTo>
                  <a:pt x="7573485" y="5320190"/>
                  <a:pt x="8283636" y="5316918"/>
                  <a:pt x="9478806" y="5313143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CF51F1C0-FC55-4EFD-B5F8-43A5436B36CD}"/>
              </a:ext>
            </a:extLst>
          </p:cNvPr>
          <p:cNvSpPr/>
          <p:nvPr/>
        </p:nvSpPr>
        <p:spPr>
          <a:xfrm>
            <a:off x="4708795" y="1882020"/>
            <a:ext cx="3466610" cy="2651418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299542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319186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292995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12638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06090 h 5335538"/>
              <a:gd name="connsiteX0" fmla="*/ 0 w 6943746"/>
              <a:gd name="connsiteY0" fmla="*/ 5335538 h 5335538"/>
              <a:gd name="connsiteX1" fmla="*/ 2209304 w 6943746"/>
              <a:gd name="connsiteY1" fmla="*/ 5309946 h 5335538"/>
              <a:gd name="connsiteX2" fmla="*/ 1908308 w 6943746"/>
              <a:gd name="connsiteY2" fmla="*/ 4337913 h 5335538"/>
              <a:gd name="connsiteX3" fmla="*/ 803712 w 6943746"/>
              <a:gd name="connsiteY3" fmla="*/ 4411066 h 5335538"/>
              <a:gd name="connsiteX4" fmla="*/ 664724 w 6943746"/>
              <a:gd name="connsiteY4" fmla="*/ 3745382 h 5335538"/>
              <a:gd name="connsiteX5" fmla="*/ 489159 w 6943746"/>
              <a:gd name="connsiteY5" fmla="*/ 3599078 h 5335538"/>
              <a:gd name="connsiteX6" fmla="*/ 526785 w 6943746"/>
              <a:gd name="connsiteY6" fmla="*/ 3470193 h 5335538"/>
              <a:gd name="connsiteX7" fmla="*/ 426111 w 6943746"/>
              <a:gd name="connsiteY7" fmla="*/ 3362205 h 5335538"/>
              <a:gd name="connsiteX8" fmla="*/ 529573 w 6943746"/>
              <a:gd name="connsiteY8" fmla="*/ 3057428 h 5335538"/>
              <a:gd name="connsiteX9" fmla="*/ 88199 w 6943746"/>
              <a:gd name="connsiteY9" fmla="*/ 2818778 h 5335538"/>
              <a:gd name="connsiteX10" fmla="*/ 635463 w 6943746"/>
              <a:gd name="connsiteY10" fmla="*/ 1975104 h 5335538"/>
              <a:gd name="connsiteX11" fmla="*/ 2603252 w 6943746"/>
              <a:gd name="connsiteY11" fmla="*/ 0 h 5335538"/>
              <a:gd name="connsiteX12" fmla="*/ 4681819 w 6943746"/>
              <a:gd name="connsiteY12" fmla="*/ 2543951 h 5335538"/>
              <a:gd name="connsiteX13" fmla="*/ 4000455 w 6943746"/>
              <a:gd name="connsiteY13" fmla="*/ 3928262 h 5335538"/>
              <a:gd name="connsiteX14" fmla="*/ 4422959 w 6943746"/>
              <a:gd name="connsiteY14" fmla="*/ 5313893 h 5335538"/>
              <a:gd name="connsiteX15" fmla="*/ 6943746 w 6943746"/>
              <a:gd name="connsiteY15" fmla="*/ 5306090 h 5335538"/>
              <a:gd name="connsiteX0" fmla="*/ 0 w 6943746"/>
              <a:gd name="connsiteY0" fmla="*/ 5322442 h 5322442"/>
              <a:gd name="connsiteX1" fmla="*/ 2209304 w 6943746"/>
              <a:gd name="connsiteY1" fmla="*/ 5309946 h 5322442"/>
              <a:gd name="connsiteX2" fmla="*/ 1908308 w 6943746"/>
              <a:gd name="connsiteY2" fmla="*/ 4337913 h 5322442"/>
              <a:gd name="connsiteX3" fmla="*/ 803712 w 6943746"/>
              <a:gd name="connsiteY3" fmla="*/ 4411066 h 5322442"/>
              <a:gd name="connsiteX4" fmla="*/ 664724 w 6943746"/>
              <a:gd name="connsiteY4" fmla="*/ 3745382 h 5322442"/>
              <a:gd name="connsiteX5" fmla="*/ 489159 w 6943746"/>
              <a:gd name="connsiteY5" fmla="*/ 3599078 h 5322442"/>
              <a:gd name="connsiteX6" fmla="*/ 526785 w 6943746"/>
              <a:gd name="connsiteY6" fmla="*/ 3470193 h 5322442"/>
              <a:gd name="connsiteX7" fmla="*/ 426111 w 6943746"/>
              <a:gd name="connsiteY7" fmla="*/ 3362205 h 5322442"/>
              <a:gd name="connsiteX8" fmla="*/ 529573 w 6943746"/>
              <a:gd name="connsiteY8" fmla="*/ 3057428 h 5322442"/>
              <a:gd name="connsiteX9" fmla="*/ 88199 w 6943746"/>
              <a:gd name="connsiteY9" fmla="*/ 2818778 h 5322442"/>
              <a:gd name="connsiteX10" fmla="*/ 635463 w 6943746"/>
              <a:gd name="connsiteY10" fmla="*/ 1975104 h 5322442"/>
              <a:gd name="connsiteX11" fmla="*/ 2603252 w 6943746"/>
              <a:gd name="connsiteY11" fmla="*/ 0 h 5322442"/>
              <a:gd name="connsiteX12" fmla="*/ 4681819 w 6943746"/>
              <a:gd name="connsiteY12" fmla="*/ 2543951 h 5322442"/>
              <a:gd name="connsiteX13" fmla="*/ 4000455 w 6943746"/>
              <a:gd name="connsiteY13" fmla="*/ 3928262 h 5322442"/>
              <a:gd name="connsiteX14" fmla="*/ 4422959 w 6943746"/>
              <a:gd name="connsiteY14" fmla="*/ 5313893 h 5322442"/>
              <a:gd name="connsiteX15" fmla="*/ 6943746 w 6943746"/>
              <a:gd name="connsiteY15" fmla="*/ 5306090 h 5322442"/>
              <a:gd name="connsiteX0" fmla="*/ 0 w 6950292"/>
              <a:gd name="connsiteY0" fmla="*/ 5315896 h 5315896"/>
              <a:gd name="connsiteX1" fmla="*/ 2215850 w 6950292"/>
              <a:gd name="connsiteY1" fmla="*/ 5309946 h 5315896"/>
              <a:gd name="connsiteX2" fmla="*/ 1914854 w 6950292"/>
              <a:gd name="connsiteY2" fmla="*/ 4337913 h 5315896"/>
              <a:gd name="connsiteX3" fmla="*/ 810258 w 6950292"/>
              <a:gd name="connsiteY3" fmla="*/ 4411066 h 5315896"/>
              <a:gd name="connsiteX4" fmla="*/ 671270 w 6950292"/>
              <a:gd name="connsiteY4" fmla="*/ 3745382 h 5315896"/>
              <a:gd name="connsiteX5" fmla="*/ 495705 w 6950292"/>
              <a:gd name="connsiteY5" fmla="*/ 3599078 h 5315896"/>
              <a:gd name="connsiteX6" fmla="*/ 533331 w 6950292"/>
              <a:gd name="connsiteY6" fmla="*/ 3470193 h 5315896"/>
              <a:gd name="connsiteX7" fmla="*/ 432657 w 6950292"/>
              <a:gd name="connsiteY7" fmla="*/ 3362205 h 5315896"/>
              <a:gd name="connsiteX8" fmla="*/ 536119 w 6950292"/>
              <a:gd name="connsiteY8" fmla="*/ 3057428 h 5315896"/>
              <a:gd name="connsiteX9" fmla="*/ 94745 w 6950292"/>
              <a:gd name="connsiteY9" fmla="*/ 2818778 h 5315896"/>
              <a:gd name="connsiteX10" fmla="*/ 642009 w 6950292"/>
              <a:gd name="connsiteY10" fmla="*/ 1975104 h 5315896"/>
              <a:gd name="connsiteX11" fmla="*/ 2609798 w 6950292"/>
              <a:gd name="connsiteY11" fmla="*/ 0 h 5315896"/>
              <a:gd name="connsiteX12" fmla="*/ 4688365 w 6950292"/>
              <a:gd name="connsiteY12" fmla="*/ 2543951 h 5315896"/>
              <a:gd name="connsiteX13" fmla="*/ 4007001 w 6950292"/>
              <a:gd name="connsiteY13" fmla="*/ 3928262 h 5315896"/>
              <a:gd name="connsiteX14" fmla="*/ 4429505 w 6950292"/>
              <a:gd name="connsiteY14" fmla="*/ 5313893 h 5315896"/>
              <a:gd name="connsiteX15" fmla="*/ 6950292 w 6950292"/>
              <a:gd name="connsiteY15" fmla="*/ 5306090 h 531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0292" h="5315896">
                <a:moveTo>
                  <a:pt x="0" y="5315896"/>
                </a:moveTo>
                <a:lnTo>
                  <a:pt x="2215850" y="5309946"/>
                </a:lnTo>
                <a:cubicBezTo>
                  <a:pt x="2151860" y="5002707"/>
                  <a:pt x="2136748" y="4564685"/>
                  <a:pt x="1914854" y="4337913"/>
                </a:cubicBezTo>
                <a:cubicBezTo>
                  <a:pt x="1817318" y="4218431"/>
                  <a:pt x="1112620" y="4625644"/>
                  <a:pt x="810258" y="4411066"/>
                </a:cubicBezTo>
                <a:cubicBezTo>
                  <a:pt x="488389" y="4162349"/>
                  <a:pt x="744422" y="3833165"/>
                  <a:pt x="671270" y="3745382"/>
                </a:cubicBezTo>
                <a:cubicBezTo>
                  <a:pt x="612748" y="3696614"/>
                  <a:pt x="509648" y="3646108"/>
                  <a:pt x="495705" y="3599078"/>
                </a:cubicBezTo>
                <a:cubicBezTo>
                  <a:pt x="476560" y="3557625"/>
                  <a:pt x="502682" y="3507120"/>
                  <a:pt x="533331" y="3470193"/>
                </a:cubicBezTo>
                <a:lnTo>
                  <a:pt x="432657" y="3362205"/>
                </a:lnTo>
                <a:cubicBezTo>
                  <a:pt x="390191" y="3284755"/>
                  <a:pt x="506158" y="3157511"/>
                  <a:pt x="536119" y="3057428"/>
                </a:cubicBezTo>
                <a:cubicBezTo>
                  <a:pt x="388994" y="2977878"/>
                  <a:pt x="151335" y="2939068"/>
                  <a:pt x="94745" y="2818778"/>
                </a:cubicBezTo>
                <a:cubicBezTo>
                  <a:pt x="46302" y="2691462"/>
                  <a:pt x="577283" y="2374024"/>
                  <a:pt x="642009" y="1975104"/>
                </a:cubicBezTo>
                <a:cubicBezTo>
                  <a:pt x="591768" y="266534"/>
                  <a:pt x="2008189" y="11046"/>
                  <a:pt x="2609798" y="0"/>
                </a:cubicBezTo>
                <a:cubicBezTo>
                  <a:pt x="3592364" y="-24"/>
                  <a:pt x="5172461" y="647274"/>
                  <a:pt x="4688365" y="2543951"/>
                </a:cubicBezTo>
                <a:cubicBezTo>
                  <a:pt x="4501985" y="3037075"/>
                  <a:pt x="3937645" y="3622783"/>
                  <a:pt x="4007001" y="3928262"/>
                </a:cubicBezTo>
                <a:cubicBezTo>
                  <a:pt x="4078077" y="4327448"/>
                  <a:pt x="4322215" y="4955448"/>
                  <a:pt x="4429505" y="5313893"/>
                </a:cubicBezTo>
                <a:lnTo>
                  <a:pt x="6950292" y="5306090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E5CEA1E7-5D61-49D3-B89A-7F8CBA531273}"/>
              </a:ext>
            </a:extLst>
          </p:cNvPr>
          <p:cNvSpPr/>
          <p:nvPr/>
        </p:nvSpPr>
        <p:spPr>
          <a:xfrm>
            <a:off x="8116210" y="1882022"/>
            <a:ext cx="4075790" cy="2653311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81315 w 5661442"/>
              <a:gd name="connsiteY1" fmla="*/ 5305320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684971 w 5661442"/>
              <a:gd name="connsiteY1" fmla="*/ 5315392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438720 w 5546143"/>
              <a:gd name="connsiteY0" fmla="*/ 5355683 h 5355683"/>
              <a:gd name="connsiteX1" fmla="*/ 569672 w 5546143"/>
              <a:gd name="connsiteY1" fmla="*/ 5315392 h 5355683"/>
              <a:gd name="connsiteX2" fmla="*/ 2124225 w 5546143"/>
              <a:gd name="connsiteY2" fmla="*/ 5309946 h 5355683"/>
              <a:gd name="connsiteX3" fmla="*/ 1823229 w 5546143"/>
              <a:gd name="connsiteY3" fmla="*/ 4337913 h 5355683"/>
              <a:gd name="connsiteX4" fmla="*/ 718633 w 5546143"/>
              <a:gd name="connsiteY4" fmla="*/ 4411066 h 5355683"/>
              <a:gd name="connsiteX5" fmla="*/ 579645 w 5546143"/>
              <a:gd name="connsiteY5" fmla="*/ 3745382 h 5355683"/>
              <a:gd name="connsiteX6" fmla="*/ 404080 w 5546143"/>
              <a:gd name="connsiteY6" fmla="*/ 3599078 h 5355683"/>
              <a:gd name="connsiteX7" fmla="*/ 441706 w 5546143"/>
              <a:gd name="connsiteY7" fmla="*/ 3470193 h 5355683"/>
              <a:gd name="connsiteX8" fmla="*/ 341032 w 5546143"/>
              <a:gd name="connsiteY8" fmla="*/ 3362205 h 5355683"/>
              <a:gd name="connsiteX9" fmla="*/ 444494 w 5546143"/>
              <a:gd name="connsiteY9" fmla="*/ 3057428 h 5355683"/>
              <a:gd name="connsiteX10" fmla="*/ 3120 w 5546143"/>
              <a:gd name="connsiteY10" fmla="*/ 2818778 h 5355683"/>
              <a:gd name="connsiteX11" fmla="*/ 550384 w 5546143"/>
              <a:gd name="connsiteY11" fmla="*/ 1975104 h 5355683"/>
              <a:gd name="connsiteX12" fmla="*/ 2518173 w 5546143"/>
              <a:gd name="connsiteY12" fmla="*/ 0 h 5355683"/>
              <a:gd name="connsiteX13" fmla="*/ 4596740 w 5546143"/>
              <a:gd name="connsiteY13" fmla="*/ 2543951 h 5355683"/>
              <a:gd name="connsiteX14" fmla="*/ 3915376 w 5546143"/>
              <a:gd name="connsiteY14" fmla="*/ 3928262 h 5355683"/>
              <a:gd name="connsiteX15" fmla="*/ 4337880 w 5546143"/>
              <a:gd name="connsiteY15" fmla="*/ 5313893 h 5355683"/>
              <a:gd name="connsiteX16" fmla="*/ 5546143 w 5546143"/>
              <a:gd name="connsiteY16" fmla="*/ 5312636 h 5355683"/>
              <a:gd name="connsiteX0" fmla="*/ 569672 w 5546143"/>
              <a:gd name="connsiteY0" fmla="*/ 5315392 h 5315392"/>
              <a:gd name="connsiteX1" fmla="*/ 2124225 w 5546143"/>
              <a:gd name="connsiteY1" fmla="*/ 5309946 h 5315392"/>
              <a:gd name="connsiteX2" fmla="*/ 1823229 w 5546143"/>
              <a:gd name="connsiteY2" fmla="*/ 4337913 h 5315392"/>
              <a:gd name="connsiteX3" fmla="*/ 718633 w 5546143"/>
              <a:gd name="connsiteY3" fmla="*/ 4411066 h 5315392"/>
              <a:gd name="connsiteX4" fmla="*/ 579645 w 5546143"/>
              <a:gd name="connsiteY4" fmla="*/ 3745382 h 5315392"/>
              <a:gd name="connsiteX5" fmla="*/ 404080 w 5546143"/>
              <a:gd name="connsiteY5" fmla="*/ 3599078 h 5315392"/>
              <a:gd name="connsiteX6" fmla="*/ 441706 w 5546143"/>
              <a:gd name="connsiteY6" fmla="*/ 3470193 h 5315392"/>
              <a:gd name="connsiteX7" fmla="*/ 341032 w 5546143"/>
              <a:gd name="connsiteY7" fmla="*/ 3362205 h 5315392"/>
              <a:gd name="connsiteX8" fmla="*/ 444494 w 5546143"/>
              <a:gd name="connsiteY8" fmla="*/ 3057428 h 5315392"/>
              <a:gd name="connsiteX9" fmla="*/ 3120 w 5546143"/>
              <a:gd name="connsiteY9" fmla="*/ 2818778 h 5315392"/>
              <a:gd name="connsiteX10" fmla="*/ 550384 w 5546143"/>
              <a:gd name="connsiteY10" fmla="*/ 1975104 h 5315392"/>
              <a:gd name="connsiteX11" fmla="*/ 2518173 w 5546143"/>
              <a:gd name="connsiteY11" fmla="*/ 0 h 5315392"/>
              <a:gd name="connsiteX12" fmla="*/ 4596740 w 5546143"/>
              <a:gd name="connsiteY12" fmla="*/ 2543951 h 5315392"/>
              <a:gd name="connsiteX13" fmla="*/ 3915376 w 5546143"/>
              <a:gd name="connsiteY13" fmla="*/ 3928262 h 5315392"/>
              <a:gd name="connsiteX14" fmla="*/ 4337880 w 5546143"/>
              <a:gd name="connsiteY14" fmla="*/ 5313893 h 5315392"/>
              <a:gd name="connsiteX15" fmla="*/ 5546143 w 5546143"/>
              <a:gd name="connsiteY15" fmla="*/ 5312636 h 5315392"/>
              <a:gd name="connsiteX0" fmla="*/ 96236 w 5546143"/>
              <a:gd name="connsiteY0" fmla="*/ 5305319 h 5313892"/>
              <a:gd name="connsiteX1" fmla="*/ 2124225 w 5546143"/>
              <a:gd name="connsiteY1" fmla="*/ 5309946 h 5313892"/>
              <a:gd name="connsiteX2" fmla="*/ 1823229 w 5546143"/>
              <a:gd name="connsiteY2" fmla="*/ 4337913 h 5313892"/>
              <a:gd name="connsiteX3" fmla="*/ 718633 w 5546143"/>
              <a:gd name="connsiteY3" fmla="*/ 4411066 h 5313892"/>
              <a:gd name="connsiteX4" fmla="*/ 579645 w 5546143"/>
              <a:gd name="connsiteY4" fmla="*/ 3745382 h 5313892"/>
              <a:gd name="connsiteX5" fmla="*/ 404080 w 5546143"/>
              <a:gd name="connsiteY5" fmla="*/ 3599078 h 5313892"/>
              <a:gd name="connsiteX6" fmla="*/ 441706 w 5546143"/>
              <a:gd name="connsiteY6" fmla="*/ 3470193 h 5313892"/>
              <a:gd name="connsiteX7" fmla="*/ 341032 w 5546143"/>
              <a:gd name="connsiteY7" fmla="*/ 3362205 h 5313892"/>
              <a:gd name="connsiteX8" fmla="*/ 444494 w 5546143"/>
              <a:gd name="connsiteY8" fmla="*/ 3057428 h 5313892"/>
              <a:gd name="connsiteX9" fmla="*/ 3120 w 5546143"/>
              <a:gd name="connsiteY9" fmla="*/ 2818778 h 5313892"/>
              <a:gd name="connsiteX10" fmla="*/ 550384 w 5546143"/>
              <a:gd name="connsiteY10" fmla="*/ 1975104 h 5313892"/>
              <a:gd name="connsiteX11" fmla="*/ 2518173 w 5546143"/>
              <a:gd name="connsiteY11" fmla="*/ 0 h 5313892"/>
              <a:gd name="connsiteX12" fmla="*/ 4596740 w 5546143"/>
              <a:gd name="connsiteY12" fmla="*/ 2543951 h 5313892"/>
              <a:gd name="connsiteX13" fmla="*/ 3915376 w 5546143"/>
              <a:gd name="connsiteY13" fmla="*/ 3928262 h 5313892"/>
              <a:gd name="connsiteX14" fmla="*/ 4337880 w 5546143"/>
              <a:gd name="connsiteY14" fmla="*/ 5313893 h 5313892"/>
              <a:gd name="connsiteX15" fmla="*/ 5546143 w 5546143"/>
              <a:gd name="connsiteY15" fmla="*/ 5312636 h 5313892"/>
              <a:gd name="connsiteX0" fmla="*/ 96236 w 5959140"/>
              <a:gd name="connsiteY0" fmla="*/ 5305319 h 5332782"/>
              <a:gd name="connsiteX1" fmla="*/ 2124225 w 5959140"/>
              <a:gd name="connsiteY1" fmla="*/ 5309946 h 5332782"/>
              <a:gd name="connsiteX2" fmla="*/ 1823229 w 5959140"/>
              <a:gd name="connsiteY2" fmla="*/ 4337913 h 5332782"/>
              <a:gd name="connsiteX3" fmla="*/ 718633 w 5959140"/>
              <a:gd name="connsiteY3" fmla="*/ 4411066 h 5332782"/>
              <a:gd name="connsiteX4" fmla="*/ 579645 w 5959140"/>
              <a:gd name="connsiteY4" fmla="*/ 3745382 h 5332782"/>
              <a:gd name="connsiteX5" fmla="*/ 404080 w 5959140"/>
              <a:gd name="connsiteY5" fmla="*/ 3599078 h 5332782"/>
              <a:gd name="connsiteX6" fmla="*/ 441706 w 5959140"/>
              <a:gd name="connsiteY6" fmla="*/ 3470193 h 5332782"/>
              <a:gd name="connsiteX7" fmla="*/ 341032 w 5959140"/>
              <a:gd name="connsiteY7" fmla="*/ 3362205 h 5332782"/>
              <a:gd name="connsiteX8" fmla="*/ 444494 w 5959140"/>
              <a:gd name="connsiteY8" fmla="*/ 3057428 h 5332782"/>
              <a:gd name="connsiteX9" fmla="*/ 3120 w 5959140"/>
              <a:gd name="connsiteY9" fmla="*/ 2818778 h 5332782"/>
              <a:gd name="connsiteX10" fmla="*/ 550384 w 5959140"/>
              <a:gd name="connsiteY10" fmla="*/ 1975104 h 5332782"/>
              <a:gd name="connsiteX11" fmla="*/ 2518173 w 5959140"/>
              <a:gd name="connsiteY11" fmla="*/ 0 h 5332782"/>
              <a:gd name="connsiteX12" fmla="*/ 4596740 w 5959140"/>
              <a:gd name="connsiteY12" fmla="*/ 2543951 h 5332782"/>
              <a:gd name="connsiteX13" fmla="*/ 3915376 w 5959140"/>
              <a:gd name="connsiteY13" fmla="*/ 3928262 h 5332782"/>
              <a:gd name="connsiteX14" fmla="*/ 4337880 w 5959140"/>
              <a:gd name="connsiteY14" fmla="*/ 5313893 h 5332782"/>
              <a:gd name="connsiteX15" fmla="*/ 5959140 w 5959140"/>
              <a:gd name="connsiteY15" fmla="*/ 5332782 h 5332782"/>
              <a:gd name="connsiteX0" fmla="*/ 96236 w 6207400"/>
              <a:gd name="connsiteY0" fmla="*/ 5305319 h 5332782"/>
              <a:gd name="connsiteX1" fmla="*/ 2124225 w 6207400"/>
              <a:gd name="connsiteY1" fmla="*/ 5309946 h 5332782"/>
              <a:gd name="connsiteX2" fmla="*/ 1823229 w 6207400"/>
              <a:gd name="connsiteY2" fmla="*/ 4337913 h 5332782"/>
              <a:gd name="connsiteX3" fmla="*/ 718633 w 6207400"/>
              <a:gd name="connsiteY3" fmla="*/ 4411066 h 5332782"/>
              <a:gd name="connsiteX4" fmla="*/ 579645 w 6207400"/>
              <a:gd name="connsiteY4" fmla="*/ 3745382 h 5332782"/>
              <a:gd name="connsiteX5" fmla="*/ 404080 w 6207400"/>
              <a:gd name="connsiteY5" fmla="*/ 3599078 h 5332782"/>
              <a:gd name="connsiteX6" fmla="*/ 441706 w 6207400"/>
              <a:gd name="connsiteY6" fmla="*/ 3470193 h 5332782"/>
              <a:gd name="connsiteX7" fmla="*/ 341032 w 6207400"/>
              <a:gd name="connsiteY7" fmla="*/ 3362205 h 5332782"/>
              <a:gd name="connsiteX8" fmla="*/ 444494 w 6207400"/>
              <a:gd name="connsiteY8" fmla="*/ 3057428 h 5332782"/>
              <a:gd name="connsiteX9" fmla="*/ 3120 w 6207400"/>
              <a:gd name="connsiteY9" fmla="*/ 2818778 h 5332782"/>
              <a:gd name="connsiteX10" fmla="*/ 550384 w 6207400"/>
              <a:gd name="connsiteY10" fmla="*/ 1975104 h 5332782"/>
              <a:gd name="connsiteX11" fmla="*/ 2518173 w 6207400"/>
              <a:gd name="connsiteY11" fmla="*/ 0 h 5332782"/>
              <a:gd name="connsiteX12" fmla="*/ 4596740 w 6207400"/>
              <a:gd name="connsiteY12" fmla="*/ 2543951 h 5332782"/>
              <a:gd name="connsiteX13" fmla="*/ 3915376 w 6207400"/>
              <a:gd name="connsiteY13" fmla="*/ 3928262 h 5332782"/>
              <a:gd name="connsiteX14" fmla="*/ 4337880 w 6207400"/>
              <a:gd name="connsiteY14" fmla="*/ 5313893 h 5332782"/>
              <a:gd name="connsiteX15" fmla="*/ 6207400 w 6207400"/>
              <a:gd name="connsiteY15" fmla="*/ 5332782 h 5332782"/>
              <a:gd name="connsiteX0" fmla="*/ 96236 w 8152013"/>
              <a:gd name="connsiteY0" fmla="*/ 5305319 h 5345876"/>
              <a:gd name="connsiteX1" fmla="*/ 2124225 w 8152013"/>
              <a:gd name="connsiteY1" fmla="*/ 5309946 h 5345876"/>
              <a:gd name="connsiteX2" fmla="*/ 1823229 w 8152013"/>
              <a:gd name="connsiteY2" fmla="*/ 4337913 h 5345876"/>
              <a:gd name="connsiteX3" fmla="*/ 718633 w 8152013"/>
              <a:gd name="connsiteY3" fmla="*/ 4411066 h 5345876"/>
              <a:gd name="connsiteX4" fmla="*/ 579645 w 8152013"/>
              <a:gd name="connsiteY4" fmla="*/ 3745382 h 5345876"/>
              <a:gd name="connsiteX5" fmla="*/ 404080 w 8152013"/>
              <a:gd name="connsiteY5" fmla="*/ 3599078 h 5345876"/>
              <a:gd name="connsiteX6" fmla="*/ 441706 w 8152013"/>
              <a:gd name="connsiteY6" fmla="*/ 3470193 h 5345876"/>
              <a:gd name="connsiteX7" fmla="*/ 341032 w 8152013"/>
              <a:gd name="connsiteY7" fmla="*/ 3362205 h 5345876"/>
              <a:gd name="connsiteX8" fmla="*/ 444494 w 8152013"/>
              <a:gd name="connsiteY8" fmla="*/ 3057428 h 5345876"/>
              <a:gd name="connsiteX9" fmla="*/ 3120 w 8152013"/>
              <a:gd name="connsiteY9" fmla="*/ 2818778 h 5345876"/>
              <a:gd name="connsiteX10" fmla="*/ 550384 w 8152013"/>
              <a:gd name="connsiteY10" fmla="*/ 1975104 h 5345876"/>
              <a:gd name="connsiteX11" fmla="*/ 2518173 w 8152013"/>
              <a:gd name="connsiteY11" fmla="*/ 0 h 5345876"/>
              <a:gd name="connsiteX12" fmla="*/ 4596740 w 8152013"/>
              <a:gd name="connsiteY12" fmla="*/ 2543951 h 5345876"/>
              <a:gd name="connsiteX13" fmla="*/ 3915376 w 8152013"/>
              <a:gd name="connsiteY13" fmla="*/ 3928262 h 5345876"/>
              <a:gd name="connsiteX14" fmla="*/ 4337880 w 8152013"/>
              <a:gd name="connsiteY14" fmla="*/ 5313893 h 5345876"/>
              <a:gd name="connsiteX15" fmla="*/ 8152013 w 8152013"/>
              <a:gd name="connsiteY15" fmla="*/ 5345876 h 5345876"/>
              <a:gd name="connsiteX0" fmla="*/ 96236 w 8152013"/>
              <a:gd name="connsiteY0" fmla="*/ 5305319 h 5313893"/>
              <a:gd name="connsiteX1" fmla="*/ 2124225 w 8152013"/>
              <a:gd name="connsiteY1" fmla="*/ 5309946 h 5313893"/>
              <a:gd name="connsiteX2" fmla="*/ 1823229 w 8152013"/>
              <a:gd name="connsiteY2" fmla="*/ 4337913 h 5313893"/>
              <a:gd name="connsiteX3" fmla="*/ 718633 w 8152013"/>
              <a:gd name="connsiteY3" fmla="*/ 4411066 h 5313893"/>
              <a:gd name="connsiteX4" fmla="*/ 579645 w 8152013"/>
              <a:gd name="connsiteY4" fmla="*/ 3745382 h 5313893"/>
              <a:gd name="connsiteX5" fmla="*/ 404080 w 8152013"/>
              <a:gd name="connsiteY5" fmla="*/ 3599078 h 5313893"/>
              <a:gd name="connsiteX6" fmla="*/ 441706 w 8152013"/>
              <a:gd name="connsiteY6" fmla="*/ 3470193 h 5313893"/>
              <a:gd name="connsiteX7" fmla="*/ 341032 w 8152013"/>
              <a:gd name="connsiteY7" fmla="*/ 3362205 h 5313893"/>
              <a:gd name="connsiteX8" fmla="*/ 444494 w 8152013"/>
              <a:gd name="connsiteY8" fmla="*/ 3057428 h 5313893"/>
              <a:gd name="connsiteX9" fmla="*/ 3120 w 8152013"/>
              <a:gd name="connsiteY9" fmla="*/ 2818778 h 5313893"/>
              <a:gd name="connsiteX10" fmla="*/ 550384 w 8152013"/>
              <a:gd name="connsiteY10" fmla="*/ 1975104 h 5313893"/>
              <a:gd name="connsiteX11" fmla="*/ 2518173 w 8152013"/>
              <a:gd name="connsiteY11" fmla="*/ 0 h 5313893"/>
              <a:gd name="connsiteX12" fmla="*/ 4596740 w 8152013"/>
              <a:gd name="connsiteY12" fmla="*/ 2543951 h 5313893"/>
              <a:gd name="connsiteX13" fmla="*/ 3915376 w 8152013"/>
              <a:gd name="connsiteY13" fmla="*/ 3928262 h 5313893"/>
              <a:gd name="connsiteX14" fmla="*/ 4337880 w 8152013"/>
              <a:gd name="connsiteY14" fmla="*/ 5313893 h 5313893"/>
              <a:gd name="connsiteX15" fmla="*/ 8152013 w 8152013"/>
              <a:gd name="connsiteY15" fmla="*/ 5313140 h 5313893"/>
              <a:gd name="connsiteX0" fmla="*/ 96236 w 8171655"/>
              <a:gd name="connsiteY0" fmla="*/ 5305319 h 5313893"/>
              <a:gd name="connsiteX1" fmla="*/ 2124225 w 8171655"/>
              <a:gd name="connsiteY1" fmla="*/ 5309946 h 5313893"/>
              <a:gd name="connsiteX2" fmla="*/ 1823229 w 8171655"/>
              <a:gd name="connsiteY2" fmla="*/ 4337913 h 5313893"/>
              <a:gd name="connsiteX3" fmla="*/ 718633 w 8171655"/>
              <a:gd name="connsiteY3" fmla="*/ 4411066 h 5313893"/>
              <a:gd name="connsiteX4" fmla="*/ 579645 w 8171655"/>
              <a:gd name="connsiteY4" fmla="*/ 3745382 h 5313893"/>
              <a:gd name="connsiteX5" fmla="*/ 404080 w 8171655"/>
              <a:gd name="connsiteY5" fmla="*/ 3599078 h 5313893"/>
              <a:gd name="connsiteX6" fmla="*/ 441706 w 8171655"/>
              <a:gd name="connsiteY6" fmla="*/ 3470193 h 5313893"/>
              <a:gd name="connsiteX7" fmla="*/ 341032 w 8171655"/>
              <a:gd name="connsiteY7" fmla="*/ 3362205 h 5313893"/>
              <a:gd name="connsiteX8" fmla="*/ 444494 w 8171655"/>
              <a:gd name="connsiteY8" fmla="*/ 3057428 h 5313893"/>
              <a:gd name="connsiteX9" fmla="*/ 3120 w 8171655"/>
              <a:gd name="connsiteY9" fmla="*/ 2818778 h 5313893"/>
              <a:gd name="connsiteX10" fmla="*/ 550384 w 8171655"/>
              <a:gd name="connsiteY10" fmla="*/ 1975104 h 5313893"/>
              <a:gd name="connsiteX11" fmla="*/ 2518173 w 8171655"/>
              <a:gd name="connsiteY11" fmla="*/ 0 h 5313893"/>
              <a:gd name="connsiteX12" fmla="*/ 4596740 w 8171655"/>
              <a:gd name="connsiteY12" fmla="*/ 2543951 h 5313893"/>
              <a:gd name="connsiteX13" fmla="*/ 3915376 w 8171655"/>
              <a:gd name="connsiteY13" fmla="*/ 3928262 h 5313893"/>
              <a:gd name="connsiteX14" fmla="*/ 4337880 w 8171655"/>
              <a:gd name="connsiteY14" fmla="*/ 5313893 h 5313893"/>
              <a:gd name="connsiteX15" fmla="*/ 8171655 w 8171655"/>
              <a:gd name="connsiteY15" fmla="*/ 5313141 h 5313893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71655" h="5319689">
                <a:moveTo>
                  <a:pt x="96236" y="5305319"/>
                </a:moveTo>
                <a:lnTo>
                  <a:pt x="2124225" y="5309946"/>
                </a:lnTo>
                <a:cubicBezTo>
                  <a:pt x="2060235" y="5002707"/>
                  <a:pt x="2045123" y="4564685"/>
                  <a:pt x="1823229" y="4337913"/>
                </a:cubicBezTo>
                <a:cubicBezTo>
                  <a:pt x="1725693" y="4218431"/>
                  <a:pt x="1020995" y="4625644"/>
                  <a:pt x="718633" y="4411066"/>
                </a:cubicBezTo>
                <a:cubicBezTo>
                  <a:pt x="396764" y="4162349"/>
                  <a:pt x="652797" y="3833165"/>
                  <a:pt x="579645" y="3745382"/>
                </a:cubicBezTo>
                <a:cubicBezTo>
                  <a:pt x="521123" y="3696614"/>
                  <a:pt x="418023" y="3646108"/>
                  <a:pt x="404080" y="3599078"/>
                </a:cubicBezTo>
                <a:cubicBezTo>
                  <a:pt x="384935" y="3557625"/>
                  <a:pt x="411057" y="3507120"/>
                  <a:pt x="441706" y="3470193"/>
                </a:cubicBezTo>
                <a:lnTo>
                  <a:pt x="341032" y="3362205"/>
                </a:lnTo>
                <a:cubicBezTo>
                  <a:pt x="298566" y="3284755"/>
                  <a:pt x="414533" y="3157511"/>
                  <a:pt x="444494" y="3057428"/>
                </a:cubicBezTo>
                <a:cubicBezTo>
                  <a:pt x="297369" y="2977878"/>
                  <a:pt x="59710" y="2939068"/>
                  <a:pt x="3120" y="2818778"/>
                </a:cubicBezTo>
                <a:cubicBezTo>
                  <a:pt x="-45323" y="2691462"/>
                  <a:pt x="485658" y="2374024"/>
                  <a:pt x="550384" y="1975104"/>
                </a:cubicBezTo>
                <a:cubicBezTo>
                  <a:pt x="500143" y="266534"/>
                  <a:pt x="1916564" y="11046"/>
                  <a:pt x="2518173" y="0"/>
                </a:cubicBezTo>
                <a:cubicBezTo>
                  <a:pt x="3500739" y="-24"/>
                  <a:pt x="5080836" y="647274"/>
                  <a:pt x="4596740" y="2543951"/>
                </a:cubicBezTo>
                <a:cubicBezTo>
                  <a:pt x="4410360" y="3037075"/>
                  <a:pt x="3846020" y="3622783"/>
                  <a:pt x="3915376" y="3928262"/>
                </a:cubicBezTo>
                <a:cubicBezTo>
                  <a:pt x="3986452" y="4327448"/>
                  <a:pt x="4230590" y="4955448"/>
                  <a:pt x="4337880" y="5313893"/>
                </a:cubicBezTo>
                <a:lnTo>
                  <a:pt x="8171655" y="5319689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2E9FEF-710C-40D7-ACA0-91CFAFB3B4E2}"/>
              </a:ext>
            </a:extLst>
          </p:cNvPr>
          <p:cNvGrpSpPr/>
          <p:nvPr/>
        </p:nvGrpSpPr>
        <p:grpSpPr>
          <a:xfrm>
            <a:off x="5712658" y="2227732"/>
            <a:ext cx="811469" cy="1500829"/>
            <a:chOff x="1599810" y="2276872"/>
            <a:chExt cx="811469" cy="1500828"/>
          </a:xfrm>
          <a:solidFill>
            <a:schemeClr val="accent2"/>
          </a:solidFill>
        </p:grpSpPr>
        <p:sp>
          <p:nvSpPr>
            <p:cNvPr id="7" name="Block Arc 37">
              <a:extLst>
                <a:ext uri="{FF2B5EF4-FFF2-40B4-BE49-F238E27FC236}">
                  <a16:creationId xmlns:a16="http://schemas.microsoft.com/office/drawing/2014/main" id="{EB3B7BB6-D3A6-4068-818D-83AAEC6BE31B}"/>
                </a:ext>
              </a:extLst>
            </p:cNvPr>
            <p:cNvSpPr/>
            <p:nvPr/>
          </p:nvSpPr>
          <p:spPr>
            <a:xfrm>
              <a:off x="1599810" y="2276872"/>
              <a:ext cx="811469" cy="1058995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166E8-F7AA-448A-AED7-21F7A554D362}"/>
                </a:ext>
              </a:extLst>
            </p:cNvPr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E1CCF5-54A1-4E9F-891E-6484CD9681EB}"/>
              </a:ext>
            </a:extLst>
          </p:cNvPr>
          <p:cNvGrpSpPr/>
          <p:nvPr/>
        </p:nvGrpSpPr>
        <p:grpSpPr>
          <a:xfrm>
            <a:off x="9227366" y="2227732"/>
            <a:ext cx="350597" cy="1572101"/>
            <a:chOff x="7308304" y="2483962"/>
            <a:chExt cx="350596" cy="1572100"/>
          </a:xfrm>
          <a:solidFill>
            <a:schemeClr val="accent3"/>
          </a:solidFill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D757E0F-1222-486C-AA3E-6D407A697025}"/>
                </a:ext>
              </a:extLst>
            </p:cNvPr>
            <p:cNvSpPr/>
            <p:nvPr/>
          </p:nvSpPr>
          <p:spPr>
            <a:xfrm rot="10800000">
              <a:off x="7308304" y="2636912"/>
              <a:ext cx="350596" cy="987838"/>
            </a:xfrm>
            <a:prstGeom prst="trapezoid">
              <a:avLst>
                <a:gd name="adj" fmla="val 19502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02C1F4-A9CB-403F-9830-6DAA40EA7533}"/>
                </a:ext>
              </a:extLst>
            </p:cNvPr>
            <p:cNvSpPr/>
            <p:nvPr/>
          </p:nvSpPr>
          <p:spPr>
            <a:xfrm>
              <a:off x="7309104" y="2483962"/>
              <a:ext cx="349796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194F2B-17FA-4151-BB29-CC0C355849A6}"/>
                </a:ext>
              </a:extLst>
            </p:cNvPr>
            <p:cNvSpPr/>
            <p:nvPr/>
          </p:nvSpPr>
          <p:spPr>
            <a:xfrm>
              <a:off x="7330652" y="3750163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4B4B29-164F-4E5F-AC7F-8F1243B15A47}"/>
              </a:ext>
            </a:extLst>
          </p:cNvPr>
          <p:cNvGrpSpPr/>
          <p:nvPr/>
        </p:nvGrpSpPr>
        <p:grpSpPr>
          <a:xfrm>
            <a:off x="1745934" y="4701881"/>
            <a:ext cx="2454306" cy="923330"/>
            <a:chOff x="2551705" y="4283314"/>
            <a:chExt cx="2357003" cy="9233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BFF28B-2FC2-481E-9AA2-5C0F5C0F3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สโลว์ไลฟ์ ชอบนอน ขี้เกียจ ไม่อยากออกจากบ้าน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B7F9AE-3918-4836-B7AB-CB5FB7C6FAA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User Description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9F54CB-50D8-40C6-A289-29BE7AC9B908}"/>
              </a:ext>
            </a:extLst>
          </p:cNvPr>
          <p:cNvGrpSpPr/>
          <p:nvPr/>
        </p:nvGrpSpPr>
        <p:grpSpPr>
          <a:xfrm>
            <a:off x="4708795" y="4701880"/>
            <a:ext cx="3210412" cy="1921943"/>
            <a:chOff x="2551705" y="4283314"/>
            <a:chExt cx="2357003" cy="19219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62ADF3-F26A-4679-A007-E59EF56B2143}"/>
                </a:ext>
              </a:extLst>
            </p:cNvPr>
            <p:cNvSpPr txBox="1"/>
            <p:nvPr/>
          </p:nvSpPr>
          <p:spPr>
            <a:xfrm>
              <a:off x="2551706" y="5004928"/>
              <a:ext cx="235700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อยากเรียนออนไลน์</a:t>
              </a:r>
            </a:p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เนื่องจากไม่ต้องเดินทาง</a:t>
              </a:r>
            </a:p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และต้องการเข้าใจเนื้อหาอย่างเต็มที่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+ </a:t>
              </a:r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มีสมาธิกับคลาสเรียน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27AC09-7D32-41AC-A0C3-9C6F7E2FD2C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Need a way to </a:t>
              </a:r>
              <a:endParaRPr lang="th-TH" altLang="ko-KR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(user’s need) 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9272B9-3F0F-4B1B-A2A4-6E44FCDEAE6A}"/>
              </a:ext>
            </a:extLst>
          </p:cNvPr>
          <p:cNvGrpSpPr/>
          <p:nvPr/>
        </p:nvGrpSpPr>
        <p:grpSpPr>
          <a:xfrm>
            <a:off x="7994707" y="4701875"/>
            <a:ext cx="3447875" cy="2517887"/>
            <a:chOff x="2551705" y="4283314"/>
            <a:chExt cx="2357003" cy="25178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4FC671-7D18-4C6F-B7C0-C62B2667CBD6}"/>
                </a:ext>
              </a:extLst>
            </p:cNvPr>
            <p:cNvSpPr txBox="1"/>
            <p:nvPr/>
          </p:nvSpPr>
          <p:spPr>
            <a:xfrm>
              <a:off x="2551706" y="5046875"/>
              <a:ext cx="23570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ไม่มีสมาธิ</a:t>
              </a:r>
            </a:p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โดยเฉพาะคลาสที่เรียนเย็น</a:t>
              </a:r>
            </a:p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อยากนอน และมักจะมีสิ่งอื่นมาดึงดูดความสนใจ</a:t>
              </a:r>
            </a:p>
            <a:p>
              <a:pPr algn="ctr"/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ขี้เกียจลุกมาเปิดคอม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/ </a:t>
              </a:r>
              <a:r>
                <a:rPr lang="th-TH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ลุกจากเตียง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212531-CBEA-4601-8686-0671590B34D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Surprisingly/ Because/ But (user’s insight)</a:t>
              </a:r>
            </a:p>
          </p:txBody>
        </p: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62426E87-2730-42C0-83BE-FD3196C74599}"/>
              </a:ext>
            </a:extLst>
          </p:cNvPr>
          <p:cNvSpPr txBox="1">
            <a:spLocks/>
          </p:cNvSpPr>
          <p:nvPr/>
        </p:nvSpPr>
        <p:spPr>
          <a:xfrm>
            <a:off x="2260809" y="2340652"/>
            <a:ext cx="123672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20648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Ideate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89C893C-0E90-40DF-8807-E4DBC73DA45B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4C94C5-A5EC-4EE7-8BAF-BA5114B01532}"/>
              </a:ext>
            </a:extLst>
          </p:cNvPr>
          <p:cNvGrpSpPr/>
          <p:nvPr/>
        </p:nvGrpSpPr>
        <p:grpSpPr>
          <a:xfrm>
            <a:off x="8260952" y="1649833"/>
            <a:ext cx="1213973" cy="1530332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794BC414-DD60-4323-A235-D08E96E5B20D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CBF25136-C879-40E2-8DF4-50139E4D35F4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707211A8-986D-4282-9951-65AC29CAAC35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Oval 1">
              <a:extLst>
                <a:ext uri="{FF2B5EF4-FFF2-40B4-BE49-F238E27FC236}">
                  <a16:creationId xmlns:a16="http://schemas.microsoft.com/office/drawing/2014/main" id="{670FD818-3766-4B78-B0F9-20E3B99FF8A3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3218B82A-1CED-4871-9352-3484F14FEB71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542BAEF0-BD95-48B6-A227-8096A93704A4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FAA8857C-3AF8-47F1-80C4-ACFF28481EA7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5241F36-4BFF-44AB-8D89-0412EDD6088A}"/>
              </a:ext>
            </a:extLst>
          </p:cNvPr>
          <p:cNvSpPr txBox="1"/>
          <p:nvPr/>
        </p:nvSpPr>
        <p:spPr>
          <a:xfrm>
            <a:off x="919387" y="1378824"/>
            <a:ext cx="61011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b="1" dirty="0">
                <a:solidFill>
                  <a:srgbClr val="00B0F0"/>
                </a:solidFill>
                <a:cs typeface="Arial" pitchFamily="34" charset="0"/>
              </a:rPr>
              <a:t>ดึงดูดความสนใจ</a:t>
            </a:r>
            <a:endParaRPr lang="ko-KR" altLang="en-US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BE892-B49A-4023-9083-561268F7000A}"/>
              </a:ext>
            </a:extLst>
          </p:cNvPr>
          <p:cNvSpPr txBox="1"/>
          <p:nvPr/>
        </p:nvSpPr>
        <p:spPr>
          <a:xfrm>
            <a:off x="919387" y="1758017"/>
            <a:ext cx="6101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ออกแบบคลาสเรียนที่เป็นการ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brainstorm</a:t>
            </a:r>
            <a:endParaRPr lang="th-TH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เก็บคะแนนการ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participate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แล้ว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convert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มาเป็น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reward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เช่น บัตรสตาบัค</a:t>
            </a:r>
          </a:p>
          <a:p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สำหรับคนที่มีคะแนน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participate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สูง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BFDB5A-2B0D-4555-BA32-9A17F0FFA5D4}"/>
              </a:ext>
            </a:extLst>
          </p:cNvPr>
          <p:cNvSpPr txBox="1"/>
          <p:nvPr/>
        </p:nvSpPr>
        <p:spPr>
          <a:xfrm>
            <a:off x="919386" y="2688595"/>
            <a:ext cx="61011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b="1" dirty="0">
                <a:solidFill>
                  <a:schemeClr val="accent5">
                    <a:lumMod val="75000"/>
                    <a:lumOff val="25000"/>
                  </a:schemeClr>
                </a:solidFill>
                <a:cs typeface="Arial" pitchFamily="34" charset="0"/>
              </a:rPr>
              <a:t>เพิ่มสีสันต์ และ ความน่าตื่นเต้น</a:t>
            </a:r>
            <a:endParaRPr lang="ko-KR" altLang="en-US" b="1" dirty="0">
              <a:solidFill>
                <a:schemeClr val="accent5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584527-C28B-4AFD-B6D8-9BF5DAA5A433}"/>
              </a:ext>
            </a:extLst>
          </p:cNvPr>
          <p:cNvSpPr txBox="1"/>
          <p:nvPr/>
        </p:nvSpPr>
        <p:spPr>
          <a:xfrm>
            <a:off x="919385" y="3076735"/>
            <a:ext cx="6101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สร้างสีสันต์ของคลาสเรียน และเพิ่มการตื่นเต้นให้กับคลาสเรียน</a:t>
            </a:r>
          </a:p>
          <a:p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โดยการทำในลักษณะของ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‘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กล่องสุ่ม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’</a:t>
            </a:r>
            <a:endParaRPr lang="th-TH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เช่น หลังจากทำงานกลุ่มร่วมกับเพื่อนแล้ว จะมีการแรนด้อมกลุ่ม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สมาชิกในกลุ่ม เพื่อมาพรีเซนต์ (อยู่ที่ดวงแล้วละ ว่าใครจะโดนพรีเซนต์ เหมือนจะเป็นการ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force 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นิดๆว่าควรมีส่วนร่วมในการทำงานกับเพื่อนนะ ไม่งั้นอาจจะถูกแจ๊กพ็อตให้พรีเซนต์ก็ได้)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4493A2-A388-4B00-8A27-5DB35317C368}"/>
              </a:ext>
            </a:extLst>
          </p:cNvPr>
          <p:cNvSpPr txBox="1"/>
          <p:nvPr/>
        </p:nvSpPr>
        <p:spPr>
          <a:xfrm>
            <a:off x="919385" y="4681828"/>
            <a:ext cx="61011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b="1" dirty="0">
                <a:solidFill>
                  <a:schemeClr val="accent5">
                    <a:lumMod val="90000"/>
                    <a:lumOff val="10000"/>
                  </a:schemeClr>
                </a:solidFill>
                <a:cs typeface="Arial" pitchFamily="34" charset="0"/>
              </a:rPr>
              <a:t>เพิ่มความสนุกสนาน</a:t>
            </a:r>
            <a:endParaRPr lang="ko-KR" altLang="en-US" b="1" dirty="0">
              <a:solidFill>
                <a:schemeClr val="accent5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C3023B-DD1E-4935-A67E-376A9AF231DE}"/>
              </a:ext>
            </a:extLst>
          </p:cNvPr>
          <p:cNvSpPr txBox="1"/>
          <p:nvPr/>
        </p:nvSpPr>
        <p:spPr>
          <a:xfrm>
            <a:off x="919384" y="5086593"/>
            <a:ext cx="610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อาจมีกิจกรรมที่ไม่เกี่ยวกับการเรียน ลุ้นรับ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+</a:t>
            </a:r>
            <a:r>
              <a:rPr lang="th-TH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ลุ้นแลกของรางวัล แล้วมีการจัดแรงค์กิ้งประจำสัปดาห์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7992" y="496065"/>
            <a:ext cx="4426923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Prototype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EFB318-8377-44F8-80C9-2A9AA88B4B1A}"/>
              </a:ext>
            </a:extLst>
          </p:cNvPr>
          <p:cNvCxnSpPr/>
          <p:nvPr/>
        </p:nvCxnSpPr>
        <p:spPr>
          <a:xfrm>
            <a:off x="3967993" y="2189526"/>
            <a:ext cx="0" cy="403510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54CF25-2DEF-4DB4-A6F7-EEEE6F0B8C36}"/>
              </a:ext>
            </a:extLst>
          </p:cNvPr>
          <p:cNvCxnSpPr/>
          <p:nvPr/>
        </p:nvCxnSpPr>
        <p:spPr>
          <a:xfrm>
            <a:off x="8187655" y="2189526"/>
            <a:ext cx="0" cy="403510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7C2516-9A04-4B2C-8500-3475C2ED5662}"/>
              </a:ext>
            </a:extLst>
          </p:cNvPr>
          <p:cNvSpPr txBox="1"/>
          <p:nvPr/>
        </p:nvSpPr>
        <p:spPr>
          <a:xfrm>
            <a:off x="917428" y="1953857"/>
            <a:ext cx="61011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b="1" dirty="0">
                <a:solidFill>
                  <a:srgbClr val="00B0F0"/>
                </a:solidFill>
                <a:cs typeface="Arial" pitchFamily="34" charset="0"/>
              </a:rPr>
              <a:t>ดึงดูดความสนใจ</a:t>
            </a:r>
            <a:endParaRPr lang="ko-KR" altLang="en-US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74" name="Rounded Rectangle 5">
            <a:extLst>
              <a:ext uri="{FF2B5EF4-FFF2-40B4-BE49-F238E27FC236}">
                <a16:creationId xmlns:a16="http://schemas.microsoft.com/office/drawing/2014/main" id="{A341C1D6-763A-4B04-BAB3-BC3A9D1D1FFB}"/>
              </a:ext>
            </a:extLst>
          </p:cNvPr>
          <p:cNvSpPr/>
          <p:nvPr/>
        </p:nvSpPr>
        <p:spPr>
          <a:xfrm flipH="1">
            <a:off x="1544927" y="2599198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E85D91FA-B9A4-4B20-A053-AD9F03825F2D}"/>
              </a:ext>
            </a:extLst>
          </p:cNvPr>
          <p:cNvSpPr/>
          <p:nvPr/>
        </p:nvSpPr>
        <p:spPr>
          <a:xfrm>
            <a:off x="1366471" y="3062952"/>
            <a:ext cx="235098" cy="2350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ADEF29F6-85EE-4E9E-B6D7-922594E437BD}"/>
              </a:ext>
            </a:extLst>
          </p:cNvPr>
          <p:cNvSpPr/>
          <p:nvPr/>
        </p:nvSpPr>
        <p:spPr>
          <a:xfrm>
            <a:off x="1073238" y="3056734"/>
            <a:ext cx="235098" cy="2350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27AA4E12-995E-41E3-9358-DD6D8CDCEF39}"/>
              </a:ext>
            </a:extLst>
          </p:cNvPr>
          <p:cNvSpPr/>
          <p:nvPr/>
        </p:nvSpPr>
        <p:spPr>
          <a:xfrm>
            <a:off x="2345673" y="3062635"/>
            <a:ext cx="235098" cy="2350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Oval 37">
            <a:extLst>
              <a:ext uri="{FF2B5EF4-FFF2-40B4-BE49-F238E27FC236}">
                <a16:creationId xmlns:a16="http://schemas.microsoft.com/office/drawing/2014/main" id="{0C994676-A1DD-4A3B-A09B-2BE7DE8FA6B5}"/>
              </a:ext>
            </a:extLst>
          </p:cNvPr>
          <p:cNvSpPr/>
          <p:nvPr/>
        </p:nvSpPr>
        <p:spPr>
          <a:xfrm>
            <a:off x="1694391" y="3062635"/>
            <a:ext cx="235098" cy="2350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Smiley Face 14">
            <a:extLst>
              <a:ext uri="{FF2B5EF4-FFF2-40B4-BE49-F238E27FC236}">
                <a16:creationId xmlns:a16="http://schemas.microsoft.com/office/drawing/2014/main" id="{11B0656E-AFCE-4FEF-98D2-365B453AC9A8}"/>
              </a:ext>
            </a:extLst>
          </p:cNvPr>
          <p:cNvSpPr/>
          <p:nvPr/>
        </p:nvSpPr>
        <p:spPr>
          <a:xfrm>
            <a:off x="2052440" y="3065066"/>
            <a:ext cx="235098" cy="2350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Oval 37">
            <a:extLst>
              <a:ext uri="{FF2B5EF4-FFF2-40B4-BE49-F238E27FC236}">
                <a16:creationId xmlns:a16="http://schemas.microsoft.com/office/drawing/2014/main" id="{09EE7730-06E2-4D22-AD1A-D19B48D90D3F}"/>
              </a:ext>
            </a:extLst>
          </p:cNvPr>
          <p:cNvSpPr/>
          <p:nvPr/>
        </p:nvSpPr>
        <p:spPr>
          <a:xfrm>
            <a:off x="1605392" y="3905780"/>
            <a:ext cx="347366" cy="34736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ED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53BC8B4-2B76-44D6-9888-2CD81822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2" y="5675364"/>
            <a:ext cx="584364" cy="35291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45088C0-DCB1-43E7-9D29-E3EC1BC3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97" y="5571093"/>
            <a:ext cx="554907" cy="240596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8BF641A-3F09-4369-BA91-80168D4043A4}"/>
              </a:ext>
            </a:extLst>
          </p:cNvPr>
          <p:cNvSpPr txBox="1"/>
          <p:nvPr/>
        </p:nvSpPr>
        <p:spPr>
          <a:xfrm>
            <a:off x="1094854" y="53621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/>
              <a:t>คะแนน</a:t>
            </a:r>
            <a:endParaRPr lang="en-GB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FA1BD1-C041-4287-B6D3-6A92F819426C}"/>
              </a:ext>
            </a:extLst>
          </p:cNvPr>
          <p:cNvSpPr txBox="1"/>
          <p:nvPr/>
        </p:nvSpPr>
        <p:spPr>
          <a:xfrm>
            <a:off x="1157570" y="4303088"/>
            <a:ext cx="12430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Participate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F5D78EB-A111-4C07-998F-1619BDC89973}"/>
              </a:ext>
            </a:extLst>
          </p:cNvPr>
          <p:cNvSpPr/>
          <p:nvPr/>
        </p:nvSpPr>
        <p:spPr>
          <a:xfrm rot="5400000">
            <a:off x="1625840" y="3581372"/>
            <a:ext cx="334391" cy="1162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9CE4D23-B4A5-478D-BBA3-3E5E9B5BE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82" y="5359256"/>
            <a:ext cx="435981" cy="271902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42B1F4E-7CBD-4578-BC7F-18599530FB1A}"/>
              </a:ext>
            </a:extLst>
          </p:cNvPr>
          <p:cNvSpPr txBox="1"/>
          <p:nvPr/>
        </p:nvSpPr>
        <p:spPr>
          <a:xfrm>
            <a:off x="1001371" y="6168575"/>
            <a:ext cx="14385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Reward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257ABC-745F-43AA-83E3-0C9B898D73F3}"/>
              </a:ext>
            </a:extLst>
          </p:cNvPr>
          <p:cNvSpPr txBox="1"/>
          <p:nvPr/>
        </p:nvSpPr>
        <p:spPr>
          <a:xfrm>
            <a:off x="1656328" y="5794278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/>
              <a:t>ไม่ต้องส่งงาน</a:t>
            </a:r>
            <a:endParaRPr lang="en-GB" sz="1200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B2C255E5-F930-4A7D-8013-E1DF4E134EC0}"/>
              </a:ext>
            </a:extLst>
          </p:cNvPr>
          <p:cNvSpPr/>
          <p:nvPr/>
        </p:nvSpPr>
        <p:spPr>
          <a:xfrm rot="5400000">
            <a:off x="1611879" y="4951261"/>
            <a:ext cx="334391" cy="1162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48BE8C8-BCB1-4BFC-A1C4-6C71829228D1}"/>
              </a:ext>
            </a:extLst>
          </p:cNvPr>
          <p:cNvSpPr txBox="1"/>
          <p:nvPr/>
        </p:nvSpPr>
        <p:spPr>
          <a:xfrm>
            <a:off x="4417595" y="1956998"/>
            <a:ext cx="61011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b="1" dirty="0">
                <a:solidFill>
                  <a:schemeClr val="accent5">
                    <a:lumMod val="75000"/>
                    <a:lumOff val="25000"/>
                  </a:schemeClr>
                </a:solidFill>
                <a:cs typeface="Arial" pitchFamily="34" charset="0"/>
              </a:rPr>
              <a:t>เพิ่มสีสันต์ และ ความน่าตื่นเต้น</a:t>
            </a:r>
            <a:endParaRPr lang="ko-KR" altLang="en-US" b="1" dirty="0">
              <a:solidFill>
                <a:schemeClr val="accent5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94C6998-9CD1-49C7-B0DE-25E46D72A941}"/>
              </a:ext>
            </a:extLst>
          </p:cNvPr>
          <p:cNvSpPr/>
          <p:nvPr/>
        </p:nvSpPr>
        <p:spPr>
          <a:xfrm>
            <a:off x="4292967" y="3292291"/>
            <a:ext cx="308593" cy="3077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95A0A5E-3D3E-444D-A8C6-015389629BDD}"/>
              </a:ext>
            </a:extLst>
          </p:cNvPr>
          <p:cNvSpPr/>
          <p:nvPr/>
        </p:nvSpPr>
        <p:spPr>
          <a:xfrm>
            <a:off x="4636221" y="3292291"/>
            <a:ext cx="308593" cy="3077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ADC0A65-FC5A-4C2D-A068-4F384C715379}"/>
              </a:ext>
            </a:extLst>
          </p:cNvPr>
          <p:cNvSpPr/>
          <p:nvPr/>
        </p:nvSpPr>
        <p:spPr>
          <a:xfrm>
            <a:off x="4979475" y="3292291"/>
            <a:ext cx="308593" cy="3077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EAA75FE-96BF-40BA-A046-90BD9A859CAF}"/>
              </a:ext>
            </a:extLst>
          </p:cNvPr>
          <p:cNvSpPr/>
          <p:nvPr/>
        </p:nvSpPr>
        <p:spPr>
          <a:xfrm>
            <a:off x="5354863" y="3292291"/>
            <a:ext cx="308593" cy="3077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E68BB1-6CD0-40B2-9103-3DB8A2E6E56C}"/>
              </a:ext>
            </a:extLst>
          </p:cNvPr>
          <p:cNvSpPr/>
          <p:nvPr/>
        </p:nvSpPr>
        <p:spPr>
          <a:xfrm>
            <a:off x="5717532" y="3292291"/>
            <a:ext cx="308593" cy="3077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4EF402-E69F-48D4-9492-08B8F98A9CA4}"/>
              </a:ext>
            </a:extLst>
          </p:cNvPr>
          <p:cNvSpPr txBox="1"/>
          <p:nvPr/>
        </p:nvSpPr>
        <p:spPr>
          <a:xfrm>
            <a:off x="3881899" y="3021526"/>
            <a:ext cx="1243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B2D470C-8EAB-47CF-8EA2-4ED8BF3D2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301" y="3152331"/>
            <a:ext cx="616206" cy="582879"/>
          </a:xfrm>
          <a:prstGeom prst="rect">
            <a:avLst/>
          </a:prstGeom>
        </p:spPr>
      </p:pic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BF980FE1-DD69-45AE-8391-2192F3510655}"/>
              </a:ext>
            </a:extLst>
          </p:cNvPr>
          <p:cNvSpPr/>
          <p:nvPr/>
        </p:nvSpPr>
        <p:spPr>
          <a:xfrm>
            <a:off x="6241695" y="3388065"/>
            <a:ext cx="334391" cy="116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C54E232-5076-430E-BBD2-FD76D4F8E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809" y="3148526"/>
            <a:ext cx="615874" cy="597780"/>
          </a:xfrm>
          <a:prstGeom prst="rect">
            <a:avLst/>
          </a:pr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B9DB0E44-CE7D-4095-9241-C4395CE63684}"/>
              </a:ext>
            </a:extLst>
          </p:cNvPr>
          <p:cNvSpPr/>
          <p:nvPr/>
        </p:nvSpPr>
        <p:spPr>
          <a:xfrm>
            <a:off x="4827148" y="4224472"/>
            <a:ext cx="308593" cy="3077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60F5AFA-5C25-4A00-96CC-E4C6CB8975F6}"/>
              </a:ext>
            </a:extLst>
          </p:cNvPr>
          <p:cNvSpPr/>
          <p:nvPr/>
        </p:nvSpPr>
        <p:spPr>
          <a:xfrm>
            <a:off x="4827147" y="4895413"/>
            <a:ext cx="308593" cy="3077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21E11357-A7BC-40DE-AF4C-02DA9EE07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207" y="4108001"/>
            <a:ext cx="616206" cy="582879"/>
          </a:xfrm>
          <a:prstGeom prst="rect">
            <a:avLst/>
          </a:prstGeom>
        </p:spPr>
      </p:pic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E8A0371F-4753-4682-9FB3-7D75AE4B28FD}"/>
              </a:ext>
            </a:extLst>
          </p:cNvPr>
          <p:cNvSpPr/>
          <p:nvPr/>
        </p:nvSpPr>
        <p:spPr>
          <a:xfrm>
            <a:off x="5327601" y="4343735"/>
            <a:ext cx="334391" cy="116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4EC9E9B3-AFBA-427E-9B46-D75E4ECCE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034" y="4776961"/>
            <a:ext cx="616206" cy="582879"/>
          </a:xfrm>
          <a:prstGeom prst="rect">
            <a:avLst/>
          </a:prstGeom>
        </p:spPr>
      </p:pic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2579EFBB-5474-4FC2-9562-260251060C72}"/>
              </a:ext>
            </a:extLst>
          </p:cNvPr>
          <p:cNvSpPr/>
          <p:nvPr/>
        </p:nvSpPr>
        <p:spPr>
          <a:xfrm>
            <a:off x="5315428" y="5012695"/>
            <a:ext cx="334391" cy="116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EA0882-C176-422E-82CA-CE0FE4411E43}"/>
              </a:ext>
            </a:extLst>
          </p:cNvPr>
          <p:cNvSpPr txBox="1"/>
          <p:nvPr/>
        </p:nvSpPr>
        <p:spPr>
          <a:xfrm>
            <a:off x="6042417" y="4512187"/>
            <a:ext cx="2145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th-TH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Present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87C5410-6D65-4756-8DE7-5105B180FE2C}"/>
              </a:ext>
            </a:extLst>
          </p:cNvPr>
          <p:cNvSpPr txBox="1"/>
          <p:nvPr/>
        </p:nvSpPr>
        <p:spPr>
          <a:xfrm>
            <a:off x="9097447" y="1953857"/>
            <a:ext cx="2869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altLang="ko-KR" b="1" dirty="0">
                <a:solidFill>
                  <a:schemeClr val="accent5">
                    <a:lumMod val="90000"/>
                    <a:lumOff val="10000"/>
                  </a:schemeClr>
                </a:solidFill>
                <a:cs typeface="Arial" pitchFamily="34" charset="0"/>
              </a:rPr>
              <a:t>เพิ่มความสนุกสนาน</a:t>
            </a:r>
            <a:endParaRPr lang="ko-KR" altLang="en-US" b="1" dirty="0">
              <a:solidFill>
                <a:schemeClr val="accent5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Speech Bubble: Rectangle with Corners Rounded 127">
            <a:extLst>
              <a:ext uri="{FF2B5EF4-FFF2-40B4-BE49-F238E27FC236}">
                <a16:creationId xmlns:a16="http://schemas.microsoft.com/office/drawing/2014/main" id="{1B97FEBE-D0D0-4C2B-B7A4-C75EEB0CE1C3}"/>
              </a:ext>
            </a:extLst>
          </p:cNvPr>
          <p:cNvSpPr/>
          <p:nvPr/>
        </p:nvSpPr>
        <p:spPr>
          <a:xfrm>
            <a:off x="8919413" y="2897557"/>
            <a:ext cx="2495603" cy="724246"/>
          </a:xfrm>
          <a:prstGeom prst="wedgeRoundRectCallout">
            <a:avLst>
              <a:gd name="adj1" fmla="val -57473"/>
              <a:gd name="adj2" fmla="val 31226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27F2CD-5AC4-43D6-8579-31B942114652}"/>
              </a:ext>
            </a:extLst>
          </p:cNvPr>
          <p:cNvSpPr txBox="1"/>
          <p:nvPr/>
        </p:nvSpPr>
        <p:spPr>
          <a:xfrm>
            <a:off x="9002653" y="3022060"/>
            <a:ext cx="2413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ถ่ายรูปแบงค์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</a:t>
            </a:r>
            <a:r>
              <a:rPr lang="th-TH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แล้วส่งมาในแชท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th-TH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คนแรก ได้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participate point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Speech Bubble: Rectangle with Corners Rounded 129">
            <a:extLst>
              <a:ext uri="{FF2B5EF4-FFF2-40B4-BE49-F238E27FC236}">
                <a16:creationId xmlns:a16="http://schemas.microsoft.com/office/drawing/2014/main" id="{4217A2CF-F81A-4317-A03A-889BD61BB4AB}"/>
              </a:ext>
            </a:extLst>
          </p:cNvPr>
          <p:cNvSpPr/>
          <p:nvPr/>
        </p:nvSpPr>
        <p:spPr>
          <a:xfrm>
            <a:off x="8936671" y="3746306"/>
            <a:ext cx="2495603" cy="432280"/>
          </a:xfrm>
          <a:prstGeom prst="wedgeRoundRectCallout">
            <a:avLst>
              <a:gd name="adj1" fmla="val -57473"/>
              <a:gd name="adj2" fmla="val 31226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0C689B0-812D-4A88-8957-2E59AA5BB6BF}"/>
              </a:ext>
            </a:extLst>
          </p:cNvPr>
          <p:cNvSpPr txBox="1"/>
          <p:nvPr/>
        </p:nvSpPr>
        <p:spPr>
          <a:xfrm>
            <a:off x="9019911" y="3870809"/>
            <a:ext cx="24134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</a:t>
            </a:r>
            <a:r>
              <a:rPr lang="th-TH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คนแรกที่เปิดกล้อง ฟรีขนม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DDC660C5-1BB6-4738-BEE0-45B8E4645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4130" y="4450713"/>
            <a:ext cx="1907195" cy="1209622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EE7485AF-6839-4139-A605-5A1749F83008}"/>
              </a:ext>
            </a:extLst>
          </p:cNvPr>
          <p:cNvSpPr txBox="1"/>
          <p:nvPr/>
        </p:nvSpPr>
        <p:spPr>
          <a:xfrm>
            <a:off x="10659175" y="4736275"/>
            <a:ext cx="1598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Weekly Rank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4" name="Table 87">
            <a:extLst>
              <a:ext uri="{FF2B5EF4-FFF2-40B4-BE49-F238E27FC236}">
                <a16:creationId xmlns:a16="http://schemas.microsoft.com/office/drawing/2014/main" id="{618D5BD1-AE34-42A5-89ED-AFC0D3559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46447"/>
              </p:ext>
            </p:extLst>
          </p:nvPr>
        </p:nvGraphicFramePr>
        <p:xfrm>
          <a:off x="10948244" y="5048265"/>
          <a:ext cx="906614" cy="56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07">
                  <a:extLst>
                    <a:ext uri="{9D8B030D-6E8A-4147-A177-3AD203B41FA5}">
                      <a16:colId xmlns:a16="http://schemas.microsoft.com/office/drawing/2014/main" val="2274436442"/>
                    </a:ext>
                  </a:extLst>
                </a:gridCol>
                <a:gridCol w="453307">
                  <a:extLst>
                    <a:ext uri="{9D8B030D-6E8A-4147-A177-3AD203B41FA5}">
                      <a16:colId xmlns:a16="http://schemas.microsoft.com/office/drawing/2014/main" val="4222171319"/>
                    </a:ext>
                  </a:extLst>
                </a:gridCol>
              </a:tblGrid>
              <a:tr h="142276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85147"/>
                  </a:ext>
                </a:extLst>
              </a:tr>
              <a:tr h="142276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75510"/>
                  </a:ext>
                </a:extLst>
              </a:tr>
              <a:tr h="142276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61239"/>
                  </a:ext>
                </a:extLst>
              </a:tr>
              <a:tr h="142276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9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8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48C262F9-7ED7-4D72-BA48-B2533E1FEE4B}"/>
              </a:ext>
            </a:extLst>
          </p:cNvPr>
          <p:cNvSpPr txBox="1">
            <a:spLocks/>
          </p:cNvSpPr>
          <p:nvPr/>
        </p:nvSpPr>
        <p:spPr>
          <a:xfrm>
            <a:off x="1417739" y="1840895"/>
            <a:ext cx="4631491" cy="1924254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Like</a:t>
            </a:r>
          </a:p>
          <a:p>
            <a:r>
              <a:rPr lang="th-TH" dirty="0"/>
              <a:t>ในหัวข้อ </a:t>
            </a:r>
            <a:r>
              <a:rPr lang="th-TH" altLang="ko-KR" dirty="0"/>
              <a:t>เพิ่มสีสันต์ และความน่าตื่นเต้น</a:t>
            </a:r>
            <a:br>
              <a:rPr lang="th-TH" altLang="ko-KR" dirty="0"/>
            </a:br>
            <a:r>
              <a:rPr lang="th-TH" altLang="ko-KR" dirty="0"/>
              <a:t>ดูน่าสนใจ</a:t>
            </a:r>
            <a:endParaRPr lang="ko-KR" alt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FF553BB2-B653-4485-9E5A-F1FD9ABF06C8}"/>
              </a:ext>
            </a:extLst>
          </p:cNvPr>
          <p:cNvSpPr txBox="1">
            <a:spLocks/>
          </p:cNvSpPr>
          <p:nvPr/>
        </p:nvSpPr>
        <p:spPr>
          <a:xfrm>
            <a:off x="6249037" y="1840895"/>
            <a:ext cx="4631491" cy="192425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2"/>
                </a:solidFill>
              </a:rPr>
              <a:t>Dislike</a:t>
            </a:r>
            <a:endParaRPr lang="th-TH" b="1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ไม่ชอบกิจกรรมกลุ่ม เพราะมันไม่ใช่ข้อดีของการเรียนออนไลน์</a:t>
            </a:r>
            <a:endParaRPr lang="en-GB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6FF8BAC2-047D-47AE-B4DE-0DFD8DC5A4A9}"/>
              </a:ext>
            </a:extLst>
          </p:cNvPr>
          <p:cNvSpPr txBox="1">
            <a:spLocks/>
          </p:cNvSpPr>
          <p:nvPr/>
        </p:nvSpPr>
        <p:spPr>
          <a:xfrm>
            <a:off x="1394760" y="4345497"/>
            <a:ext cx="4654470" cy="2103226"/>
          </a:xfrm>
          <a:prstGeom prst="rect">
            <a:avLst/>
          </a:prstGeom>
          <a:ln w="5715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Question</a:t>
            </a:r>
            <a:endParaRPr lang="th-TH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กิจกรรมอาจจะเยอะไปมั้ย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จะรบกวนเวลาเรียนมั้ย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หรืออาจจะดึงดูดแค่เฉพาะเวลามีกิจกรรม แต่ช่วงที่อาจารย์สอนก็อาจจะไม่ดึงดูดเหมือนเดิม</a:t>
            </a:r>
            <a:endParaRPr lang="en-GB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75A38FF-0D49-41C8-9D14-1C782C6EE56D}"/>
              </a:ext>
            </a:extLst>
          </p:cNvPr>
          <p:cNvSpPr txBox="1">
            <a:spLocks/>
          </p:cNvSpPr>
          <p:nvPr/>
        </p:nvSpPr>
        <p:spPr>
          <a:xfrm>
            <a:off x="6249037" y="4345497"/>
            <a:ext cx="4608511" cy="2103226"/>
          </a:xfrm>
          <a:prstGeom prst="rect">
            <a:avLst/>
          </a:prstGeom>
          <a:ln w="57150">
            <a:solidFill>
              <a:srgbClr val="2064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Idea</a:t>
            </a:r>
            <a:endParaRPr lang="th-TH" b="1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ไม่ควรมีการบ้าน ทำในคลาสให้เสร็จเลย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ถ้าวันไหน </a:t>
            </a:r>
            <a:r>
              <a:rPr lang="en-US" dirty="0"/>
              <a:t>participate </a:t>
            </a:r>
            <a:r>
              <a:rPr lang="th-TH" dirty="0"/>
              <a:t>ต่ำถึงมีการบ้าน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0CFBCD9-B789-4B85-88F8-FC02DE80AC93}"/>
              </a:ext>
            </a:extLst>
          </p:cNvPr>
          <p:cNvSpPr/>
          <p:nvPr/>
        </p:nvSpPr>
        <p:spPr>
          <a:xfrm>
            <a:off x="1658229" y="3951503"/>
            <a:ext cx="879566" cy="8795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?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E9A786-BBD5-47CB-A4A0-B963D7E284AA}"/>
              </a:ext>
            </a:extLst>
          </p:cNvPr>
          <p:cNvGrpSpPr/>
          <p:nvPr/>
        </p:nvGrpSpPr>
        <p:grpSpPr>
          <a:xfrm>
            <a:off x="1658229" y="1401112"/>
            <a:ext cx="879566" cy="879566"/>
            <a:chOff x="3557960" y="727143"/>
            <a:chExt cx="879566" cy="87956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6AADF93-9AF5-41E1-B9CA-1D90FC40CBD2}"/>
                </a:ext>
              </a:extLst>
            </p:cNvPr>
            <p:cNvSpPr/>
            <p:nvPr/>
          </p:nvSpPr>
          <p:spPr>
            <a:xfrm>
              <a:off x="3557960" y="727143"/>
              <a:ext cx="879566" cy="8795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90BC7CE7-0847-4942-A9E5-3184A1D0E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1696" y="869253"/>
              <a:ext cx="560032" cy="56003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E247F3-4DC4-44FA-B20D-9094633D8725}"/>
              </a:ext>
            </a:extLst>
          </p:cNvPr>
          <p:cNvGrpSpPr/>
          <p:nvPr/>
        </p:nvGrpSpPr>
        <p:grpSpPr>
          <a:xfrm>
            <a:off x="9725781" y="1408908"/>
            <a:ext cx="879566" cy="879566"/>
            <a:chOff x="10434381" y="2476027"/>
            <a:chExt cx="879566" cy="87956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B485FB-7CE0-47F0-A1A7-9A64A706188B}"/>
                </a:ext>
              </a:extLst>
            </p:cNvPr>
            <p:cNvSpPr/>
            <p:nvPr/>
          </p:nvSpPr>
          <p:spPr>
            <a:xfrm>
              <a:off x="10434381" y="2476027"/>
              <a:ext cx="879566" cy="8795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Graphic 65" descr="Thumbs up sign with solid fill">
              <a:extLst>
                <a:ext uri="{FF2B5EF4-FFF2-40B4-BE49-F238E27FC236}">
                  <a16:creationId xmlns:a16="http://schemas.microsoft.com/office/drawing/2014/main" id="{71521887-50C1-4190-A068-434F8CD68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10600512" y="2671805"/>
              <a:ext cx="560032" cy="58559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2E9BE9-57D3-4920-B6B4-7B0D810EE0CE}"/>
              </a:ext>
            </a:extLst>
          </p:cNvPr>
          <p:cNvGrpSpPr/>
          <p:nvPr/>
        </p:nvGrpSpPr>
        <p:grpSpPr>
          <a:xfrm>
            <a:off x="9732145" y="4046134"/>
            <a:ext cx="879566" cy="879566"/>
            <a:chOff x="10434381" y="4758032"/>
            <a:chExt cx="879566" cy="87956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EB56B1E-F06F-4767-8662-B92F9710F3E5}"/>
                </a:ext>
              </a:extLst>
            </p:cNvPr>
            <p:cNvSpPr/>
            <p:nvPr/>
          </p:nvSpPr>
          <p:spPr>
            <a:xfrm>
              <a:off x="10434381" y="4758032"/>
              <a:ext cx="879566" cy="8795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Lights On with solid fill">
              <a:extLst>
                <a:ext uri="{FF2B5EF4-FFF2-40B4-BE49-F238E27FC236}">
                  <a16:creationId xmlns:a16="http://schemas.microsoft.com/office/drawing/2014/main" id="{207D3156-38FE-427F-A6FE-964DB814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05347" y="4903438"/>
              <a:ext cx="555197" cy="555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393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Manadda Jaruschaimongkol</cp:lastModifiedBy>
  <cp:revision>79</cp:revision>
  <dcterms:created xsi:type="dcterms:W3CDTF">2020-01-20T05:08:25Z</dcterms:created>
  <dcterms:modified xsi:type="dcterms:W3CDTF">2021-12-15T10:12:35Z</dcterms:modified>
</cp:coreProperties>
</file>