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394" autoAdjust="0"/>
  </p:normalViewPr>
  <p:slideViewPr>
    <p:cSldViewPr snapToGrid="0">
      <p:cViewPr varScale="1">
        <p:scale>
          <a:sx n="122" d="100"/>
          <a:sy n="122" d="100"/>
        </p:scale>
        <p:origin x="17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43B9-6DA0-49CE-8F91-2ED7B78EC9A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77E5-50C4-48E5-A8E5-B3090013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8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analyst decides to take action, he has to decide on a remediation</a:t>
            </a:r>
            <a:r>
              <a:rPr lang="en-US" baseline="0" dirty="0" smtClean="0"/>
              <a:t> plan and then execute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5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27D4A-E31E-4B70-8826-C28589B066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0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677E5-50C4-48E5-A8E5-B3090013E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8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6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005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20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 baseline="0"/>
            </a:lvl1pPr>
          </a:lstStyle>
          <a:p>
            <a:r>
              <a:rPr lang="en-US" dirty="0" smtClean="0"/>
              <a:t>Data Exfiltration in Enterprises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Pratyusa</a:t>
            </a:r>
            <a:r>
              <a:rPr lang="en-US" dirty="0" smtClean="0"/>
              <a:t> K. </a:t>
            </a:r>
            <a:r>
              <a:rPr lang="en-US" dirty="0" err="1" smtClean="0"/>
              <a:t>Manadhata</a:t>
            </a:r>
            <a:endParaRPr lang="en-US" dirty="0" smtClean="0"/>
          </a:p>
          <a:p>
            <a:r>
              <a:rPr lang="en-US" dirty="0" smtClean="0"/>
              <a:t>Hewlett Packard Labs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17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249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19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6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GameSec 2016 Panel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60253FAF-107E-4C7A-8518-5769ED6057F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178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094717" cy="1925782"/>
          </a:xfrm>
        </p:spPr>
        <p:txBody>
          <a:bodyPr/>
          <a:lstStyle/>
          <a:p>
            <a:r>
              <a:rPr lang="en-US" sz="4400" dirty="0" smtClean="0"/>
              <a:t>Operational Security </a:t>
            </a:r>
            <a:r>
              <a:rPr lang="en-US" sz="4800" dirty="0" smtClean="0"/>
              <a:t>Games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/>
              <a:t>Pratyusa</a:t>
            </a:r>
            <a:r>
              <a:rPr lang="en-US" sz="2800" dirty="0" smtClean="0"/>
              <a:t> K. </a:t>
            </a:r>
            <a:r>
              <a:rPr lang="en-US" sz="2800" dirty="0" err="1" smtClean="0"/>
              <a:t>Manadhata</a:t>
            </a:r>
            <a:endParaRPr lang="en-US" sz="2800" dirty="0" smtClean="0"/>
          </a:p>
          <a:p>
            <a:r>
              <a:rPr lang="en-US" sz="2000" dirty="0"/>
              <a:t>m</a:t>
            </a:r>
            <a:r>
              <a:rPr lang="en-US" sz="2000" dirty="0" smtClean="0"/>
              <a:t>anadhata@hpe.com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Thank you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Pratyusa</a:t>
            </a:r>
            <a:r>
              <a:rPr lang="en-US" dirty="0" smtClean="0"/>
              <a:t> K. </a:t>
            </a:r>
            <a:r>
              <a:rPr lang="en-US" dirty="0" err="1" smtClean="0"/>
              <a:t>Manadhata</a:t>
            </a:r>
            <a:endParaRPr lang="en-US" dirty="0" smtClean="0"/>
          </a:p>
          <a:p>
            <a:r>
              <a:rPr lang="en-US" dirty="0" smtClean="0"/>
              <a:t>manadhata@hpe.com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Network Forensics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GameSec</a:t>
            </a:r>
            <a:r>
              <a:rPr lang="en-US" dirty="0" smtClean="0"/>
              <a:t> 2016 Panel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z="800" smtClean="0"/>
              <a:t>2</a:t>
            </a:fld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342" y="1007002"/>
            <a:ext cx="9047106" cy="50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tier-1 analyst sees an alert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86" t="33953" r="-186" b="49421"/>
          <a:stretch/>
        </p:blipFill>
        <p:spPr>
          <a:xfrm>
            <a:off x="966787" y="2981325"/>
            <a:ext cx="10258426" cy="8096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tier-1 analyst builds a context</a:t>
            </a:r>
            <a:endParaRPr lang="en-US" dirty="0"/>
          </a:p>
        </p:txBody>
      </p:sp>
      <p:pic>
        <p:nvPicPr>
          <p:cNvPr id="122" name="Picture 121" descr="Screen Shot 2011-12-05 at 8.54.23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066800"/>
            <a:ext cx="9972675" cy="554423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tier-2 analyst takes remediation 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9CB1-E032-49B3-B5E2-6F97DEE43A7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 flipH="1">
            <a:off x="7524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Quarantine </a:t>
            </a:r>
            <a:r>
              <a:rPr lang="en-US" sz="2400" b="1" dirty="0" smtClean="0">
                <a:solidFill>
                  <a:schemeClr val="bg1"/>
                </a:solidFill>
              </a:rPr>
              <a:t>the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infected machine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 flipH="1">
            <a:off x="42957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Schedule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run </a:t>
            </a:r>
            <a:r>
              <a:rPr lang="en-US" sz="2400" b="1" dirty="0">
                <a:solidFill>
                  <a:schemeClr val="bg1"/>
                </a:solidFill>
              </a:rPr>
              <a:t>clean up </a:t>
            </a:r>
            <a:r>
              <a:rPr lang="en-US" sz="2400" b="1" dirty="0" smtClean="0">
                <a:solidFill>
                  <a:schemeClr val="bg1"/>
                </a:solidFill>
              </a:rPr>
              <a:t>tools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 flipH="1">
            <a:off x="7839075" y="2409825"/>
            <a:ext cx="3448050" cy="1752600"/>
          </a:xfrm>
          <a:prstGeom prst="round2DiagRect">
            <a:avLst>
              <a:gd name="adj1" fmla="val 7275"/>
              <a:gd name="adj2" fmla="val 0"/>
            </a:avLst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Schedule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run </a:t>
            </a:r>
            <a:r>
              <a:rPr lang="en-US" sz="2400" b="1" dirty="0">
                <a:solidFill>
                  <a:schemeClr val="bg1"/>
                </a:solidFill>
              </a:rPr>
              <a:t>reimaging</a:t>
            </a:r>
          </a:p>
        </p:txBody>
      </p:sp>
    </p:spTree>
    <p:extLst>
      <p:ext uri="{BB962C8B-B14F-4D97-AF65-F5344CB8AC3E}">
        <p14:creationId xmlns:p14="http://schemas.microsoft.com/office/powerpoint/2010/main" val="3267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reho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40" y="605264"/>
            <a:ext cx="5376928" cy="40326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76800" y="485335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1.5 billion events/day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~200 actionable alerts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~10 minutes/alert</a:t>
            </a:r>
            <a:r>
              <a:rPr lang="en-US" dirty="0" smtClean="0"/>
              <a:t> for escalation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SOCs: Repetitive, manual, and error prone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KEEP CALM AND GAME/DECISION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44" y="1793753"/>
            <a:ext cx="2954948" cy="344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Remediation as ‘planning under uncertainty’ or ‘games’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Input:     </a:t>
            </a:r>
            <a:r>
              <a:rPr lang="en-US" sz="1600" dirty="0" smtClean="0"/>
              <a:t>events and alerts from the network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partial view of the network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costs </a:t>
            </a:r>
            <a:r>
              <a:rPr lang="en-US" sz="1600" dirty="0" smtClean="0"/>
              <a:t>of sensor placement, false positives, and false negatives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adversary’s </a:t>
            </a:r>
            <a:r>
              <a:rPr lang="en-US" sz="1600" dirty="0" smtClean="0"/>
              <a:t>goals and actions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Output:   </a:t>
            </a:r>
            <a:r>
              <a:rPr lang="en-US" dirty="0" smtClean="0"/>
              <a:t>Remediation action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Approach: </a:t>
            </a:r>
            <a:r>
              <a:rPr lang="en-US" dirty="0" smtClean="0"/>
              <a:t>Decision making under uncertainty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Two player games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8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realistic </a:t>
            </a:r>
            <a:r>
              <a:rPr lang="en-US" dirty="0" smtClean="0"/>
              <a:t>models/inputs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 updates in response to network </a:t>
            </a:r>
            <a:r>
              <a:rPr lang="en-US" dirty="0" smtClean="0"/>
              <a:t>changes</a:t>
            </a:r>
          </a:p>
          <a:p>
            <a:endParaRPr lang="en-US" dirty="0"/>
          </a:p>
          <a:p>
            <a:r>
              <a:rPr lang="en-US" dirty="0"/>
              <a:t>Scalable, reliable, and timely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Interpreting results</a:t>
            </a:r>
          </a:p>
          <a:p>
            <a:endParaRPr lang="en-US" dirty="0"/>
          </a:p>
          <a:p>
            <a:r>
              <a:rPr lang="en-US" dirty="0" smtClean="0"/>
              <a:t>Incorporating analyst feedback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GameSec 2016 Panel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3FAF-107E-4C7A-8518-5769ED6057F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1184</TotalTime>
  <Words>157</Words>
  <Application>Microsoft Office PowerPoint</Application>
  <PresentationFormat>Widescreen</PresentationFormat>
  <Paragraphs>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HP Simplified</vt:lpstr>
      <vt:lpstr>HPE_Standard_Arial_16x9_v5</vt:lpstr>
      <vt:lpstr>Operational Security Games </vt:lpstr>
      <vt:lpstr>PowerPoint Presentation</vt:lpstr>
      <vt:lpstr>A tier-1 analyst sees an alert</vt:lpstr>
      <vt:lpstr>The tier-1 analyst builds a context</vt:lpstr>
      <vt:lpstr>A tier-2 analyst takes remediation actions</vt:lpstr>
      <vt:lpstr>PowerPoint Presentation</vt:lpstr>
      <vt:lpstr>SOCs: Repetitive, manual, and error prone</vt:lpstr>
      <vt:lpstr>Remediation as ‘planning under uncertainty’ or ‘games’</vt:lpstr>
      <vt:lpstr>Challenges</vt:lpstr>
      <vt:lpstr>Thank you 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Manadhata, Pratyusa K</dc:creator>
  <cp:lastModifiedBy>Manadhata, Pratyusa K</cp:lastModifiedBy>
  <cp:revision>188</cp:revision>
  <dcterms:created xsi:type="dcterms:W3CDTF">2016-01-25T12:17:22Z</dcterms:created>
  <dcterms:modified xsi:type="dcterms:W3CDTF">2016-11-01T18:31:53Z</dcterms:modified>
</cp:coreProperties>
</file>