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9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15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78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103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999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640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77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07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43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78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3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28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6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75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79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45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F03FA0-6FAE-4DBD-8750-BCC5F6DA36C7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83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038F29-D6C7-D852-8350-231090F3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94" y="4406153"/>
            <a:ext cx="3745620" cy="21550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72F52-043D-7C96-97CD-0A3677CCE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Ángel Arcade: Minijuegos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DF9AB0-0C33-499A-30B7-3C09CAFCD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Trabajo de fin de grado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Daw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Autor: Ángel Barrón Martínez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tutora DEL proyecto: SARA BEREZO LOZA</a:t>
            </a:r>
          </a:p>
        </p:txBody>
      </p:sp>
    </p:spTree>
    <p:extLst>
      <p:ext uri="{BB962C8B-B14F-4D97-AF65-F5344CB8AC3E}">
        <p14:creationId xmlns:p14="http://schemas.microsoft.com/office/powerpoint/2010/main" val="147762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E05C3-7FC3-5F22-6BF2-5F9A8FE7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APARTADOS DE LA INTERFAZ 2/2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080743-C9D2-D6A3-2862-ED26AA5C7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6" y="1199887"/>
            <a:ext cx="2585754" cy="194775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6E63AE-4EF4-EFA4-F56E-C94B5E8F5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6" y="3147641"/>
            <a:ext cx="2585754" cy="22914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08707FC-471C-947C-FE9D-D435291CD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32"/>
          <a:stretch>
            <a:fillRect/>
          </a:stretch>
        </p:blipFill>
        <p:spPr>
          <a:xfrm>
            <a:off x="2889953" y="1199887"/>
            <a:ext cx="6258470" cy="229144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934A027-1069-E692-1736-CA924AC13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74" y="3631685"/>
            <a:ext cx="4012109" cy="27461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FECDE34-9C37-1C53-002E-80793D3A5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165" y="3854249"/>
            <a:ext cx="2521617" cy="238321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5867637-5A8B-C911-A3B6-C9860BC20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156" y="1199887"/>
            <a:ext cx="1856612" cy="25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7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FB8AE-F3C0-8BA5-95CB-D2406190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CONCLUSIÓN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8E48A-AF03-A346-AA0F-91C0C689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he aprendido?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¿Qué ha sido lo más difícil?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¿Qué mejoraría si tuviera más tiempo?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¿Volvería a hacer este proyecto?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840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47395-63B1-28B7-D63B-6EE7BAED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7D234-6459-2656-2389-0DA94ADD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¿Alguna duda sobre el funcionamiento de la plataforma?</a:t>
            </a:r>
            <a:br>
              <a:rPr lang="es-ES" dirty="0"/>
            </a:br>
            <a:endParaRPr lang="es-ES" dirty="0"/>
          </a:p>
          <a:p>
            <a:r>
              <a:rPr lang="es-ES" dirty="0"/>
              <a:t>¿Queréis que detalle alguna parte del desarrollo o implementación?</a:t>
            </a:r>
            <a:br>
              <a:rPr lang="es-ES" dirty="0"/>
            </a:br>
            <a:endParaRPr lang="es-ES" dirty="0"/>
          </a:p>
          <a:p>
            <a:r>
              <a:rPr lang="es-ES" dirty="0"/>
              <a:t>Estoy abierto a cualquier sugerencia o comentario.</a:t>
            </a:r>
          </a:p>
        </p:txBody>
      </p:sp>
    </p:spTree>
    <p:extLst>
      <p:ext uri="{BB962C8B-B14F-4D97-AF65-F5344CB8AC3E}">
        <p14:creationId xmlns:p14="http://schemas.microsoft.com/office/powerpoint/2010/main" val="216182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EE181-328C-E685-BDE2-F4844458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ÍNDICE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5789C7-B425-7E6B-414B-93CF2C85C4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13285" y="2031028"/>
            <a:ext cx="487037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Tecnologías usadas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 (fases)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Apartados de la interfaz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Conclusión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73163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6D3AC-77F2-753B-9FB1-AE1C1A11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INTRODUCCIÓN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D5430-91D8-7066-E328-DABBEB44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Breve descripción del proyecto</a:t>
            </a:r>
          </a:p>
          <a:p>
            <a:pPr marL="0" indent="0">
              <a:buNone/>
            </a:pPr>
            <a:r>
              <a:rPr lang="es-E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Ángel Arcade es una plataforma web de minijuegos desarrollada con React que 	permite a los usuarios jugar a distintos juegos clásicos y guardar su progreso. </a:t>
            </a: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¿Qué problema resuelve?</a:t>
            </a:r>
          </a:p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¿Por qué he elegido esta idea?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106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CED68-E714-FF61-9CCD-776AB9BB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OBJETIVOS DEL PROYECTO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28B41B-8859-E2D8-6D51-9F3C251F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 GENERAL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Desarrollar una plataforma web de minijuegos funcional y atractiva con React, aplicando los conocimientos adquiridos durante el ciclo formativo.</a:t>
            </a:r>
          </a:p>
          <a:p>
            <a:pPr marL="0" indent="0"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OBJETIVOS ESPECÍFICOS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Diseñar una estructura escalable para facilitar la incorporación de nuevos juegos.</a:t>
            </a: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Crear minijuegos variados como Solitario, Buscaminas,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Tower Defense, cada uno como componente independiente.</a:t>
            </a: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Gestionar estadísticas de usuario mediante una API REST conectada a una base de datos.</a:t>
            </a: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Asegurar una interfaz clara y fácil de usar.</a:t>
            </a: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Usar localStorage para mantener la sesión del usuario y su progreso.</a:t>
            </a:r>
          </a:p>
        </p:txBody>
      </p:sp>
    </p:spTree>
    <p:extLst>
      <p:ext uri="{BB962C8B-B14F-4D97-AF65-F5344CB8AC3E}">
        <p14:creationId xmlns:p14="http://schemas.microsoft.com/office/powerpoint/2010/main" val="7664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FBE51-7305-9713-1016-DA46D71B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TECNOLOGÍAS UTILIZADAS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B8B4C5-A518-C29F-BEA7-A6EF1CBA9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65" y="1494246"/>
            <a:ext cx="1854992" cy="1854992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9770752-2677-5A97-2167-ECF396369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33" y="1152983"/>
            <a:ext cx="3141110" cy="183725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C413047-FAB4-F4C1-4E51-B7AF3B779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111" y="923364"/>
            <a:ext cx="3942815" cy="28315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9913153-474C-3B78-959E-5502AB6B6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8" y="4212791"/>
            <a:ext cx="2192491" cy="219249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0C6D763-2D01-CF49-7270-76BCD95FA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1"/>
          <a:stretch>
            <a:fillRect/>
          </a:stretch>
        </p:blipFill>
        <p:spPr>
          <a:xfrm>
            <a:off x="7925212" y="3537070"/>
            <a:ext cx="2973126" cy="259342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52CEAC8-BAEC-F7B5-B4B6-1A4AA527D9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24" y="3983892"/>
            <a:ext cx="2192491" cy="219249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739ACBB-B7C0-D053-BCB2-EFB7391A8B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85" y="2715754"/>
            <a:ext cx="2939605" cy="18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0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F1035-D564-F788-1237-1F08FA95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 DEL PROYECTO 1/3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C554AB-7308-E96B-3368-4D543669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PLANIFICACIÓN Y DISEÑO INICIAL</a:t>
            </a:r>
            <a:br>
              <a:rPr lang="es-ES" dirty="0"/>
            </a:br>
            <a:r>
              <a:rPr lang="es-ES" dirty="0"/>
              <a:t>	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Desde el principio tuve clara la idea de crear una web de 	minijuegos con un 	sistema de usuario, estadísticas y logros.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Elegí React como tecnología principal para el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 su flexibilidad y 	estructura basada en componentes.</a:t>
            </a:r>
          </a:p>
          <a:p>
            <a:pPr marL="0" indent="0">
              <a:buNone/>
            </a:pP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Diseñé el proyecto de forma modular, pensando en poder añadir fácilmente 	nuevos juegos sin modificar el resto del código.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También planifiqué cómo se organizarían las rutas, los menús y la 	navegación 	general de la aplicación, enfocándome en la escalabilidad de la misma.</a:t>
            </a:r>
          </a:p>
        </p:txBody>
      </p:sp>
    </p:spTree>
    <p:extLst>
      <p:ext uri="{BB962C8B-B14F-4D97-AF65-F5344CB8AC3E}">
        <p14:creationId xmlns:p14="http://schemas.microsoft.com/office/powerpoint/2010/main" val="45676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C6DB8-F5DD-AB61-501C-B62EC3D4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 DEL PROYECTO 2/3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2849F3-E44C-5983-51BB-151E7E0BB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2" y="1273662"/>
            <a:ext cx="11954194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IMPLEMENTACIÓN DE LA INTERFAZ Y LOS JUEGOS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Empecé desarrollando el sistema de login y registro, utilizando localStorage para mantener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sesión iniciada.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Después creé el menú principal, desde el cual el usuario puede acceder a todos los minijuegos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disponibles.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 juego fue desarrollado como un componente React independiente.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Algunos ejemplos son: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Solitario, con lógica de movimientos múltiples.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Buscaminas, con niveles de dificultad.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Ajedrez y Snake entre otros.</a:t>
            </a:r>
            <a:endParaRPr lang="es-ES" altLang="es-E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También añadí un sistema de logros configurable,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 se desbloquea según el progreso del jugador en cada juego.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8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71436-26AC-4272-9AF5-5648CA29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 DEL PROYECTO 3/3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199B5F-68DB-F1D7-2EB0-EE846C6D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Conexión con la API, </a:t>
            </a:r>
            <a:r>
              <a:rPr lang="es-E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pruebas finales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Tras finalizar la interfaz y los juegos, desarrollé el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Node.js y Express, creando una API REST para guardar y actualizar estadísticas de los usuarios en una base de datos SQLite.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 juego se conectó a su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correspondiente, y vinculé la API con la sesión almacenada en localStorage.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Después realicé pruebas funcionales en toda la plataforma, ajustando errores y mejorando la experiencia de usuario.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fallos más comunes fueron errores en el guardado de estadísticas y en la gestión de estados en juegos como Solitario y Buscaminas.</a:t>
            </a:r>
          </a:p>
        </p:txBody>
      </p:sp>
    </p:spTree>
    <p:extLst>
      <p:ext uri="{BB962C8B-B14F-4D97-AF65-F5344CB8AC3E}">
        <p14:creationId xmlns:p14="http://schemas.microsoft.com/office/powerpoint/2010/main" val="359807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955FC-E156-7885-10E5-5F991F24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APARTADOS DE LA INTERFAZ 1/2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6B4088-7DA1-5A82-3B0E-70315F41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aplicación cuenta con una estructura sencilla e intuitiva, formada por los siguientes apartados principales:</a:t>
            </a:r>
          </a:p>
          <a:p>
            <a:r>
              <a:rPr lang="es-E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Registro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al usuario identificarse o crear una cuenta para guardar su progreso.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Menú de juegos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 todos los minijuegos disponibles. Cada juego es accesible desde aquí con un solo clic.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Pantalla de juego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Interfaz individual para cada minijuego. Incluye botones de reinicio y acceso a logros o estadísticas.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Estadísticas 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Muestra el rendimiento del usuario por juego (partidas jugadas, victorias, mejores tiempos, etc).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Logros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 que presenta objetivos y recompensas desbloqueadas según el progreso del jugador.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Cerrar sesión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Opción para cerrar la sesión actual y volver al menú de login.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7046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</TotalTime>
  <Words>711</Words>
  <Application>Microsoft Office PowerPoint</Application>
  <PresentationFormat>Panorámica</PresentationFormat>
  <Paragraphs>70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Ángel Arcade: Minijuegos Web</vt:lpstr>
      <vt:lpstr>ÍNDICE</vt:lpstr>
      <vt:lpstr>INTRODUCCIÓN</vt:lpstr>
      <vt:lpstr>OBJETIVOS DEL PROYECTO </vt:lpstr>
      <vt:lpstr>TECNOLOGÍAS UTILIZADAS</vt:lpstr>
      <vt:lpstr>DESARROLLO DEL PROYECTO 1/3</vt:lpstr>
      <vt:lpstr>DESARROLLO DEL PROYECTO 2/3</vt:lpstr>
      <vt:lpstr>DESARROLLO DEL PROYECTO 3/3</vt:lpstr>
      <vt:lpstr>APARTADOS DE LA INTERFAZ 1/2</vt:lpstr>
      <vt:lpstr>APARTADOS DE LA INTERFAZ 2/2</vt:lpstr>
      <vt:lpstr>CONCLUSIÓN 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Ángel Barron</dc:creator>
  <cp:lastModifiedBy>Angel Barrón Martinez</cp:lastModifiedBy>
  <cp:revision>3</cp:revision>
  <dcterms:created xsi:type="dcterms:W3CDTF">2025-06-16T15:16:25Z</dcterms:created>
  <dcterms:modified xsi:type="dcterms:W3CDTF">2025-06-17T08:35:07Z</dcterms:modified>
</cp:coreProperties>
</file>