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E2E1-4834-4F66-941A-9AC3A8A1CA3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0435-1DD0-42D4-A2F4-649AD33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vdfgdfg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manafakhteeb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vdfgdfg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vdfgdfg</dc:title>
  <dc:creator>mnaf alkhteeb</dc:creator>
  <cp:lastModifiedBy>mnaf alkhteeb</cp:lastModifiedBy>
  <cp:revision>1</cp:revision>
  <dcterms:created xsi:type="dcterms:W3CDTF">2019-01-13T15:00:04Z</dcterms:created>
  <dcterms:modified xsi:type="dcterms:W3CDTF">2019-01-13T15:01:20Z</dcterms:modified>
</cp:coreProperties>
</file>