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3"/>
  </p:handoutMasterIdLst>
  <p:sldIdLst>
    <p:sldId id="323" r:id="rId2"/>
  </p:sldIdLst>
  <p:sldSz cx="3600450" cy="2160588"/>
  <p:notesSz cx="6797675" cy="9926638"/>
  <p:defaultTextStyle>
    <a:defPPr>
      <a:defRPr lang="ko-KR"/>
    </a:defPPr>
    <a:lvl1pPr marL="0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1pPr>
    <a:lvl2pPr marL="138257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2pPr>
    <a:lvl3pPr marL="276515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3pPr>
    <a:lvl4pPr marL="414772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4pPr>
    <a:lvl5pPr marL="553029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5pPr>
    <a:lvl6pPr marL="691286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6pPr>
    <a:lvl7pPr marL="829544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7pPr>
    <a:lvl8pPr marL="967801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8pPr>
    <a:lvl9pPr marL="1106058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9" userDrawn="1">
          <p15:clr>
            <a:srgbClr val="A4A3A4"/>
          </p15:clr>
        </p15:guide>
        <p15:guide id="3" orient="horz" pos="594" userDrawn="1">
          <p15:clr>
            <a:srgbClr val="A4A3A4"/>
          </p15:clr>
        </p15:guide>
        <p15:guide id="6" pos="419" userDrawn="1">
          <p15:clr>
            <a:srgbClr val="A4A3A4"/>
          </p15:clr>
        </p15:guide>
        <p15:guide id="8" orient="horz" pos="507" userDrawn="1">
          <p15:clr>
            <a:srgbClr val="A4A3A4"/>
          </p15:clr>
        </p15:guide>
        <p15:guide id="14" orient="horz" pos="211" userDrawn="1">
          <p15:clr>
            <a:srgbClr val="A4A3A4"/>
          </p15:clr>
        </p15:guide>
        <p15:guide id="15" pos="7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3" autoAdjust="0"/>
    <p:restoredTop sz="94660"/>
  </p:normalViewPr>
  <p:slideViewPr>
    <p:cSldViewPr>
      <p:cViewPr varScale="1">
        <p:scale>
          <a:sx n="400" d="100"/>
          <a:sy n="400" d="100"/>
        </p:scale>
        <p:origin x="544" y="216"/>
      </p:cViewPr>
      <p:guideLst>
        <p:guide orient="horz" pos="1039"/>
        <p:guide orient="horz" pos="594"/>
        <p:guide pos="419"/>
        <p:guide orient="horz" pos="507"/>
        <p:guide orient="horz" pos="211"/>
        <p:guide pos="7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2" d="100"/>
          <a:sy n="62" d="100"/>
        </p:scale>
        <p:origin x="3240" y="6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6211C-B36C-4ABF-873E-3ACC1AEFE581}" type="datetimeFigureOut">
              <a:rPr lang="ko-KR" altLang="en-US" smtClean="0"/>
              <a:t>2025. 6. 18.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90344-C611-4699-A2FA-0E466403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료증자동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720226" y="692027"/>
            <a:ext cx="1186380" cy="16014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lvl="0"/>
            <a:r>
              <a:rPr lang="ko-KR" altLang="en-US" dirty="0"/>
              <a:t>성명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720226" y="910473"/>
            <a:ext cx="1186381" cy="1538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ko-KR" altLang="en-US" sz="700" b="1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marL="0" lvl="0" indent="0" algn="l" defTabSz="270022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과목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837289" y="1122662"/>
            <a:ext cx="1069317" cy="1538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ko-KR" altLang="en-US" sz="700" b="1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marL="0" lvl="0" indent="0" algn="l" defTabSz="270022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금액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253346" y="692027"/>
            <a:ext cx="1436879" cy="16014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ko-KR" altLang="en-US" sz="700" b="1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marL="0" lvl="0" indent="0" algn="l" defTabSz="270022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기간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1304450" y="1575294"/>
            <a:ext cx="982023" cy="10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500" b="1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marL="0" lvl="0" indent="0" algn="l" defTabSz="270022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/>
              <a:t>날인일</a:t>
            </a:r>
            <a:r>
              <a:rPr lang="en-US" altLang="ko-KR"/>
              <a:t>~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71DA0-D5C7-1B33-C84D-FD70B125277B}"/>
              </a:ext>
            </a:extLst>
          </p:cNvPr>
          <p:cNvSpPr txBox="1"/>
          <p:nvPr userDrawn="1"/>
        </p:nvSpPr>
        <p:spPr>
          <a:xfrm>
            <a:off x="322520" y="605829"/>
            <a:ext cx="654346" cy="70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성     명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b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수 강 반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결 제 액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 금</a:t>
            </a:r>
            <a:endParaRPr lang="en-US" altLang="ko-KR" sz="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75BF8-E9C9-4FA8-2A63-E6CAF5EDD199}"/>
              </a:ext>
            </a:extLst>
          </p:cNvPr>
          <p:cNvSpPr txBox="1"/>
          <p:nvPr userDrawn="1"/>
        </p:nvSpPr>
        <p:spPr>
          <a:xfrm>
            <a:off x="1795462" y="605829"/>
            <a:ext cx="1646253" cy="48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수강 기간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사업자등록번호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 101-86-69359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D7596-5CAB-670F-2B7F-94D164725F47}"/>
              </a:ext>
            </a:extLst>
          </p:cNvPr>
          <p:cNvSpPr txBox="1"/>
          <p:nvPr userDrawn="1"/>
        </p:nvSpPr>
        <p:spPr>
          <a:xfrm>
            <a:off x="623660" y="1264105"/>
            <a:ext cx="1051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" b="1" dirty="0"/>
              <a:t>위 금액을 정확히 영수함</a:t>
            </a:r>
            <a:r>
              <a:rPr kumimoji="1" lang="en-US" altLang="ko-KR" sz="400" b="1" dirty="0"/>
              <a:t>.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63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27F3B91C-C7F0-4A8B-E786-98FEC3BD2356}"/>
              </a:ext>
            </a:extLst>
          </p:cNvPr>
          <p:cNvSpPr/>
          <p:nvPr userDrawn="1"/>
        </p:nvSpPr>
        <p:spPr>
          <a:xfrm>
            <a:off x="76200" y="87312"/>
            <a:ext cx="3438525" cy="1970088"/>
          </a:xfrm>
          <a:prstGeom prst="rect">
            <a:avLst/>
          </a:prstGeom>
          <a:noFill/>
          <a:ln w="6350">
            <a:solidFill>
              <a:srgbClr val="13B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3D09AD2-2BA1-A9B3-434F-4E008DDA72C1}"/>
              </a:ext>
            </a:extLst>
          </p:cNvPr>
          <p:cNvGrpSpPr/>
          <p:nvPr userDrawn="1"/>
        </p:nvGrpSpPr>
        <p:grpSpPr>
          <a:xfrm>
            <a:off x="43457" y="53957"/>
            <a:ext cx="3508772" cy="2040772"/>
            <a:chOff x="43457" y="53957"/>
            <a:chExt cx="3508772" cy="2040772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06BE970-2046-682E-93C1-343B33A52305}"/>
                </a:ext>
              </a:extLst>
            </p:cNvPr>
            <p:cNvCxnSpPr/>
            <p:nvPr/>
          </p:nvCxnSpPr>
          <p:spPr>
            <a:xfrm>
              <a:off x="127594" y="53957"/>
              <a:ext cx="0" cy="89694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8EF3D6D-5E60-F3B3-E6D3-B916FB394530}"/>
                </a:ext>
              </a:extLst>
            </p:cNvPr>
            <p:cNvCxnSpPr/>
            <p:nvPr/>
          </p:nvCxnSpPr>
          <p:spPr>
            <a:xfrm>
              <a:off x="118069" y="57132"/>
              <a:ext cx="3360938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5310100-106F-8D0A-8442-E1F21027481B}"/>
                </a:ext>
              </a:extLst>
            </p:cNvPr>
            <p:cNvCxnSpPr/>
            <p:nvPr/>
          </p:nvCxnSpPr>
          <p:spPr>
            <a:xfrm flipH="1">
              <a:off x="43457" y="134127"/>
              <a:ext cx="90487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39FB34-DEBE-A500-9252-ACBD273D0FD3}"/>
                </a:ext>
              </a:extLst>
            </p:cNvPr>
            <p:cNvCxnSpPr/>
            <p:nvPr/>
          </p:nvCxnSpPr>
          <p:spPr>
            <a:xfrm>
              <a:off x="3546275" y="124602"/>
              <a:ext cx="0" cy="1893103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42719350-6559-F541-1078-A342F97F9E32}"/>
                </a:ext>
              </a:extLst>
            </p:cNvPr>
            <p:cNvCxnSpPr/>
            <p:nvPr/>
          </p:nvCxnSpPr>
          <p:spPr>
            <a:xfrm>
              <a:off x="3468487" y="2005035"/>
              <a:ext cx="0" cy="89694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8FFF59C-D126-1A61-4948-C48E4FEBB977}"/>
                </a:ext>
              </a:extLst>
            </p:cNvPr>
            <p:cNvCxnSpPr/>
            <p:nvPr/>
          </p:nvCxnSpPr>
          <p:spPr>
            <a:xfrm flipH="1">
              <a:off x="3461742" y="2010164"/>
              <a:ext cx="90487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0DB07FF-9E2D-DDA5-BE63-A491C09EDA1A}"/>
                </a:ext>
              </a:extLst>
            </p:cNvPr>
            <p:cNvCxnSpPr/>
            <p:nvPr/>
          </p:nvCxnSpPr>
          <p:spPr>
            <a:xfrm>
              <a:off x="3468487" y="53957"/>
              <a:ext cx="0" cy="89694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70875D5-3274-B1E2-F94F-F9D1C134FA4E}"/>
                </a:ext>
              </a:extLst>
            </p:cNvPr>
            <p:cNvCxnSpPr/>
            <p:nvPr/>
          </p:nvCxnSpPr>
          <p:spPr>
            <a:xfrm flipH="1">
              <a:off x="3461742" y="134516"/>
              <a:ext cx="90487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EFB732D-98EB-3FBC-DB4E-33A1DE891F21}"/>
                </a:ext>
              </a:extLst>
            </p:cNvPr>
            <p:cNvCxnSpPr/>
            <p:nvPr/>
          </p:nvCxnSpPr>
          <p:spPr>
            <a:xfrm>
              <a:off x="52782" y="124602"/>
              <a:ext cx="0" cy="1893103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B486D47-8D0C-0867-C6EF-DA4337B9FECE}"/>
                </a:ext>
              </a:extLst>
            </p:cNvPr>
            <p:cNvCxnSpPr/>
            <p:nvPr/>
          </p:nvCxnSpPr>
          <p:spPr>
            <a:xfrm>
              <a:off x="127594" y="2005035"/>
              <a:ext cx="0" cy="89694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2FBC00B-E9B5-9532-57AE-54DD5BB7CAB1}"/>
                </a:ext>
              </a:extLst>
            </p:cNvPr>
            <p:cNvCxnSpPr/>
            <p:nvPr/>
          </p:nvCxnSpPr>
          <p:spPr>
            <a:xfrm flipH="1">
              <a:off x="43458" y="2007416"/>
              <a:ext cx="90486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EBFC714-413B-79F4-BBF8-4465EC48D2DD}"/>
                </a:ext>
              </a:extLst>
            </p:cNvPr>
            <p:cNvCxnSpPr/>
            <p:nvPr/>
          </p:nvCxnSpPr>
          <p:spPr>
            <a:xfrm>
              <a:off x="118069" y="2094729"/>
              <a:ext cx="3357763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BBAEAB8-4599-A9E5-C2F4-9973B0AEAD01}"/>
              </a:ext>
            </a:extLst>
          </p:cNvPr>
          <p:cNvCxnSpPr>
            <a:cxnSpLocks/>
          </p:cNvCxnSpPr>
          <p:nvPr userDrawn="1"/>
        </p:nvCxnSpPr>
        <p:spPr>
          <a:xfrm>
            <a:off x="1791296" y="725221"/>
            <a:ext cx="8929" cy="696123"/>
          </a:xfrm>
          <a:prstGeom prst="line">
            <a:avLst/>
          </a:prstGeom>
          <a:ln w="12700">
            <a:solidFill>
              <a:srgbClr val="13B79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9560FC-38CF-2C39-7273-7CBCBF9581E1}"/>
              </a:ext>
            </a:extLst>
          </p:cNvPr>
          <p:cNvSpPr txBox="1"/>
          <p:nvPr userDrawn="1"/>
        </p:nvSpPr>
        <p:spPr>
          <a:xfrm>
            <a:off x="1110343" y="1789855"/>
            <a:ext cx="1379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700" dirty="0"/>
              <a:t>아이헤이트플라잉버그스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주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sz="400" dirty="0"/>
              <a:t>(</a:t>
            </a:r>
            <a:r>
              <a:rPr kumimoji="1" lang="ko-KR" altLang="en-US" sz="400" dirty="0"/>
              <a:t>인</a:t>
            </a:r>
            <a:r>
              <a:rPr kumimoji="1" lang="en-US" altLang="ko-KR" sz="400" dirty="0"/>
              <a:t>)</a:t>
            </a:r>
            <a:endParaRPr kumimoji="1" lang="ko-Kore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423D7E-3703-FD22-C5FA-5398CD962617}"/>
              </a:ext>
            </a:extLst>
          </p:cNvPr>
          <p:cNvSpPr txBox="1"/>
          <p:nvPr userDrawn="1"/>
        </p:nvSpPr>
        <p:spPr>
          <a:xfrm>
            <a:off x="623660" y="1264105"/>
            <a:ext cx="1051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" b="1" dirty="0"/>
              <a:t>위 금액을 정확히 영수함</a:t>
            </a:r>
            <a:r>
              <a:rPr kumimoji="1" lang="en-US" altLang="ko-KR" sz="400" b="1" dirty="0"/>
              <a:t>.</a:t>
            </a:r>
            <a:endParaRPr kumimoji="1" lang="ko-Kore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B37A37E-03F3-DB43-13BE-2C576C87FA79}"/>
              </a:ext>
            </a:extLst>
          </p:cNvPr>
          <p:cNvSpPr txBox="1"/>
          <p:nvPr userDrawn="1"/>
        </p:nvSpPr>
        <p:spPr>
          <a:xfrm>
            <a:off x="1374191" y="298130"/>
            <a:ext cx="8034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수 강 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D43BC1-F9AB-3280-5C7B-99E70537F0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72" y="1410487"/>
            <a:ext cx="1033685" cy="4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270022" rtl="0" eaLnBrk="1" latinLnBrk="1" hangingPunct="1"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58" indent="-101258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19393" indent="-84382" algn="l" defTabSz="270022" rtl="0" eaLnBrk="1" latinLnBrk="1" hangingPunct="1">
        <a:spcBef>
          <a:spcPct val="20000"/>
        </a:spcBef>
        <a:buFont typeface="Arial" panose="020B0604020202020204" pitchFamily="34" charset="0"/>
        <a:buChar char="–"/>
        <a:defRPr sz="827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–"/>
        <a:defRPr sz="591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»"/>
        <a:defRPr sz="591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05" userDrawn="1">
          <p15:clr>
            <a:srgbClr val="F26B43"/>
          </p15:clr>
        </p15:guide>
        <p15:guide id="3" orient="horz" pos="56" userDrawn="1">
          <p15:clr>
            <a:srgbClr val="F26B43"/>
          </p15:clr>
        </p15:guide>
        <p15:guide id="4" orient="horz" pos="594" userDrawn="1">
          <p15:clr>
            <a:srgbClr val="F26B43"/>
          </p15:clr>
        </p15:guide>
        <p15:guide id="5" pos="2176" userDrawn="1">
          <p15:clr>
            <a:srgbClr val="F26B43"/>
          </p15:clr>
        </p15:guide>
        <p15:guide id="6" pos="1134" userDrawn="1">
          <p15:clr>
            <a:srgbClr val="F26B43"/>
          </p15:clr>
        </p15:guide>
        <p15:guide id="7" orient="horz" pos="1175" userDrawn="1">
          <p15:clr>
            <a:srgbClr val="F26B43"/>
          </p15:clr>
        </p15:guide>
        <p15:guide id="9" orient="horz" pos="464" userDrawn="1">
          <p15:clr>
            <a:srgbClr val="F26B43"/>
          </p15:clr>
        </p15:guide>
        <p15:guide id="10" orient="horz" pos="551" userDrawn="1">
          <p15:clr>
            <a:srgbClr val="F26B43"/>
          </p15:clr>
        </p15:guide>
        <p15:guide id="11" orient="horz" pos="5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90FBB-2933-6041-EE28-05A1EA4A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김 민 권</a:t>
            </a:r>
            <a:endParaRPr kumimoji="1"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4C2E2-3615-2817-8B9F-57AB9101A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수학 집중관리 프리패스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EDCCC1-D388-D344-EE1A-5E10EB431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366,000</a:t>
            </a:r>
            <a:r>
              <a:rPr kumimoji="1" lang="ko-KR" altLang="en-US" dirty="0"/>
              <a:t>원정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4D00C2-8F05-7757-7A30-8FED7B566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24. 09. 23 ~ 25. 10. 20</a:t>
            </a:r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6F93938-B87B-348B-5CB7-563A5FFF5B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2024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-US" altLang="ko-KR"/>
              <a:t>30</a:t>
            </a:r>
            <a:r>
              <a:rPr kumimoji="1" lang="ko-KR" altLang="en-US"/>
              <a:t>일</a:t>
            </a:r>
            <a:endParaRPr kumimoji="1" lang="ko-KR" altLang="en-US" dirty="0"/>
          </a:p>
        </p:txBody>
      </p:sp>
      <p:pic>
        <p:nvPicPr>
          <p:cNvPr id="8" name="그림 7" descr="예술, 패턴, 직사각형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6DFF19-87FF-ACEC-C4FB-217FBD287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3" y="1758532"/>
            <a:ext cx="278752" cy="2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35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25</Words>
  <Application>Microsoft Macintosh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윤지인</dc:creator>
  <cp:lastModifiedBy>이시은</cp:lastModifiedBy>
  <cp:revision>242</cp:revision>
  <cp:lastPrinted>2014-04-30T06:46:21Z</cp:lastPrinted>
  <dcterms:created xsi:type="dcterms:W3CDTF">2014-02-12T06:04:50Z</dcterms:created>
  <dcterms:modified xsi:type="dcterms:W3CDTF">2025-06-18T11:13:56Z</dcterms:modified>
</cp:coreProperties>
</file>