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Velocity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18</c:v>
                </c:pt>
                <c:pt idx="2">
                  <c:v>22</c:v>
                </c:pt>
                <c:pt idx="3">
                  <c:v>25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Story Points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Testing bullet points, tables, images, and charts.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Overview</a:t>
            </a:r>
          </a:p>
          <a:p>
            <a:r>
              <a:t>Introduce scenario</a:t>
            </a:r>
          </a:p>
          <a:p>
            <a:r>
              <a:t>Discuss data</a:t>
            </a:r>
          </a:p>
          <a:p>
            <a:r>
              <a:t>Review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Breakdown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715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Total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omplexFixtureImage" descr="llm-wo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528122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663439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Figure 1: Architecture overview from test asset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6400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914400" y="914400"/>
            <a:ext cx="4572000" cy="18288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Key wins: automation, coverage, resilience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