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83" r:id="rId2"/>
    <p:sldId id="293" r:id="rId3"/>
    <p:sldId id="256" r:id="rId4"/>
    <p:sldId id="257" r:id="rId5"/>
    <p:sldId id="289" r:id="rId6"/>
    <p:sldId id="295" r:id="rId7"/>
    <p:sldId id="297" r:id="rId8"/>
    <p:sldId id="298" r:id="rId9"/>
    <p:sldId id="291" r:id="rId10"/>
    <p:sldId id="299" r:id="rId11"/>
    <p:sldId id="301" r:id="rId12"/>
    <p:sldId id="267" r:id="rId13"/>
    <p:sldId id="300" r:id="rId14"/>
    <p:sldId id="302" r:id="rId15"/>
    <p:sldId id="304" r:id="rId16"/>
    <p:sldId id="305" r:id="rId17"/>
    <p:sldId id="307" r:id="rId18"/>
    <p:sldId id="308" r:id="rId19"/>
    <p:sldId id="310" r:id="rId20"/>
    <p:sldId id="294" r:id="rId21"/>
    <p:sldId id="29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55" autoAdjust="0"/>
  </p:normalViewPr>
  <p:slideViewPr>
    <p:cSldViewPr snapToGrid="0" showGuides="1">
      <p:cViewPr>
        <p:scale>
          <a:sx n="100" d="100"/>
          <a:sy n="100" d="100"/>
        </p:scale>
        <p:origin x="5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oto.readthedoc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.readthedocs.org/en/latest/ec2_tut.html" TargetMode="External"/><Relationship Id="rId2" Type="http://schemas.openxmlformats.org/officeDocument/2006/relationships/hyperlink" Target="https://boto.readthedocs.org/en/lates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3099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You know all those volumes we have in AWS?</a:t>
            </a:r>
            <a:br>
              <a:rPr lang="en-US" sz="4400" b="1" dirty="0" smtClean="0"/>
            </a:br>
            <a:r>
              <a:rPr lang="en-US" sz="4400" b="1" dirty="0" smtClean="0"/>
              <a:t>I need all them backed up…NOW!</a:t>
            </a:r>
            <a:endParaRPr lang="en-US" sz="4400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https://media.amazonwebservices.com/blog/console_ebs_piops_bench_volum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" y="76090"/>
            <a:ext cx="10420709" cy="54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Read the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boto</a:t>
            </a:r>
            <a:r>
              <a:rPr lang="en-US" dirty="0"/>
              <a:t> documentation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boto.readthedocs.org</a:t>
            </a:r>
            <a:r>
              <a:rPr lang="en-US" dirty="0" smtClean="0"/>
              <a:t> is very helpful for finding object attributes and properties</a:t>
            </a:r>
          </a:p>
          <a:p>
            <a:endParaRPr lang="en-US" dirty="0" smtClean="0"/>
          </a:p>
          <a:p>
            <a:r>
              <a:rPr lang="en-US" dirty="0" smtClean="0"/>
              <a:t>The verb -&gt; object function names make sense of typical actions needed in a script</a:t>
            </a:r>
          </a:p>
          <a:p>
            <a:endParaRPr lang="en-US" dirty="0" smtClean="0"/>
          </a:p>
          <a:p>
            <a:r>
              <a:rPr lang="en-US" dirty="0" smtClean="0"/>
              <a:t>Use “get” functions to return objects; Use run, create, delete, etc.. to work on them</a:t>
            </a:r>
          </a:p>
          <a:p>
            <a:pPr marL="256032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run_instances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create_snapshot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release_address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Tag, tag, tag, tag,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Tag all AWS objects with useful NAMES for easy identification and consumption by humans and machines</a:t>
            </a:r>
          </a:p>
          <a:p>
            <a:pPr marL="4572" lvl="1" indent="0">
              <a:buNone/>
            </a:pPr>
            <a:endParaRPr lang="en-US" dirty="0" smtClean="0"/>
          </a:p>
          <a:p>
            <a:pPr marL="91440" lvl="1" indent="-91440">
              <a:lnSpc>
                <a:spcPct val="95000"/>
              </a:lnSpc>
              <a:spcBef>
                <a:spcPts val="1300"/>
              </a:spcBef>
            </a:pPr>
            <a:r>
              <a:rPr lang="en-US" dirty="0"/>
              <a:t>IDs and account numbers may be useful too, but names are great</a:t>
            </a:r>
          </a:p>
          <a:p>
            <a:endParaRPr lang="en-US" dirty="0" smtClean="0"/>
          </a:p>
          <a:p>
            <a:r>
              <a:rPr lang="en-US" dirty="0" smtClean="0"/>
              <a:t>Tagging with make your scripting tasks easier when handling multiple objects</a:t>
            </a:r>
          </a:p>
          <a:p>
            <a:endParaRPr lang="en-US" dirty="0"/>
          </a:p>
          <a:p>
            <a:r>
              <a:rPr lang="en-US" dirty="0" smtClean="0"/>
              <a:t>Start with the instance and tag all associated objects with that instance’s name</a:t>
            </a:r>
          </a:p>
          <a:p>
            <a:pPr lvl="1"/>
            <a:r>
              <a:rPr lang="en-US" dirty="0" smtClean="0"/>
              <a:t>In EC2: Volumes, Snapshots, Load Balancers,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3503" y="785707"/>
            <a:ext cx="10782300" cy="3352800"/>
          </a:xfrm>
        </p:spPr>
        <p:txBody>
          <a:bodyPr/>
          <a:lstStyle/>
          <a:p>
            <a:pPr algn="ctr"/>
            <a:r>
              <a:rPr lang="en-US" b="1" dirty="0" smtClean="0"/>
              <a:t>Q&amp;A and/or Case Study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80553" y="4199256"/>
            <a:ext cx="9228201" cy="1645920"/>
          </a:xfrm>
        </p:spPr>
        <p:txBody>
          <a:bodyPr/>
          <a:lstStyle/>
          <a:p>
            <a:pPr algn="ctr"/>
            <a:r>
              <a:rPr lang="en-US" dirty="0" smtClean="0"/>
              <a:t>This presentation and associated code are available online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b="1" dirty="0"/>
              <a:t>https://github.com/managedkaos/aws-scripts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Case Study: Automating </a:t>
            </a:r>
            <a:r>
              <a:rPr lang="en-US" sz="6700" dirty="0"/>
              <a:t>AWS Volume Management and </a:t>
            </a:r>
            <a:r>
              <a:rPr lang="en-US" sz="6700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1000+ volumes, the client needed an automated solution to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Document the status of each volume</a:t>
            </a:r>
          </a:p>
          <a:p>
            <a:pPr marL="457200" lvl="2" indent="0">
              <a:buNone/>
            </a:pPr>
            <a:r>
              <a:rPr lang="en-US" dirty="0" smtClean="0"/>
              <a:t>Type, size, creation date, status, attached instances, snapshots</a:t>
            </a:r>
            <a:br>
              <a:rPr lang="en-US" dirty="0" smtClean="0"/>
            </a:br>
            <a:endParaRPr lang="en-US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Create snapshots of each volume unless otherwise specified</a:t>
            </a:r>
            <a:br>
              <a:rPr lang="en-US" dirty="0" smtClean="0"/>
            </a:br>
            <a:endParaRPr lang="en-US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Rotate the snapshots on a daily and weekly basis</a:t>
            </a:r>
          </a:p>
        </p:txBody>
      </p:sp>
    </p:spTree>
    <p:extLst>
      <p:ext uri="{BB962C8B-B14F-4D97-AF65-F5344CB8AC3E}">
        <p14:creationId xmlns:p14="http://schemas.microsoft.com/office/powerpoint/2010/main" val="3247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dirty="0" smtClean="0"/>
              <a:t>Developed a simple script for requirement #1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./get_volume_info.py</a:t>
            </a:r>
          </a:p>
          <a:p>
            <a:r>
              <a:rPr lang="en-US" dirty="0" smtClean="0"/>
              <a:t>Connects to EC2 console, gets all volumes, and prints attributes for each volume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ec2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boto.ec2.EC2Connection()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console.get_all_volumes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volume in volumes: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volume # the unique ID of the volume, accessible by volume.id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'Create: %s'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volume.create_time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The timestamp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'Status: %s'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volume.status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The status of the volume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dirty="0" smtClean="0"/>
              <a:t>Developed a much more complex script for requirements #2 and #3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./volume_snapshot.py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usage: volume_snapshot.py [-h] [--all] [--daily] [--weekly] [--rotate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...]]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positional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ID of the volume to use for the snapshot. In vol-abcd1234 format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Creates snapshots for all volumes listed in the console.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daily     Creates a snapshot and tags it with DAILY.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weekly    Creates a snapshot and tags it with WEEKLY.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rotate    Removes any expired snapshots. Mutually exclusive with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 creation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verbose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prints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volume ID and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 description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they are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4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./volume_snapshot.py --all  --daily --verbose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Processing all volumes.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Number of volumes to process: 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Setting daily expiration: True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Setting weekly expiration: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stamp = "2014-Oct-30 12:25:13 PDT;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aws-meetup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i-4e9bbf41; vol-7254a57d"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snap-9c4a5057 will expire on 2014-10-31 12:25:14.592652</a:t>
            </a:r>
          </a:p>
        </p:txBody>
      </p:sp>
    </p:spTree>
    <p:extLst>
      <p:ext uri="{BB962C8B-B14F-4D97-AF65-F5344CB8AC3E}">
        <p14:creationId xmlns:p14="http://schemas.microsoft.com/office/powerpoint/2010/main" val="405078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./volume_snapshot.py --all --rotate --verbose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Processing all volumes.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Number of volumes to process: 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Checking snapshots for expiration...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 snapshot snap-6af4fca1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snap-6af4fca1 is set to expire on 2014-10-30 22:28:49.156162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snap-6af4fca1 is still fresh! :D</a:t>
            </a:r>
          </a:p>
        </p:txBody>
      </p:sp>
    </p:spTree>
    <p:extLst>
      <p:ext uri="{BB962C8B-B14F-4D97-AF65-F5344CB8AC3E}">
        <p14:creationId xmlns:p14="http://schemas.microsoft.com/office/powerpoint/2010/main" val="9583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 snapshot snap-eba1a920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is set to expire on 2014-09-30 22:38:50.384710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expired.  Attempting to delete...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deletion was successful! :D</a:t>
            </a:r>
          </a:p>
        </p:txBody>
      </p:sp>
    </p:spTree>
    <p:extLst>
      <p:ext uri="{BB962C8B-B14F-4D97-AF65-F5344CB8AC3E}">
        <p14:creationId xmlns:p14="http://schemas.microsoft.com/office/powerpoint/2010/main" val="16636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Python+Boto</a:t>
            </a:r>
            <a:r>
              <a:rPr lang="en-US" b="1" dirty="0" smtClean="0"/>
              <a:t> vs AWS CLI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7231" y="1998134"/>
            <a:ext cx="5222865" cy="2026789"/>
          </a:xfrm>
        </p:spPr>
        <p:txBody>
          <a:bodyPr/>
          <a:lstStyle/>
          <a:p>
            <a:r>
              <a:rPr lang="en-US" dirty="0" smtClean="0"/>
              <a:t>ec2.create_tags(instance.id, </a:t>
            </a:r>
            <a:r>
              <a:rPr lang="en-US" dirty="0"/>
              <a:t>{"name": "mobile</a:t>
            </a:r>
            <a:r>
              <a:rPr lang="en-US" dirty="0" smtClean="0"/>
              <a:t>"})</a:t>
            </a:r>
          </a:p>
          <a:p>
            <a:endParaRPr lang="en-US" dirty="0"/>
          </a:p>
          <a:p>
            <a:r>
              <a:rPr lang="en-US" dirty="0" smtClean="0"/>
              <a:t>ec2.create_snapshot(vol.id</a:t>
            </a:r>
            <a:r>
              <a:rPr lang="en-US" dirty="0"/>
              <a:t>, 'My snapshot')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6055624" cy="2026789"/>
          </a:xfrm>
        </p:spPr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ec2 create-tags --resources </a:t>
            </a:r>
            <a:r>
              <a:rPr lang="en-US" dirty="0" err="1" smtClean="0"/>
              <a:t>i</a:t>
            </a:r>
            <a:r>
              <a:rPr lang="en-US" dirty="0" smtClean="0"/>
              <a:t>-xxx </a:t>
            </a:r>
            <a:r>
              <a:rPr lang="en-US" dirty="0"/>
              <a:t>--tags </a:t>
            </a:r>
            <a:r>
              <a:rPr lang="en-US" dirty="0" smtClean="0"/>
              <a:t>Key=</a:t>
            </a:r>
            <a:r>
              <a:rPr lang="en-US" dirty="0" err="1" smtClean="0"/>
              <a:t>name,Value</a:t>
            </a:r>
            <a:r>
              <a:rPr lang="en-US" dirty="0" smtClean="0"/>
              <a:t>=instance</a:t>
            </a:r>
          </a:p>
          <a:p>
            <a:endParaRPr lang="en-US" dirty="0"/>
          </a:p>
          <a:p>
            <a:r>
              <a:rPr lang="en-US" dirty="0" err="1"/>
              <a:t>aws</a:t>
            </a:r>
            <a:r>
              <a:rPr lang="en-US" dirty="0"/>
              <a:t> ec2 create-snapshot --volume-id vol-1234abcd --description </a:t>
            </a:r>
            <a:r>
              <a:rPr lang="en-US" dirty="0" smtClean="0"/>
              <a:t>“My snapshot"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</a:t>
            </a:r>
            <a:r>
              <a:rPr lang="en-US" dirty="0" err="1" smtClean="0"/>
              <a:t>boto</a:t>
            </a:r>
            <a:r>
              <a:rPr lang="en-US" dirty="0" smtClean="0"/>
              <a:t> credentials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You can use the BOTO_CONFIG environment variable to point to different configs</a:t>
            </a:r>
          </a:p>
          <a:p>
            <a:r>
              <a:rPr lang="en-US" dirty="0" smtClean="0"/>
              <a:t>Use this inside a wrapper that calls your script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BOTO_CONFIG=~/.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other_env_boto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./other_env_script.py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New versions of </a:t>
            </a:r>
            <a:r>
              <a:rPr lang="en-US" dirty="0" err="1">
                <a:cs typeface="Courier New" panose="02070309020205020404" pitchFamily="49" charset="0"/>
              </a:rPr>
              <a:t>boto</a:t>
            </a:r>
            <a:r>
              <a:rPr lang="en-US" dirty="0">
                <a:cs typeface="Courier New" panose="02070309020205020404" pitchFamily="49" charset="0"/>
              </a:rPr>
              <a:t> also support profiles in a single .</a:t>
            </a:r>
            <a:r>
              <a:rPr lang="en-US" dirty="0" err="1">
                <a:cs typeface="Courier New" panose="02070309020205020404" pitchFamily="49" charset="0"/>
              </a:rPr>
              <a:t>boto</a:t>
            </a:r>
            <a:r>
              <a:rPr lang="en-US" dirty="0"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[profile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&lt;access key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other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&lt;secret key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other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[Credentials]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default access key&gt;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default secret key&gt;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9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dirty="0">
                <a:hlinkClick r:id="rId2"/>
              </a:rPr>
              <a:t>https://boto.readthedocs.org/en/latest/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hlinkClick r:id="rId3"/>
              </a:rPr>
              <a:t>https</a:t>
            </a:r>
            <a:r>
              <a:rPr lang="en-US" sz="4400" dirty="0">
                <a:hlinkClick r:id="rId3"/>
              </a:rPr>
              <a:t>://boto.readthedocs.org/en/latest/ec2_tut.html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Launching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Stopping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Terminating Instances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Checking Health Status Of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Elastic Block Storage (EBS)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Working With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Tips for </a:t>
            </a:r>
            <a:r>
              <a:rPr lang="en-US" b="1" dirty="0" smtClean="0"/>
              <a:t>Automating AWS with Python and </a:t>
            </a:r>
            <a:r>
              <a:rPr lang="en-US" b="1" dirty="0" err="1"/>
              <a:t>B</a:t>
            </a:r>
            <a:r>
              <a:rPr lang="en-US" b="1" dirty="0" err="1" smtClean="0"/>
              <a:t>oto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b="1" baseline="0" dirty="0" smtClean="0"/>
              <a:t>Snakes in</a:t>
            </a:r>
            <a:r>
              <a:rPr lang="en-US" b="1" dirty="0" smtClean="0"/>
              <a:t> the cloud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74160"/>
          </a:xfrm>
        </p:spPr>
        <p:txBody>
          <a:bodyPr>
            <a:no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Boto</a:t>
            </a:r>
            <a:r>
              <a:rPr lang="en-US" sz="3600" b="1" dirty="0"/>
              <a:t>? </a:t>
            </a:r>
            <a:r>
              <a:rPr lang="en-US" sz="3600" b="1" dirty="0"/>
              <a:t>What Does it Do?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Tips </a:t>
            </a:r>
            <a:r>
              <a:rPr lang="en-US" sz="3600" b="1" dirty="0" smtClean="0"/>
              <a:t>for automating EC2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b="1" dirty="0" smtClean="0"/>
          </a:p>
          <a:p>
            <a:r>
              <a:rPr lang="en-US" sz="3600" b="1" dirty="0"/>
              <a:t>Case Study: Automating AWS Volume Management and Snapshots</a:t>
            </a:r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Boto</a:t>
            </a:r>
            <a:r>
              <a:rPr lang="en-US" dirty="0"/>
              <a:t>? What Does it Do?</a:t>
            </a:r>
            <a:endParaRPr lang="en-US" sz="7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21601" cy="429090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Python library that provides “an </a:t>
            </a:r>
            <a:r>
              <a:rPr lang="en-US" sz="3200" dirty="0"/>
              <a:t>integrated interface to </a:t>
            </a:r>
            <a:r>
              <a:rPr lang="en-US" sz="3200" dirty="0" smtClean="0"/>
              <a:t>infrastructural </a:t>
            </a:r>
            <a:r>
              <a:rPr lang="en-US" sz="3200" dirty="0"/>
              <a:t>services offered by Amazon Web </a:t>
            </a:r>
            <a:r>
              <a:rPr lang="en-US" sz="3200" dirty="0" smtClean="0"/>
              <a:t>Services” like EC2, S3, EBS, and more.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Lets you script access to AWS resources in a </a:t>
            </a:r>
            <a:r>
              <a:rPr lang="en-US" sz="3200" dirty="0" err="1" smtClean="0"/>
              <a:t>Pythonic</a:t>
            </a:r>
            <a:r>
              <a:rPr lang="en-US" sz="3200" dirty="0" smtClean="0"/>
              <a:t> way.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7" name="Picture 2" descr="http://i.stack.imgur.com/jBli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0" y="17608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4" y="3853837"/>
            <a:ext cx="4565904" cy="18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Use ~/.</a:t>
            </a:r>
            <a:r>
              <a:rPr lang="en-US" dirty="0" err="1" smtClean="0"/>
              <a:t>boto</a:t>
            </a:r>
            <a:r>
              <a:rPr lang="en-US" dirty="0" smtClean="0"/>
              <a:t> for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Boto</a:t>
            </a:r>
            <a:r>
              <a:rPr lang="en-US" dirty="0" smtClean="0"/>
              <a:t> requires access to your AWS account using access keys</a:t>
            </a:r>
          </a:p>
          <a:p>
            <a:r>
              <a:rPr lang="en-US" dirty="0" smtClean="0"/>
              <a:t>Don’t embed them in your scripts: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EC2Connection(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Keep them in ~/.</a:t>
            </a:r>
            <a:r>
              <a:rPr lang="en-US" dirty="0" err="1" smtClean="0"/>
              <a:t>boto</a:t>
            </a:r>
            <a:r>
              <a:rPr lang="en-US" dirty="0" smtClean="0"/>
              <a:t>, your </a:t>
            </a:r>
            <a:r>
              <a:rPr lang="en-US" dirty="0" err="1" smtClean="0"/>
              <a:t>boto</a:t>
            </a:r>
            <a:r>
              <a:rPr lang="en-US" dirty="0" smtClean="0"/>
              <a:t> config file: 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[Credentials]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access key&gt;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&lt;your secret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This helps keep your credentials safe(r) and makes sharing scripts easier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#2 Connect to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04360"/>
          </a:xfrm>
        </p:spPr>
        <p:txBody>
          <a:bodyPr>
            <a:noAutofit/>
          </a:bodyPr>
          <a:lstStyle/>
          <a:p>
            <a:r>
              <a:rPr lang="en-US" dirty="0" smtClean="0"/>
              <a:t>Connect to the console using the EC2Connection() function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 = boto.ec2.EC2Connection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Note that there are different connecters for different services</a:t>
            </a:r>
            <a:endParaRPr lang="en-US" dirty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console_s3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boto.connect_s3()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After you are connected, get the objects that you want to work with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volumes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volumes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console.get_all_volumes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snapshots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snapshots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console.get_all_snapshots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owner='self'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reservations to look at instances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reservations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console.get_all_instances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Instances vs Reservations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get_all_instances</a:t>
            </a:r>
            <a:r>
              <a:rPr lang="en-US" dirty="0"/>
              <a:t> method returns a list of </a:t>
            </a:r>
            <a:r>
              <a:rPr lang="en-US" b="1" i="1" dirty="0"/>
              <a:t>Reservation</a:t>
            </a:r>
            <a:r>
              <a:rPr lang="en-US" dirty="0"/>
              <a:t> objects</a:t>
            </a:r>
          </a:p>
          <a:p>
            <a:r>
              <a:rPr lang="en-US" dirty="0" smtClean="0"/>
              <a:t>A </a:t>
            </a:r>
            <a:r>
              <a:rPr lang="en-US" dirty="0"/>
              <a:t>reservation corresponds to a command to start instances</a:t>
            </a:r>
            <a:r>
              <a:rPr lang="en-US" dirty="0" smtClean="0"/>
              <a:t>.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Access instances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reservation.instances</a:t>
            </a:r>
            <a:endParaRPr lang="en-US" dirty="0" smtClean="0"/>
          </a:p>
          <a:p>
            <a:r>
              <a:rPr lang="en-US" dirty="0" smtClean="0"/>
              <a:t>Use a loop since a reservation can have more than one instance associated with it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reservations to look at instances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reservations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console.get_all_instances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reservation in reservations: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instance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reservation.instances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400" lvl="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instance.id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#4 Explore object attributes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516" y="1998134"/>
            <a:ext cx="4663440" cy="3767328"/>
          </a:xfrm>
        </p:spPr>
        <p:txBody>
          <a:bodyPr>
            <a:noAutofit/>
          </a:bodyPr>
          <a:lstStyle/>
          <a:p>
            <a:r>
              <a:rPr lang="en-US" dirty="0" smtClean="0"/>
              <a:t>Use the Python .__</a:t>
            </a:r>
            <a:r>
              <a:rPr lang="en-US" dirty="0" err="1" smtClean="0"/>
              <a:t>dict</a:t>
            </a:r>
            <a:r>
              <a:rPr lang="en-US" dirty="0" smtClean="0"/>
              <a:t>__ property to get information on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lvl="1" indent="-91440">
              <a:spcBef>
                <a:spcPts val="1300"/>
              </a:spcBef>
            </a:pPr>
            <a:r>
              <a:rPr lang="en-US" sz="2400" dirty="0"/>
              <a:t>Use Pretty Printer to clean up the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pprint.PrettyPrinter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(indent=4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printer.pprint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20664" y="1998134"/>
            <a:ext cx="4663440" cy="3767328"/>
          </a:xfrm>
        </p:spPr>
        <p:txBody>
          <a:bodyPr>
            <a:noAutofit/>
          </a:bodyPr>
          <a:lstStyle/>
          <a:p>
            <a:r>
              <a:rPr lang="en-US" sz="1050" dirty="0"/>
              <a:t>{   '</a:t>
            </a:r>
            <a:r>
              <a:rPr lang="en-US" sz="1050" dirty="0" err="1"/>
              <a:t>attach_data</a:t>
            </a:r>
            <a:r>
              <a:rPr lang="en-US" sz="1050" dirty="0"/>
              <a:t>': AttachmentSet:vol-7254a57d,</a:t>
            </a:r>
          </a:p>
          <a:p>
            <a:r>
              <a:rPr lang="en-US" sz="1050" dirty="0"/>
              <a:t>    'connection': EC2Connection:ec2.us-west-2.amazonaws.com,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create_time</a:t>
            </a:r>
            <a:r>
              <a:rPr lang="en-US" sz="1050" dirty="0"/>
              <a:t>': u'2014-10-30T01:54:38.517Z',</a:t>
            </a:r>
          </a:p>
          <a:p>
            <a:r>
              <a:rPr lang="en-US" sz="1050" dirty="0"/>
              <a:t>    'encrypted': False,</a:t>
            </a:r>
          </a:p>
          <a:p>
            <a:r>
              <a:rPr lang="en-US" sz="1050" dirty="0"/>
              <a:t>    'id': u'vol-7254a57d',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iops</a:t>
            </a:r>
            <a:r>
              <a:rPr lang="en-US" sz="1050" dirty="0"/>
              <a:t>': 24,</a:t>
            </a:r>
          </a:p>
          <a:p>
            <a:r>
              <a:rPr lang="en-US" sz="1050" dirty="0"/>
              <a:t>    'item': u'\n        ',</a:t>
            </a:r>
          </a:p>
          <a:p>
            <a:r>
              <a:rPr lang="en-US" sz="1050" dirty="0"/>
              <a:t>    'region': RegionInfo:us-west-2,</a:t>
            </a:r>
          </a:p>
          <a:p>
            <a:r>
              <a:rPr lang="en-US" sz="1050" dirty="0"/>
              <a:t>    'size': 8,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snapshot_id</a:t>
            </a:r>
            <a:r>
              <a:rPr lang="en-US" sz="1050" dirty="0"/>
              <a:t>': u'snap-ddd48814',</a:t>
            </a:r>
          </a:p>
          <a:p>
            <a:r>
              <a:rPr lang="en-US" sz="1050" dirty="0"/>
              <a:t>    'status': </a:t>
            </a:r>
            <a:r>
              <a:rPr lang="en-US" sz="1050" dirty="0" err="1"/>
              <a:t>u'in</a:t>
            </a:r>
            <a:r>
              <a:rPr lang="en-US" sz="1050" dirty="0"/>
              <a:t>-use',</a:t>
            </a:r>
          </a:p>
          <a:p>
            <a:r>
              <a:rPr lang="en-US" sz="1050" dirty="0"/>
              <a:t>    'tags': {   </a:t>
            </a:r>
            <a:r>
              <a:rPr lang="en-US" sz="1050" dirty="0" err="1"/>
              <a:t>u'Attached</a:t>
            </a:r>
            <a:r>
              <a:rPr lang="en-US" sz="1050" dirty="0"/>
              <a:t> Instance ID': u'i-4e9bbf41</a:t>
            </a:r>
            <a:r>
              <a:rPr lang="en-US" sz="1050" dirty="0" smtClean="0"/>
              <a:t>',  </a:t>
            </a:r>
            <a:r>
              <a:rPr lang="en-US" sz="1050" dirty="0" err="1"/>
              <a:t>u'Attached</a:t>
            </a:r>
            <a:r>
              <a:rPr lang="en-US" sz="1050" dirty="0"/>
              <a:t> Instance Name': </a:t>
            </a:r>
            <a:r>
              <a:rPr lang="en-US" sz="1050" dirty="0" err="1"/>
              <a:t>u'aws-meetup</a:t>
            </a:r>
            <a:r>
              <a:rPr lang="en-US" sz="1050" dirty="0" smtClean="0"/>
              <a:t>',   </a:t>
            </a:r>
            <a:r>
              <a:rPr lang="en-US" sz="1050" dirty="0" err="1"/>
              <a:t>u'Name</a:t>
            </a:r>
            <a:r>
              <a:rPr lang="en-US" sz="1050" dirty="0"/>
              <a:t>': </a:t>
            </a:r>
            <a:r>
              <a:rPr lang="en-US" sz="1050" dirty="0" err="1"/>
              <a:t>u'aws-meetup</a:t>
            </a:r>
            <a:r>
              <a:rPr lang="en-US" sz="1050" dirty="0"/>
              <a:t>'},</a:t>
            </a:r>
          </a:p>
          <a:p>
            <a:r>
              <a:rPr lang="en-US" sz="1050" dirty="0"/>
              <a:t>    'type': u'gp2',</a:t>
            </a:r>
          </a:p>
          <a:p>
            <a:r>
              <a:rPr lang="en-US" sz="1050" dirty="0"/>
              <a:t>    'zone': u'us-west-2c'}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rief Introduction to The Puppet Forge.pptx" id="{84243301-467F-4B88-880D-C2F513C07D30}" vid="{7AE4EF12-0374-48E9-AFE0-90B9622249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Brief Introduction to The Puppet Forge</Template>
  <TotalTime>218</TotalTime>
  <Words>1231</Words>
  <Application>Microsoft Office PowerPoint</Application>
  <PresentationFormat>Widescreen</PresentationFormat>
  <Paragraphs>183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Metropolitan</vt:lpstr>
      <vt:lpstr>You know all those volumes we have in AWS? I need all them backed up…NOW!</vt:lpstr>
      <vt:lpstr>PowerPoint Presentation</vt:lpstr>
      <vt:lpstr>Tips for Automating AWS with Python and Boto</vt:lpstr>
      <vt:lpstr>Topics</vt:lpstr>
      <vt:lpstr>What is Boto? What Does it Do?</vt:lpstr>
      <vt:lpstr>#1 Use ~/.boto for Credentials</vt:lpstr>
      <vt:lpstr>#2 Connect to the console</vt:lpstr>
      <vt:lpstr>#3 Instances vs Reservations</vt:lpstr>
      <vt:lpstr>#4 Explore object attributes</vt:lpstr>
      <vt:lpstr>#5 Read the docs</vt:lpstr>
      <vt:lpstr>#6 Tag, tag, tag, tag, tag</vt:lpstr>
      <vt:lpstr>Q&amp;A and/or Case Study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BACKUP INFO</vt:lpstr>
      <vt:lpstr>Python+Boto vs AWS CLI</vt:lpstr>
      <vt:lpstr>Switching boto credentials</vt:lpstr>
      <vt:lpstr> https://boto.readthedocs.org/en/latest/ https://boto.readthedocs.org/en/latest/ec2_tut.html </vt:lpstr>
    </vt:vector>
  </TitlesOfParts>
  <Company>Advanstar Technical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all those volumes we have in AWS? I need a report with details…on all of them…NOW</dc:title>
  <dc:creator>Michael Jenkins</dc:creator>
  <cp:lastModifiedBy>Michael Jenkins</cp:lastModifiedBy>
  <cp:revision>39</cp:revision>
  <dcterms:created xsi:type="dcterms:W3CDTF">2014-10-30T03:39:11Z</dcterms:created>
  <dcterms:modified xsi:type="dcterms:W3CDTF">2014-10-30T19:53:52Z</dcterms:modified>
</cp:coreProperties>
</file>