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83" r:id="rId2"/>
    <p:sldId id="293" r:id="rId3"/>
    <p:sldId id="256" r:id="rId4"/>
    <p:sldId id="257" r:id="rId5"/>
    <p:sldId id="289" r:id="rId6"/>
    <p:sldId id="288" r:id="rId7"/>
    <p:sldId id="290" r:id="rId8"/>
    <p:sldId id="291" r:id="rId9"/>
    <p:sldId id="263" r:id="rId10"/>
    <p:sldId id="292" r:id="rId11"/>
    <p:sldId id="267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55" autoAdjust="0"/>
  </p:normalViewPr>
  <p:slideViewPr>
    <p:cSldViewPr snapToGrid="0" showGuides="1">
      <p:cViewPr varScale="1">
        <p:scale>
          <a:sx n="98" d="100"/>
          <a:sy n="98" d="100"/>
        </p:scale>
        <p:origin x="11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.readthedocs.org/en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.readthedocs.org/en/latest/ec2_tut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3099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You know all those volumes we have in AWS?</a:t>
            </a:r>
            <a:br>
              <a:rPr lang="en-US" sz="4400" b="1" dirty="0" smtClean="0"/>
            </a:br>
            <a:r>
              <a:rPr lang="en-US" sz="4400" b="1" dirty="0" smtClean="0"/>
              <a:t>I need all them backed up…NOW!</a:t>
            </a:r>
            <a:endParaRPr lang="en-US" sz="4400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https://media.amazonwebservices.com/blog/console_ebs_piops_bench_volum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" y="76090"/>
            <a:ext cx="10420709" cy="54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3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https://boto.readthedocs.org/en/latest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6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>EC2 Tutorial </a:t>
            </a:r>
            <a:r>
              <a:rPr lang="en-US" sz="4400" b="1" dirty="0">
                <a:hlinkClick r:id="rId2"/>
              </a:rPr>
              <a:t>https://boto.readthedocs.org/en/latest/ec2_tut.html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Launching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Stopping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Terminating Instances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Checking Health Status Of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Elastic Block Storage (EBS)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Working With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Tips for </a:t>
            </a:r>
            <a:r>
              <a:rPr lang="en-US" b="1" dirty="0" smtClean="0"/>
              <a:t>Automating AWS with Python and </a:t>
            </a:r>
            <a:r>
              <a:rPr lang="en-US" b="1" dirty="0" err="1"/>
              <a:t>B</a:t>
            </a:r>
            <a:r>
              <a:rPr lang="en-US" b="1" dirty="0" err="1" smtClean="0"/>
              <a:t>oto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b="1" baseline="0" dirty="0" smtClean="0"/>
              <a:t>Snakes in</a:t>
            </a:r>
            <a:r>
              <a:rPr lang="en-US" b="1" dirty="0" smtClean="0"/>
              <a:t> the cloud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7416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Accessing AWS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Configuring the environment for running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sz="3600" b="1" dirty="0" smtClean="0"/>
          </a:p>
          <a:p>
            <a:r>
              <a:rPr lang="en-US" sz="3600" b="1" dirty="0"/>
              <a:t>Tips</a:t>
            </a:r>
            <a:r>
              <a:rPr lang="en-US" sz="3600" b="1" dirty="0" smtClean="0"/>
              <a:t> for automating EC2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b="1" dirty="0" smtClean="0"/>
          </a:p>
          <a:p>
            <a:r>
              <a:rPr lang="en-US" sz="3600" b="1" dirty="0"/>
              <a:t>Case Study: Automating AWS Volume Management and Snapshots</a:t>
            </a:r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Boto</a:t>
            </a:r>
            <a:r>
              <a:rPr lang="en-US" dirty="0"/>
              <a:t>? What Does it Do?</a:t>
            </a:r>
            <a:endParaRPr lang="en-US" sz="7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21601" cy="429090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Python library that provides “an </a:t>
            </a:r>
            <a:r>
              <a:rPr lang="en-US" sz="3200" dirty="0"/>
              <a:t>integrated interface to </a:t>
            </a:r>
            <a:r>
              <a:rPr lang="en-US" sz="3200" dirty="0" smtClean="0"/>
              <a:t>infrastructural </a:t>
            </a:r>
            <a:r>
              <a:rPr lang="en-US" sz="3200" dirty="0"/>
              <a:t>services offered by Amazon Web </a:t>
            </a:r>
            <a:r>
              <a:rPr lang="en-US" sz="3200" dirty="0" smtClean="0"/>
              <a:t>Services” like EC2, S3, EBS, and more.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Lets you script access to AWS resources in a </a:t>
            </a:r>
            <a:r>
              <a:rPr lang="en-US" sz="3200" dirty="0" err="1" smtClean="0"/>
              <a:t>Pythonic</a:t>
            </a:r>
            <a:r>
              <a:rPr lang="en-US" sz="3200" dirty="0" smtClean="0"/>
              <a:t> way.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7" name="Picture 2" descr="http://i.stack.imgur.com/jBli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0" y="17608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4" y="3853837"/>
            <a:ext cx="4565904" cy="18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AWS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Configuring the </a:t>
            </a:r>
            <a:r>
              <a:rPr lang="en-US" dirty="0" smtClean="0"/>
              <a:t>Environment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</a:t>
            </a:r>
            <a:r>
              <a:rPr lang="en-US" dirty="0" smtClean="0"/>
              <a:t>Automating </a:t>
            </a:r>
            <a:r>
              <a:rPr lang="en-US" dirty="0"/>
              <a:t>EC2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3101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rief Introduction to The Puppet Forge.pptx" id="{84243301-467F-4B88-880D-C2F513C07D30}" vid="{7AE4EF12-0374-48E9-AFE0-90B9622249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 Brief Introduction to The Puppet Forge</Template>
  <TotalTime>94</TotalTime>
  <Words>125</Words>
  <Application>Microsoft Office PowerPoint</Application>
  <PresentationFormat>Widescreen</PresentationFormat>
  <Paragraphs>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Metropolitan</vt:lpstr>
      <vt:lpstr>You know all those volumes we have in AWS? I need all them backed up…NOW!</vt:lpstr>
      <vt:lpstr>PowerPoint Presentation</vt:lpstr>
      <vt:lpstr>Tips for Automating AWS with Python and Boto</vt:lpstr>
      <vt:lpstr>Topics</vt:lpstr>
      <vt:lpstr>What is Boto? What Does it Do?</vt:lpstr>
      <vt:lpstr>Accessing AWS Objects</vt:lpstr>
      <vt:lpstr> Configuring the Environment </vt:lpstr>
      <vt:lpstr>Tips for Automating EC2 Objects</vt:lpstr>
      <vt:lpstr>Case Study</vt:lpstr>
      <vt:lpstr>Demo</vt:lpstr>
      <vt:lpstr>BACKUP INFO</vt:lpstr>
      <vt:lpstr>Links</vt:lpstr>
      <vt:lpstr>EC2 Tutorial https://boto.readthedocs.org/en/latest/ec2_tut.html </vt:lpstr>
    </vt:vector>
  </TitlesOfParts>
  <Company>Advanstar Technical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all those volumes we have in AWS? I need a report with details…on all of them…NOW</dc:title>
  <dc:creator>Michael Jenkins</dc:creator>
  <cp:lastModifiedBy>Michael Jenkins</cp:lastModifiedBy>
  <cp:revision>21</cp:revision>
  <dcterms:created xsi:type="dcterms:W3CDTF">2014-10-30T03:39:11Z</dcterms:created>
  <dcterms:modified xsi:type="dcterms:W3CDTF">2014-10-30T17:38:41Z</dcterms:modified>
</cp:coreProperties>
</file>