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072a85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072a85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1948c0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1948c0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1948c06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1948c0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1948c0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1948c0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c88550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c88550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072a85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072a85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885502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885502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072a85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072a85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ynda.com/Linux-tutorials/Linux-Web-Services/530461-2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ynda.com/Vagrant-tutorials/Learning-Vagrant/685028-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the Command Line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unning commands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Editing files with 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linux packages and services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the Command Line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commands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Editing files with 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linux services.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Apache HTTP Webserver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the Command Line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commands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Editing files with 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linux services.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Apache HTTP Webserver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HTML, MySQL, PHP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 STARTS HERE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the Linux CLI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EDITOR: FLY IN “Linux Web Services”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https://www.lynda.com/Linux-tutorials/Linux-Web-Services/530461-2.htm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Programming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HTML, CSS,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Programming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HTML, CSS,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Websites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PHP,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Vagrant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EDITOR: FLY IN “Learning Vagrant”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https://www.lynda.com/Vagrant-tutorials/Learning-Vagrant/685028-2.html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