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7B4021-1E5A-4976-96D7-98C460F61E0F}">
  <a:tblStyle styleId="{0C7B4021-1E5A-4976-96D7-98C460F61E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88a9e1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88a9e1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c88a9e1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c88a9e1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c7e0db6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c7e0db6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7e0db6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7e0db6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88a9e1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88a9e1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88a9e1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88a9e1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88a9e1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88a9e1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c88a9e1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c88a9e1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c7e0db6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c7e0db6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88a9e1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88a9e1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88a9e1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88a9e1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Nginx to Apache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EDITOR: Fly in https://httpd.apache.org/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{0C7B4021-1E5A-4976-96D7-98C460F61E0F}</a:tableStyleId>
              </a:tblPr>
              <a:tblGrid>
                <a:gridCol w="4260300"/>
                <a:gridCol w="4260300"/>
              </a:tblGrid>
              <a:tr h="41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Apache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Nginx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XML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C-like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Distributed configuration with .htaccess 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Centralized configuration with location blocks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Native processing of dynamic content with modules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external processing for dynamic content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efficient at serving static content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efficient at serving static content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{0C7B4021-1E5A-4976-96D7-98C460F61E0F}</a:tableStyleId>
              </a:tblPr>
              <a:tblGrid>
                <a:gridCol w="4260300"/>
                <a:gridCol w="4260300"/>
              </a:tblGrid>
              <a:tr h="41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Apache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Nginx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XML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C-like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Distributed configuration with .htaccess 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Centralized configuration with location blocks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Native processing of dynamic content with modules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external processing for dynamic content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efficient at serving static content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 efficient at serving static content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Caching and load balancing capabilities with modules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Native caching and load balancing capabilities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nginx?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Gaining popularity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Efficient, consistent performance under heavy 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Easier to configure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Similarities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free and open source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Similarities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free and open source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Community of users reviewing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Similarities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free and open source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Community of users reviewing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Added functionality through dynamic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Similarities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free and open source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Community of users reviewing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Added functionality through dynamic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Proxy servers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Similarities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free and open source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Community of users reviewing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Added functionality through dynamic modules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Proxy servers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based processing for large numbers of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{0C7B4021-1E5A-4976-96D7-98C460F61E0F}</a:tableStyleId>
              </a:tblPr>
              <a:tblGrid>
                <a:gridCol w="4260300"/>
                <a:gridCol w="4260300"/>
              </a:tblGrid>
              <a:tr h="41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Apache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Nginx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XML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C-like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{0C7B4021-1E5A-4976-96D7-98C460F61E0F}</a:tableStyleId>
              </a:tblPr>
              <a:tblGrid>
                <a:gridCol w="4260300"/>
                <a:gridCol w="4260300"/>
              </a:tblGrid>
              <a:tr h="41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Apache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Nginx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XML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C-like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Distributed configuration with .htaccess 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Centralized configuration with location blocks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and nginx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{0C7B4021-1E5A-4976-96D7-98C460F61E0F}</a:tableStyleId>
              </a:tblPr>
              <a:tblGrid>
                <a:gridCol w="4260300"/>
                <a:gridCol w="4260300"/>
              </a:tblGrid>
              <a:tr h="41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Apache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Nginx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XML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Configuration uses C-like syntax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Distributed configuration with .htaccess files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Centralized configuration with location blocks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Native processing of dynamic content with modules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external processing for dynamic content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