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c851bb36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c851bb36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 Locations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Directive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server {</a:t>
            </a:r>
            <a:br>
              <a:rPr lang="en"/>
            </a:br>
            <a:r>
              <a:rPr lang="en"/>
              <a:t>	</a:t>
            </a:r>
            <a:r>
              <a:rPr b="1" lang="en"/>
              <a:t>location</a:t>
            </a:r>
            <a:r>
              <a:rPr lang="en"/>
              <a:t> [modifier] location_definition {</a:t>
            </a:r>
            <a:br>
              <a:rPr lang="en"/>
            </a:br>
            <a:r>
              <a:rPr lang="en"/>
              <a:t>		…</a:t>
            </a:r>
            <a:br>
              <a:rPr lang="en"/>
            </a:br>
            <a:r>
              <a:rPr lang="en"/>
              <a:t>		</a:t>
            </a:r>
            <a:r>
              <a:rPr b="1" lang="en"/>
              <a:t>l</a:t>
            </a:r>
            <a:r>
              <a:rPr b="1" lang="en"/>
              <a:t>ocation</a:t>
            </a:r>
            <a:r>
              <a:rPr lang="en"/>
              <a:t> </a:t>
            </a:r>
            <a:r>
              <a:rPr lang="en"/>
              <a:t>[modifier] location_definition </a:t>
            </a:r>
            <a:r>
              <a:rPr lang="en"/>
              <a:t>{</a:t>
            </a:r>
            <a:br>
              <a:rPr lang="en"/>
            </a:br>
            <a:r>
              <a:rPr lang="en"/>
              <a:t>              </a:t>
            </a:r>
            <a:r>
              <a:rPr lang="en"/>
              <a:t>}</a:t>
            </a:r>
            <a:br>
              <a:rPr lang="en"/>
            </a:br>
            <a:r>
              <a:rPr lang="en"/>
              <a:t>	}</a:t>
            </a:r>
            <a:br>
              <a:rPr lang="en"/>
            </a:br>
            <a:r>
              <a:rPr lang="en"/>
              <a:t>}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