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893ddf9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893ddf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893ddf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893ddf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893ddf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893ddf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893ddf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893ddf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893ddf9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893ddf9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893ddf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893ddf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893ddf9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893ddf9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 Nginx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File Errors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nginx -t </a:t>
            </a:r>
            <a:br>
              <a:rPr lang="en"/>
            </a:br>
            <a:br>
              <a:rPr lang="en"/>
            </a:br>
            <a:r>
              <a:rPr lang="en"/>
              <a:t>nginx: [emerg] unknown directive "servver" in /etc/nginx/conf.d/wisdompetmed.local.conf:1</a:t>
            </a:r>
            <a:br>
              <a:rPr lang="en"/>
            </a:br>
            <a:r>
              <a:rPr lang="en"/>
              <a:t>nginx: configuration file /etc/nginx/nginx.conf test failed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File Typos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/var/www/htm1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server_name example.com www.examples.com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Can’t Be Reached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91450" cy="23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850" y="1874150"/>
            <a:ext cx="5389451" cy="26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Nginx Status and Reload the Configuration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sudo systemctl status nginx</a:t>
            </a:r>
            <a:br>
              <a:rPr lang="en"/>
            </a:br>
            <a:r>
              <a:rPr lang="en"/>
              <a:t>* nginx.service - A high performance web server and a reverse proxy server</a:t>
            </a:r>
            <a:br>
              <a:rPr lang="en"/>
            </a:br>
            <a:r>
              <a:rPr lang="en"/>
              <a:t>   Loaded: loaded (/lib/systemd/system/nginx.service; enabled; vendor preset: enabled)</a:t>
            </a:r>
            <a:br>
              <a:rPr lang="en"/>
            </a:br>
            <a:r>
              <a:rPr lang="en"/>
              <a:t>   Active: active (running) since Mon 2018-10-11 23:22:22 UTC; 14min ago</a:t>
            </a:r>
            <a:br>
              <a:rPr lang="en"/>
            </a:br>
            <a:br>
              <a:rPr lang="en"/>
            </a:br>
            <a:r>
              <a:rPr lang="en"/>
              <a:t>systemctl reload nginx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Nginx is Listening on the Correct Ports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lsof -P -n -i :80 -i :443 | grep LISTEN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sudo netstat -plan | grep nginx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the Logs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tail -f /var/logs/nginx/*.log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 Help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</a:t>
            </a:r>
            <a:br>
              <a:rPr lang="en"/>
            </a:br>
            <a:br>
              <a:rPr lang="en"/>
            </a:br>
            <a:r>
              <a:rPr lang="en"/>
              <a:t>http://stackoverflow.com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