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c8cb9c2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c8cb9c2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c8cb9c27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c8cb9c2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c8cb9c27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c8cb9c27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LEMP Stack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 Server Stack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Scripting Language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LAMP Stack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		Linux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Web Server				</a:t>
            </a:r>
            <a:r>
              <a:rPr b="1" lang="en"/>
              <a:t>Apache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Database				MySQL, MariaDB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Scripting Language		PHP, Python, Perl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LEMP Stack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		Linux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Web Server				</a:t>
            </a:r>
            <a:r>
              <a:rPr b="1" lang="en"/>
              <a:t>Nginx (E sound)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Database				MySQL, MariaDB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Scripting Language		PHP, Python, Perl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