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73ce63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73ce63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LEMP Stack: Install MariaDB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EDITOR:  Fly in a link to https://mariadb.org/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MariaDB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 root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Disable remote connections for the root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Remove anonymous accounts</a:t>
            </a:r>
            <a:br>
              <a:rPr lang="en"/>
            </a:br>
            <a:br>
              <a:rPr lang="en"/>
            </a:br>
            <a:r>
              <a:rPr b="1" lang="en" u="sng"/>
              <a:t>*Required for production systems*</a:t>
            </a:r>
            <a:br>
              <a:rPr b="1" lang="en" u="sng"/>
            </a:b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