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18640d4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18640d4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LEMP Stack Demonstration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" y="0"/>
            <a:ext cx="910828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