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c6a7cb8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c6a7cb8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Securing Sites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NGINX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Security with nginx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Keep your operating system and software patched and up to date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Restrict access where possible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passwords to protect sensitive information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SSL to protect transmissions and identify your site</a:t>
            </a:r>
            <a:br>
              <a:rPr lang="en"/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