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Allow and Deny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2400"/>
              <a:t>EDITOR: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FLY IN LINK TO http://nginx.org/en/docs/http/ngx_http_access_module.html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