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6eb16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6eb16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85d40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85d40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85d404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85d404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HTTPS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and TLS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- Secure Sockets Layer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Legacy and deprecated method for encrypting web traffic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and TLS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- Secure Sockets Layer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Legacy and deprecated method for encrypting web traffic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TLS - Transport Layer 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Current method for encrypting web traffic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and TLS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- Secure Sockets Layer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Legacy and deprecated method for encrypting web traffic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TLS - Transport Layer 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Current method for encrypting web traffic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term “SSL” is still used to describe certificates and keys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