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6f2eb15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6f2eb15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c6f2eb15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c6f2eb15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c6f2eb15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c6f2eb15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6f2eb15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c6f2eb15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c6f2eb15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c6f2eb15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c6f2eb15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c6f2eb15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 and Load Balancing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Proxies and Load Balancers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34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proxies and load balancers sit between clients and servers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Client connects to the proxy or load balancer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Proxy or load balancer connects to the server and returns the response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372725" y="2103350"/>
            <a:ext cx="1040700" cy="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613700" y="2117850"/>
            <a:ext cx="1040700" cy="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993225" y="1859800"/>
            <a:ext cx="1040700" cy="13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435475" y="2269400"/>
            <a:ext cx="5577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044963" y="2269400"/>
            <a:ext cx="5577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10800000">
            <a:off x="5424475" y="2671250"/>
            <a:ext cx="5577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10800000">
            <a:off x="7044975" y="2671250"/>
            <a:ext cx="5577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34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server on the back 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SSL Termination and Logging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Content Cache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Reducing Load on Back End Servers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 Compression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372725" y="2103350"/>
            <a:ext cx="1040700" cy="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613700" y="2117850"/>
            <a:ext cx="1040700" cy="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993213" y="2103350"/>
            <a:ext cx="1040700" cy="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435475" y="2269400"/>
            <a:ext cx="5577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044963" y="2269400"/>
            <a:ext cx="5577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10800000">
            <a:off x="5424475" y="2671250"/>
            <a:ext cx="5577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7044975" y="2671250"/>
            <a:ext cx="5577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348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servers on the back 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Useful for high traffic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841375" y="2117850"/>
            <a:ext cx="1040700" cy="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7613700" y="2117850"/>
            <a:ext cx="1040700" cy="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461863" y="2117850"/>
            <a:ext cx="1040700" cy="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</a:t>
            </a:r>
            <a:br>
              <a:rPr lang="en"/>
            </a:br>
            <a:r>
              <a:rPr lang="en"/>
              <a:t>Load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Balancer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904125" y="2283900"/>
            <a:ext cx="5577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10800000">
            <a:off x="4893125" y="2685750"/>
            <a:ext cx="5577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613700" y="3328975"/>
            <a:ext cx="1040700" cy="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613700" y="906725"/>
            <a:ext cx="1040700" cy="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980588" y="841375"/>
            <a:ext cx="155100" cy="37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6520181" y="2237050"/>
            <a:ext cx="4605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 rot="10800000">
            <a:off x="6511019" y="2638900"/>
            <a:ext cx="4605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7146700" y="1076600"/>
            <a:ext cx="4671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rot="10800000">
            <a:off x="7135750" y="1478450"/>
            <a:ext cx="4695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7142425" y="2287725"/>
            <a:ext cx="4671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rot="10800000">
            <a:off x="7131475" y="2689575"/>
            <a:ext cx="4695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152175" y="3498850"/>
            <a:ext cx="4671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 rot="10800000">
            <a:off x="7141225" y="3900700"/>
            <a:ext cx="4695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348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servers on the back 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Useful for high traffic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Site remains available if servers go offline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841375" y="2117850"/>
            <a:ext cx="1040700" cy="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7613700" y="2117850"/>
            <a:ext cx="1040700" cy="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461863" y="2117850"/>
            <a:ext cx="1040700" cy="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</a:t>
            </a:r>
            <a:br>
              <a:rPr lang="en"/>
            </a:br>
            <a:r>
              <a:rPr lang="en"/>
              <a:t>Load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Balancer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904125" y="2283900"/>
            <a:ext cx="5577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4893125" y="2685750"/>
            <a:ext cx="5577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7613700" y="3328975"/>
            <a:ext cx="1040700" cy="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7613700" y="906725"/>
            <a:ext cx="1040700" cy="907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OFFLINE!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980588" y="841375"/>
            <a:ext cx="155100" cy="37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520181" y="2237050"/>
            <a:ext cx="4605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 rot="10800000">
            <a:off x="6511019" y="2638900"/>
            <a:ext cx="4605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7142425" y="2287725"/>
            <a:ext cx="4671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7131475" y="2689575"/>
            <a:ext cx="4695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7152175" y="3498850"/>
            <a:ext cx="4671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10800000">
            <a:off x="7141225" y="3900700"/>
            <a:ext cx="4695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152475"/>
            <a:ext cx="348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servers on the back 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Useful for high traffic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Site remains available if servers go offline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Session Persistence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695925" y="2118150"/>
            <a:ext cx="1040700" cy="907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7613700" y="2117850"/>
            <a:ext cx="1040700" cy="907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5461863" y="2117850"/>
            <a:ext cx="1040700" cy="9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</a:t>
            </a:r>
            <a:br>
              <a:rPr lang="en"/>
            </a:br>
            <a:r>
              <a:rPr lang="en"/>
              <a:t>Load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Balancer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7613700" y="3328975"/>
            <a:ext cx="1040700" cy="907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6980588" y="841375"/>
            <a:ext cx="155100" cy="37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6520181" y="2237050"/>
            <a:ext cx="4605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 rot="10800000">
            <a:off x="6511019" y="2638900"/>
            <a:ext cx="4605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7142425" y="2287725"/>
            <a:ext cx="4671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 rot="10800000">
            <a:off x="7131475" y="2689575"/>
            <a:ext cx="4695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7152175" y="3498850"/>
            <a:ext cx="4671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 rot="10800000">
            <a:off x="7141225" y="3900700"/>
            <a:ext cx="4695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7634400" y="906725"/>
            <a:ext cx="1040700" cy="907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7163125" y="1076600"/>
            <a:ext cx="4671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 rot="10800000">
            <a:off x="7152175" y="1478450"/>
            <a:ext cx="4695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841375" y="1017725"/>
            <a:ext cx="1040700" cy="907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863425" y="3328975"/>
            <a:ext cx="1040700" cy="907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cxnSp>
        <p:nvCxnSpPr>
          <p:cNvPr id="146" name="Google Shape;146;p18"/>
          <p:cNvCxnSpPr>
            <a:stCxn id="144" idx="3"/>
            <a:endCxn id="132" idx="1"/>
          </p:cNvCxnSpPr>
          <p:nvPr/>
        </p:nvCxnSpPr>
        <p:spPr>
          <a:xfrm>
            <a:off x="4882075" y="1471625"/>
            <a:ext cx="579900" cy="1100100"/>
          </a:xfrm>
          <a:prstGeom prst="bentConnector3">
            <a:avLst>
              <a:gd fmla="val 49990" name="adj1"/>
            </a:avLst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stCxn id="145" idx="3"/>
            <a:endCxn id="132" idx="1"/>
          </p:cNvCxnSpPr>
          <p:nvPr/>
        </p:nvCxnSpPr>
        <p:spPr>
          <a:xfrm flipH="1" rot="10800000">
            <a:off x="4904125" y="2571775"/>
            <a:ext cx="557700" cy="1211100"/>
          </a:xfrm>
          <a:prstGeom prst="bentConnector3">
            <a:avLst>
              <a:gd fmla="val 50003" name="adj1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30" idx="3"/>
            <a:endCxn id="132" idx="1"/>
          </p:cNvCxnSpPr>
          <p:nvPr/>
        </p:nvCxnSpPr>
        <p:spPr>
          <a:xfrm>
            <a:off x="4736625" y="2572050"/>
            <a:ext cx="725100" cy="600"/>
          </a:xfrm>
          <a:prstGeom prst="bentConnector3">
            <a:avLst>
              <a:gd fmla="val 50009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8"/>
          <p:cNvSpPr txBox="1"/>
          <p:nvPr/>
        </p:nvSpPr>
        <p:spPr>
          <a:xfrm>
            <a:off x="5300800" y="237275"/>
            <a:ext cx="1443600" cy="98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on this slide would be fun! :D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