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428905-B982-4391-84BE-82323A7AB252}">
  <a:tblStyle styleId="{9A428905-B982-4391-84BE-82323A7AB2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1334b51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1334b51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1334b51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1334b51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d1334b51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d1334b51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d1334b51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d1334b51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d1334b51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d1334b51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a Load Balancer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Balancing Directives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311700" y="10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{9A428905-B982-4391-84BE-82323A7AB252}</a:tableStyleId>
              </a:tblPr>
              <a:tblGrid>
                <a:gridCol w="1793175"/>
                <a:gridCol w="2968050"/>
                <a:gridCol w="3759350"/>
              </a:tblGrid>
              <a:tr h="33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Directive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APPLICATION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7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Round Robin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77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Least Connections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65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 Hash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68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Balancing Directives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311700" y="10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{9A428905-B982-4391-84BE-82323A7AB252}</a:tableStyleId>
              </a:tblPr>
              <a:tblGrid>
                <a:gridCol w="1793175"/>
                <a:gridCol w="2968050"/>
                <a:gridCol w="3759350"/>
              </a:tblGrid>
              <a:tr h="33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Directive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APPLICATION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7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Round Robin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Upstream servers are connected to one at a time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77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Least Connections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65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 Hash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68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Balancing Directives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311700" y="10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{9A428905-B982-4391-84BE-82323A7AB252}</a:tableStyleId>
              </a:tblPr>
              <a:tblGrid>
                <a:gridCol w="1793175"/>
                <a:gridCol w="2968050"/>
                <a:gridCol w="3759350"/>
              </a:tblGrid>
              <a:tr h="33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Directive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APPLICATION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7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Round Robin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Upstream servers are connected to one at a time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77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Least Connections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least_conn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The upstream server with the fewest connections is favored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65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 Hash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68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Balancing Directives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10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{9A428905-B982-4391-84BE-82323A7AB252}</a:tableStyleId>
              </a:tblPr>
              <a:tblGrid>
                <a:gridCol w="1793175"/>
                <a:gridCol w="2968050"/>
                <a:gridCol w="3759350"/>
              </a:tblGrid>
              <a:tr h="33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Directive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APPLICATION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7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Round Robin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Upstream servers are connected to one at a time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77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Least Connections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least_conn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The upstream server with the fewest connections is favored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65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 Hash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ip_hash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Connection is made based on the client’s IP address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68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Balancing Directives</a:t>
            </a:r>
            <a:endParaRPr/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311700" y="10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{9A428905-B982-4391-84BE-82323A7AB252}</a:tableStyleId>
              </a:tblPr>
              <a:tblGrid>
                <a:gridCol w="1793175"/>
                <a:gridCol w="2968050"/>
                <a:gridCol w="3759350"/>
              </a:tblGrid>
              <a:tr h="33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Directive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APPLICATION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7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Round Robin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Upstream servers are connected to one at a time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77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Least Connections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least_conn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The upstream server with the fewest connections is favored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65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 Hash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ip_hash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Connection is made based on the client’s IP address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68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weight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Upstream server with higher weight is favored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