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5"/>
  </p:notesMasterIdLst>
  <p:sldIdLst>
    <p:sldId id="256" r:id="rId2"/>
    <p:sldId id="257" r:id="rId3"/>
    <p:sldId id="275" r:id="rId4"/>
    <p:sldId id="264" r:id="rId5"/>
    <p:sldId id="266" r:id="rId6"/>
    <p:sldId id="269" r:id="rId7"/>
    <p:sldId id="260" r:id="rId8"/>
    <p:sldId id="272" r:id="rId9"/>
    <p:sldId id="261" r:id="rId10"/>
    <p:sldId id="271" r:id="rId11"/>
    <p:sldId id="262" r:id="rId12"/>
    <p:sldId id="281" r:id="rId13"/>
    <p:sldId id="263" r:id="rId14"/>
    <p:sldId id="267" r:id="rId15"/>
    <p:sldId id="276" r:id="rId16"/>
    <p:sldId id="277" r:id="rId17"/>
    <p:sldId id="278" r:id="rId18"/>
    <p:sldId id="280" r:id="rId19"/>
    <p:sldId id="274" r:id="rId20"/>
    <p:sldId id="270" r:id="rId21"/>
    <p:sldId id="273" r:id="rId22"/>
    <p:sldId id="282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55" autoAdjust="0"/>
  </p:normalViewPr>
  <p:slideViewPr>
    <p:cSldViewPr snapToGrid="0" showGuides="1">
      <p:cViewPr varScale="1">
        <p:scale>
          <a:sx n="61" d="100"/>
          <a:sy n="61" d="100"/>
        </p:scale>
        <p:origin x="22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4C33E-2211-4704-AB70-78F260E42BCC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DC8A-4178-4581-8961-B616D14AA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ge.puppetlabs.com/puppetlab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4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Install Apache</a:t>
            </a:r>
            <a:r>
              <a:rPr lang="en-US" b="1" baseline="0" dirty="0" smtClean="0"/>
              <a:t>, configure the vhost, and serve content from </a:t>
            </a:r>
            <a:r>
              <a:rPr lang="en-US" b="1" baseline="0" dirty="0" err="1" smtClean="0"/>
              <a:t>GitHub</a:t>
            </a: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1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9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57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our goal,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puppetlabs</a:t>
            </a:r>
            <a:r>
              <a:rPr lang="en-US" baseline="0" dirty="0" smtClean="0"/>
              <a:t> sponsored modules for apache and </a:t>
            </a:r>
            <a:r>
              <a:rPr lang="en-US" baseline="0" dirty="0" err="1" smtClean="0"/>
              <a:t>vcsrepo</a:t>
            </a:r>
            <a:r>
              <a:rPr lang="en-US" baseline="0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puppetlabs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/apache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puppetlabs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vcsrepo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47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</a:t>
            </a:r>
            <a:r>
              <a:rPr lang="en-US" baseline="0" dirty="0" smtClean="0"/>
              <a:t>he “module search” commands to find the module </a:t>
            </a:r>
          </a:p>
          <a:p>
            <a:r>
              <a:rPr lang="en-US" baseline="0" dirty="0" smtClean="0"/>
              <a:t>Does not have options for filtering or sorting results by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6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68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7/10/2014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7/10/2014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7/10/2014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uppetlabs.com/puppet/latest/reference/modules_installing.html#installing-from-a-release-tarbal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 Brief Introduction to The Puppet Forge &amp; Modules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718292" cy="2398876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Find</a:t>
            </a:r>
            <a:r>
              <a:rPr lang="en-US" sz="4800" b="1" baseline="0" dirty="0" smtClean="0"/>
              <a:t>, Install, and Apply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Michael Jenkins</a:t>
            </a:r>
            <a:br>
              <a:rPr lang="en-US" b="1" baseline="0" dirty="0" smtClean="0"/>
            </a:br>
            <a:r>
              <a:rPr lang="en-US" b="1" baseline="0" dirty="0" smtClean="0"/>
              <a:t>michael@managedkaos.com</a:t>
            </a:r>
          </a:p>
        </p:txBody>
      </p:sp>
    </p:spTree>
    <p:extLst>
      <p:ext uri="{BB962C8B-B14F-4D97-AF65-F5344CB8AC3E}">
        <p14:creationId xmlns:p14="http://schemas.microsoft.com/office/powerpoint/2010/main" val="3866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1569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cs typeface="Courier New" panose="02070309020205020404" pitchFamily="49" charset="0"/>
              </a:rPr>
              <a:t>Display the modules that are installed with “module list”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puppet module list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/puppet/modules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puppetlabs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-apache (v1.1.0)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puppetlabs-concat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(v1.1.0)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puppetlabs-stdlib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(v4.2.2)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puppetlabs-vcsrepo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(v1.0.2)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39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73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Call out installed modules in a puppet manifest</a:t>
            </a: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vi apache-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vcsrepo.pp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instantiate the apache class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'apache':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clone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vcsrepo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docroot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…}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puppet apply apache-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vcsrepo.pp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baseline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4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Confirm that the modules were applied </a:t>
            </a:r>
            <a:r>
              <a:rPr lang="en-US" sz="3200" b="1" dirty="0" smtClean="0"/>
              <a:t>properly with “puppet resource” command (or built-in commands)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Package</a:t>
            </a:r>
            <a:r>
              <a:rPr lang="en-US" sz="3200" b="1" dirty="0"/>
              <a:t>: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puppet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package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/>
              <a:t>Service</a:t>
            </a:r>
            <a:r>
              <a:rPr lang="en-US" sz="3200" b="1" dirty="0" smtClean="0"/>
              <a:t>: 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puppet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service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apache2</a:t>
            </a:r>
          </a:p>
          <a:p>
            <a:pPr marL="0" indent="0">
              <a:buNone/>
            </a:pPr>
            <a:r>
              <a:rPr lang="en-US" sz="3200" b="1" dirty="0"/>
              <a:t>File: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puppet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file /www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5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310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 smtClean="0"/>
              <a:t>Install the latest version of Puppet Enterprise</a:t>
            </a:r>
            <a:br>
              <a:rPr lang="en-US" sz="3200" b="1" dirty="0" smtClean="0"/>
            </a:br>
            <a:endParaRPr lang="en-US" sz="32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b="1" dirty="0" smtClean="0"/>
              <a:t>Check the environment before we install and apply modules</a:t>
            </a:r>
            <a:br>
              <a:rPr lang="en-US" sz="3200" b="1" dirty="0" smtClean="0"/>
            </a:br>
            <a:endParaRPr lang="en-US" sz="32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b="1" dirty="0" smtClean="0"/>
              <a:t>Install apache and </a:t>
            </a:r>
            <a:r>
              <a:rPr lang="en-US" sz="3200" b="1" dirty="0" err="1" smtClean="0"/>
              <a:t>vcsrepo</a:t>
            </a:r>
            <a:r>
              <a:rPr lang="en-US" sz="3200" b="1" dirty="0" smtClean="0"/>
              <a:t> modules; Draft and apply a manifest</a:t>
            </a:r>
            <a:br>
              <a:rPr lang="en-US" sz="3200" b="1" dirty="0" smtClean="0"/>
            </a:br>
            <a:endParaRPr lang="en-US" sz="32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b="1" dirty="0" smtClean="0"/>
              <a:t>Check the environment to confirm and validate the installations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02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BACKUP INFO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Step #1: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# Install Puppet (on Ubuntu 12.04 LTS)</a:t>
            </a:r>
          </a:p>
          <a:p>
            <a:pPr marL="0" indent="0">
              <a:buNone/>
            </a:pPr>
            <a:r>
              <a:rPr lang="en-US" sz="3200" b="1" dirty="0" err="1" smtClean="0"/>
              <a:t>wget</a:t>
            </a:r>
            <a:r>
              <a:rPr lang="en-US" sz="3200" b="1" dirty="0" smtClean="0"/>
              <a:t> https://apt.puppetlabs.com/puppetlabs-release-precise.deb</a:t>
            </a:r>
          </a:p>
          <a:p>
            <a:pPr marL="0" indent="0">
              <a:buNone/>
            </a:pPr>
            <a:r>
              <a:rPr lang="en-US" sz="3200" b="1" dirty="0" err="1" smtClean="0"/>
              <a:t>dpkg</a:t>
            </a:r>
            <a:r>
              <a:rPr lang="en-US" sz="3200" b="1" dirty="0" smtClean="0"/>
              <a:t> -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puppetlabs</a:t>
            </a:r>
            <a:r>
              <a:rPr lang="en-US" sz="3200" b="1" dirty="0" smtClean="0"/>
              <a:t>-release-</a:t>
            </a:r>
            <a:r>
              <a:rPr lang="en-US" sz="3200" b="1" dirty="0" err="1" smtClean="0"/>
              <a:t>precise.deb</a:t>
            </a:r>
            <a:r>
              <a:rPr lang="en-US" sz="3200" b="1" dirty="0" smtClean="0"/>
              <a:t> </a:t>
            </a:r>
          </a:p>
          <a:p>
            <a:pPr marL="0" indent="0">
              <a:buNone/>
            </a:pPr>
            <a:r>
              <a:rPr lang="en-US" sz="3200" b="1" dirty="0" smtClean="0"/>
              <a:t>apt-get update</a:t>
            </a:r>
          </a:p>
          <a:p>
            <a:pPr marL="0" indent="0">
              <a:buNone/>
            </a:pPr>
            <a:r>
              <a:rPr lang="en-US" sz="3200" b="1" dirty="0" smtClean="0"/>
              <a:t>apt-get install -y puppet</a:t>
            </a:r>
          </a:p>
          <a:p>
            <a:pPr marL="0" indent="0">
              <a:buNone/>
            </a:pPr>
            <a:r>
              <a:rPr lang="en-US" sz="3200" b="1" dirty="0" smtClean="0"/>
              <a:t>puppet --version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Step #2: Pre-Check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# Check the Environment Before installing and applying modules</a:t>
            </a:r>
          </a:p>
          <a:p>
            <a:pPr marL="0" indent="0">
              <a:buNone/>
            </a:pPr>
            <a:r>
              <a:rPr lang="en-US" sz="3200" b="1" dirty="0"/>
              <a:t>puppet module list</a:t>
            </a:r>
          </a:p>
          <a:p>
            <a:pPr marL="0" indent="0">
              <a:buNone/>
            </a:pPr>
            <a:r>
              <a:rPr lang="en-US" sz="3200" b="1" dirty="0" smtClean="0"/>
              <a:t>which </a:t>
            </a:r>
            <a:r>
              <a:rPr lang="en-US" sz="3200" b="1" dirty="0" err="1" smtClean="0"/>
              <a:t>git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puppet resource package </a:t>
            </a:r>
            <a:r>
              <a:rPr lang="en-US" sz="3200" b="1" dirty="0" err="1" smtClean="0"/>
              <a:t>git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service apache2 status</a:t>
            </a:r>
          </a:p>
          <a:p>
            <a:pPr marL="0" indent="0">
              <a:buNone/>
            </a:pPr>
            <a:r>
              <a:rPr lang="en-US" sz="3200" b="1" dirty="0" smtClean="0"/>
              <a:t>puppet resource service apache2</a:t>
            </a:r>
          </a:p>
          <a:p>
            <a:pPr marL="0" indent="0">
              <a:buNone/>
            </a:pPr>
            <a:r>
              <a:rPr lang="en-US" sz="3200" b="1" dirty="0" smtClean="0"/>
              <a:t>curl -s -w "%{</a:t>
            </a:r>
            <a:r>
              <a:rPr lang="en-US" sz="3200" b="1" dirty="0" err="1" smtClean="0"/>
              <a:t>http_code</a:t>
            </a:r>
            <a:r>
              <a:rPr lang="en-US" sz="3200" b="1" dirty="0" smtClean="0"/>
              <a:t>}\n" -o /</a:t>
            </a:r>
            <a:r>
              <a:rPr lang="en-US" sz="3200" b="1" dirty="0" err="1" smtClean="0"/>
              <a:t>dev</a:t>
            </a:r>
            <a:r>
              <a:rPr lang="en-US" sz="3200" b="1" dirty="0" smtClean="0"/>
              <a:t>/null `hostname`.cloudapp.net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700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Step #3: Post-Check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# Install the modules and apply a puppet manifest</a:t>
            </a:r>
          </a:p>
          <a:p>
            <a:pPr marL="0" indent="0">
              <a:buNone/>
            </a:pPr>
            <a:r>
              <a:rPr lang="en-US" sz="3200" b="1" dirty="0" smtClean="0"/>
              <a:t>puppet </a:t>
            </a:r>
            <a:r>
              <a:rPr lang="en-US" sz="3200" b="1" dirty="0"/>
              <a:t>module install </a:t>
            </a:r>
            <a:r>
              <a:rPr lang="en-US" sz="3200" b="1" dirty="0" err="1"/>
              <a:t>puppetlabs-vcsrepo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puppet module install </a:t>
            </a:r>
            <a:r>
              <a:rPr lang="en-US" sz="3200" b="1" dirty="0" err="1"/>
              <a:t>puppetlabs</a:t>
            </a:r>
            <a:r>
              <a:rPr lang="en-US" sz="3200" b="1" dirty="0"/>
              <a:t>-apache</a:t>
            </a:r>
          </a:p>
          <a:p>
            <a:pPr marL="0" indent="0">
              <a:buNone/>
            </a:pPr>
            <a:r>
              <a:rPr lang="en-US" sz="3200" b="1" dirty="0" err="1"/>
              <a:t>wget</a:t>
            </a:r>
            <a:r>
              <a:rPr lang="en-US" sz="3200" b="1" dirty="0"/>
              <a:t> https://raw.githubusercontent.com/managedkaos/puppet-forge-intro/master/apache-vcsrepo.pp</a:t>
            </a:r>
          </a:p>
          <a:p>
            <a:pPr marL="0" indent="0">
              <a:buNone/>
            </a:pPr>
            <a:r>
              <a:rPr lang="en-US" sz="3200" b="1" dirty="0" err="1"/>
              <a:t>sudo</a:t>
            </a:r>
            <a:r>
              <a:rPr lang="en-US" sz="3200" b="1" dirty="0"/>
              <a:t> puppet apply apache-</a:t>
            </a:r>
            <a:r>
              <a:rPr lang="en-US" sz="3200" b="1" dirty="0" err="1"/>
              <a:t>vcsrepo</a:t>
            </a:r>
            <a:r>
              <a:rPr lang="en-US" sz="3200" b="1" dirty="0" err="1" smtClean="0"/>
              <a:t>.pp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874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Step #4: Install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# Confirm that the modules, applications, and site are installed</a:t>
            </a:r>
          </a:p>
          <a:p>
            <a:pPr marL="0" indent="0">
              <a:buNone/>
            </a:pPr>
            <a:r>
              <a:rPr lang="en-US" sz="3200" b="1" dirty="0" smtClean="0"/>
              <a:t>puppet module list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puppet resource package </a:t>
            </a:r>
            <a:r>
              <a:rPr lang="en-US" sz="3200" b="1" dirty="0" err="1"/>
              <a:t>git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service apache2 status</a:t>
            </a:r>
          </a:p>
          <a:p>
            <a:pPr marL="0" indent="0">
              <a:buNone/>
            </a:pPr>
            <a:r>
              <a:rPr lang="en-US" sz="3200" b="1" dirty="0"/>
              <a:t>puppet resource service apache2</a:t>
            </a:r>
          </a:p>
          <a:p>
            <a:pPr marL="0" indent="0">
              <a:buNone/>
            </a:pPr>
            <a:r>
              <a:rPr lang="en-US" sz="3200" b="1" dirty="0"/>
              <a:t>curl -s -w "%{</a:t>
            </a:r>
            <a:r>
              <a:rPr lang="en-US" sz="3200" b="1" dirty="0" err="1"/>
              <a:t>http_code</a:t>
            </a:r>
            <a:r>
              <a:rPr lang="en-US" sz="3200" b="1" dirty="0"/>
              <a:t>}\n" -o /</a:t>
            </a:r>
            <a:r>
              <a:rPr lang="en-US" sz="3200" b="1" dirty="0" err="1"/>
              <a:t>dev</a:t>
            </a:r>
            <a:r>
              <a:rPr lang="en-US" sz="3200" b="1" dirty="0"/>
              <a:t>/null `hostname`.cloudapp.net</a:t>
            </a:r>
          </a:p>
        </p:txBody>
      </p:sp>
    </p:spTree>
    <p:extLst>
      <p:ext uri="{BB962C8B-B14F-4D97-AF65-F5344CB8AC3E}">
        <p14:creationId xmlns:p14="http://schemas.microsoft.com/office/powerpoint/2010/main" val="26857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“</a:t>
            </a:r>
            <a:r>
              <a:rPr lang="en-US" dirty="0" err="1" smtClean="0"/>
              <a:t>templatedir</a:t>
            </a:r>
            <a:r>
              <a:rPr lang="en-US" dirty="0" smtClean="0"/>
              <a:t>”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43376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If you </a:t>
            </a:r>
            <a:r>
              <a:rPr lang="en-US" sz="2800" b="1" dirty="0">
                <a:solidFill>
                  <a:schemeClr val="tx1"/>
                </a:solidFill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</a:rPr>
              <a:t>un commands as root on a new install and see: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Warning</a:t>
            </a:r>
            <a:r>
              <a:rPr lang="en-US" b="1" dirty="0">
                <a:solidFill>
                  <a:srgbClr val="FF0000"/>
                </a:solidFill>
              </a:rPr>
              <a:t>: Setting </a:t>
            </a:r>
            <a:r>
              <a:rPr lang="en-US" b="1" dirty="0" err="1">
                <a:solidFill>
                  <a:srgbClr val="FF0000"/>
                </a:solidFill>
              </a:rPr>
              <a:t>templatedir</a:t>
            </a:r>
            <a:r>
              <a:rPr lang="en-US" b="1" dirty="0">
                <a:solidFill>
                  <a:srgbClr val="FF0000"/>
                </a:solidFill>
              </a:rPr>
              <a:t> is deprecated.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See </a:t>
            </a:r>
            <a:r>
              <a:rPr lang="en-US" b="1" dirty="0">
                <a:solidFill>
                  <a:srgbClr val="FF0000"/>
                </a:solidFill>
              </a:rPr>
              <a:t>http://links.puppetlabs.com/env-settings-deprecations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   (at /</a:t>
            </a:r>
            <a:r>
              <a:rPr lang="en-US" b="1" dirty="0" err="1">
                <a:solidFill>
                  <a:srgbClr val="FF0000"/>
                </a:solidFill>
              </a:rPr>
              <a:t>usr</a:t>
            </a:r>
            <a:r>
              <a:rPr lang="en-US" b="1" dirty="0">
                <a:solidFill>
                  <a:srgbClr val="FF0000"/>
                </a:solidFill>
              </a:rPr>
              <a:t>/lib/ruby/</a:t>
            </a:r>
            <a:r>
              <a:rPr lang="en-US" b="1" dirty="0" err="1">
                <a:solidFill>
                  <a:srgbClr val="FF0000"/>
                </a:solidFill>
              </a:rPr>
              <a:t>vendor_ruby</a:t>
            </a:r>
            <a:r>
              <a:rPr lang="en-US" b="1" dirty="0">
                <a:solidFill>
                  <a:srgbClr val="FF0000"/>
                </a:solidFill>
              </a:rPr>
              <a:t>/puppet/settings.rb:1095:in `</a:t>
            </a:r>
            <a:r>
              <a:rPr lang="en-US" b="1" dirty="0" err="1">
                <a:solidFill>
                  <a:srgbClr val="FF0000"/>
                </a:solidFill>
              </a:rPr>
              <a:t>issue_deprecations</a:t>
            </a:r>
            <a:r>
              <a:rPr lang="en-US" b="1" dirty="0">
                <a:solidFill>
                  <a:srgbClr val="FF0000"/>
                </a:solidFill>
              </a:rPr>
              <a:t>')</a:t>
            </a:r>
          </a:p>
          <a:p>
            <a:endParaRPr lang="en-US" sz="2800" b="1" dirty="0"/>
          </a:p>
          <a:p>
            <a:r>
              <a:rPr lang="en-US" sz="2800" b="1" dirty="0" smtClean="0"/>
              <a:t>Edit </a:t>
            </a:r>
            <a:r>
              <a:rPr lang="en-US" sz="2800" b="1" dirty="0" err="1" smtClean="0"/>
              <a:t>puppet.conf</a:t>
            </a:r>
            <a:r>
              <a:rPr lang="en-US" sz="2800" b="1" dirty="0" smtClean="0"/>
              <a:t> and comment </a:t>
            </a:r>
            <a:r>
              <a:rPr lang="en-US" sz="2800" b="1" dirty="0"/>
              <a:t>out “</a:t>
            </a:r>
            <a:r>
              <a:rPr lang="en-US" sz="2800" b="1" dirty="0" err="1"/>
              <a:t>templatedir</a:t>
            </a:r>
            <a:r>
              <a:rPr lang="en-US" sz="2800" b="1" dirty="0"/>
              <a:t>=$</a:t>
            </a:r>
            <a:r>
              <a:rPr lang="en-US" sz="2800" b="1" dirty="0" err="1"/>
              <a:t>confdir</a:t>
            </a:r>
            <a:r>
              <a:rPr lang="en-US" sz="2800" b="1" dirty="0"/>
              <a:t>/templates”</a:t>
            </a:r>
          </a:p>
          <a:p>
            <a:r>
              <a:rPr lang="en-US" sz="2800" b="1" dirty="0" smtClean="0"/>
              <a:t>$ </a:t>
            </a:r>
            <a:r>
              <a:rPr lang="en-US" sz="2800" b="1" dirty="0" err="1"/>
              <a:t>sudo</a:t>
            </a:r>
            <a:r>
              <a:rPr lang="en-US" sz="2800" b="1" dirty="0"/>
              <a:t> vi /</a:t>
            </a:r>
            <a:r>
              <a:rPr lang="en-US" sz="2800" b="1" dirty="0" err="1" smtClean="0"/>
              <a:t>etc</a:t>
            </a:r>
            <a:r>
              <a:rPr lang="en-US" sz="2800" b="1" dirty="0" smtClean="0"/>
              <a:t>/puppet/</a:t>
            </a:r>
            <a:r>
              <a:rPr lang="en-US" sz="2800" b="1" dirty="0" err="1" smtClean="0"/>
              <a:t>puppet.conf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u="sng" dirty="0" smtClean="0">
                <a:solidFill>
                  <a:srgbClr val="FF0000"/>
                </a:solidFill>
              </a:rPr>
              <a:t>This provides a quick fix for an annoyance but may introduce other issues!</a:t>
            </a:r>
          </a:p>
        </p:txBody>
      </p:sp>
    </p:spTree>
    <p:extLst>
      <p:ext uri="{BB962C8B-B14F-4D97-AF65-F5344CB8AC3E}">
        <p14:creationId xmlns:p14="http://schemas.microsoft.com/office/powerpoint/2010/main" val="3704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Goals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Find the modules we need by searching the Puppet Forge</a:t>
            </a:r>
          </a:p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Install the modules from the command line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Apply the modules and verify system operation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965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Modules from Source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240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Using “puppet module install” command may not always be an option</a:t>
            </a:r>
          </a:p>
          <a:p>
            <a:pPr lvl="1"/>
            <a:r>
              <a:rPr lang="en-US" sz="2800" b="1" dirty="0" smtClean="0"/>
              <a:t>Examples: Disconnected networks, firewalls, local development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Modules can be downloaded from the forge and installed manually</a:t>
            </a:r>
          </a:p>
          <a:p>
            <a:pPr lvl="1"/>
            <a:r>
              <a:rPr lang="en-US" sz="2800" b="1" dirty="0">
                <a:hlinkClick r:id="rId2"/>
              </a:rPr>
              <a:t>http://</a:t>
            </a:r>
            <a:r>
              <a:rPr lang="en-US" sz="2800" b="1" dirty="0" smtClean="0">
                <a:hlinkClick r:id="rId2"/>
              </a:rPr>
              <a:t>docs.puppetlabs.com/puppet/latest/reference/modules_installing.html#installing-from-a-release-tarball</a:t>
            </a:r>
            <a:endParaRPr lang="en-US" sz="2800" b="1" dirty="0" smtClean="0"/>
          </a:p>
          <a:p>
            <a:pPr lvl="1"/>
            <a:r>
              <a:rPr lang="en-US" sz="2800" b="1" dirty="0" smtClean="0"/>
              <a:t>$ puppet </a:t>
            </a:r>
            <a:r>
              <a:rPr lang="en-US" sz="2800" b="1" dirty="0"/>
              <a:t>module install </a:t>
            </a:r>
            <a:r>
              <a:rPr lang="en-US" sz="2800" b="1" dirty="0" smtClean="0"/>
              <a:t>&lt;module name&gt;.tar.gz </a:t>
            </a:r>
            <a:r>
              <a:rPr lang="en-US" sz="2800" b="1" dirty="0"/>
              <a:t>--</a:t>
            </a:r>
            <a:r>
              <a:rPr lang="en-US" sz="2800" b="1" dirty="0" smtClean="0"/>
              <a:t>ignore-dependencies</a:t>
            </a:r>
          </a:p>
          <a:p>
            <a:pPr lvl="1"/>
            <a:endParaRPr lang="en-US" sz="2800" b="1" dirty="0"/>
          </a:p>
          <a:p>
            <a:pPr marL="4572" lvl="1" indent="0">
              <a:buNone/>
            </a:pPr>
            <a:r>
              <a:rPr lang="en-US" sz="2800" b="1" dirty="0" smtClean="0"/>
              <a:t>Dependencies will have to be installed manually as well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902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Puppet Help and Manual Pages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puppet help module – usage and overview</a:t>
            </a:r>
          </a:p>
          <a:p>
            <a:r>
              <a:rPr lang="en-US" dirty="0" smtClean="0"/>
              <a:t>puppet man module – detailed information, subcommands, options</a:t>
            </a:r>
          </a:p>
          <a:p>
            <a:r>
              <a:rPr lang="en-US" dirty="0" smtClean="0"/>
              <a:t>puppet help module search – usage and overview for the search subcommand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4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Confirm that the modules were applied </a:t>
            </a:r>
            <a:r>
              <a:rPr lang="en-US" sz="3200" b="1" dirty="0" smtClean="0"/>
              <a:t>properly with “puppet resource package/service/file” command (or built-in commands)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puppet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service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apache2</a:t>
            </a:r>
          </a:p>
          <a:p>
            <a:pPr marL="0" indent="0">
              <a:buNone/>
            </a:pP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service apache2 status</a:t>
            </a:r>
          </a:p>
          <a:p>
            <a:pPr marL="0" indent="0">
              <a:buNone/>
            </a:pP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 all Supported Modules are Created Equally</a:t>
            </a:r>
            <a:endParaRPr lang="en-US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9800" b="1" dirty="0" err="1" smtClean="0"/>
              <a:t>puppetlabs</a:t>
            </a:r>
            <a:r>
              <a:rPr lang="en-US" sz="9800" b="1" dirty="0" smtClean="0"/>
              <a:t>/</a:t>
            </a:r>
            <a:r>
              <a:rPr lang="en-US" sz="9800" b="1" dirty="0" err="1" smtClean="0"/>
              <a:t>nginx</a:t>
            </a:r>
            <a:r>
              <a:rPr lang="en-US" sz="9800" b="1" dirty="0" smtClean="0"/>
              <a:t> replaced by </a:t>
            </a:r>
            <a:r>
              <a:rPr lang="en-US" sz="9800" b="1" dirty="0" err="1" smtClean="0"/>
              <a:t>jfryman</a:t>
            </a:r>
            <a:r>
              <a:rPr lang="en-US" sz="9800" b="1" dirty="0" smtClean="0"/>
              <a:t>/</a:t>
            </a:r>
            <a:r>
              <a:rPr lang="en-US" sz="9800" b="1" dirty="0" err="1" smtClean="0"/>
              <a:t>nginx</a:t>
            </a:r>
            <a:endParaRPr lang="en-US" sz="98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1" y="1522297"/>
            <a:ext cx="11908117" cy="22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https://forge.puppetlabs.com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267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u="sng" dirty="0" smtClean="0"/>
              <a:t>Puppet Forge</a:t>
            </a:r>
          </a:p>
          <a:p>
            <a:pPr marL="0" indent="0">
              <a:buNone/>
            </a:pPr>
            <a:r>
              <a:rPr lang="en-US" sz="3200" dirty="0" smtClean="0"/>
              <a:t>“A repository of modules written by the community and Puppet Labs.”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267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Puppet Module</a:t>
            </a:r>
          </a:p>
          <a:p>
            <a:pPr marL="0" indent="0">
              <a:buNone/>
            </a:pPr>
            <a:r>
              <a:rPr lang="en-US" sz="3200" dirty="0"/>
              <a:t>“Modules are reusable, sharable units of Puppet code</a:t>
            </a:r>
            <a:r>
              <a:rPr lang="en-US" sz="3200" dirty="0" smtClean="0"/>
              <a:t>.”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Modules – Search, Sort, Filter</a:t>
            </a:r>
            <a:endParaRPr lang="en-US" b="1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11068654" cy="533400"/>
          </a:xfrm>
        </p:spPr>
        <p:txBody>
          <a:bodyPr>
            <a:noAutofit/>
          </a:bodyPr>
          <a:lstStyle/>
          <a:p>
            <a:r>
              <a:rPr lang="en-US" sz="3200" b="1" dirty="0"/>
              <a:t>Search on keywords; Sort by details; Filter on OS and Versions, and Supported Modules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83" y="0"/>
            <a:ext cx="9128234" cy="532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Modules – Choosing the right one</a:t>
            </a:r>
            <a:endParaRPr lang="en-US" b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11515344" cy="533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Research; Experimentation; Puppet Supported Modules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21" y="0"/>
            <a:ext cx="10890182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Modules – Check compatibility and installation details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64" y="0"/>
            <a:ext cx="10170895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Search the Puppet Forge from </a:t>
            </a:r>
            <a:r>
              <a:rPr lang="en-US" sz="3200" b="1" dirty="0" smtClean="0"/>
              <a:t>the command line too: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puppet module search apache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52" y="3429000"/>
            <a:ext cx="10711317" cy="21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Use the puppet command with “module install &lt;module name&gt;”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puppet module install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puppetlabs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-apache</a:t>
            </a:r>
          </a:p>
          <a:p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Installation locations:</a:t>
            </a:r>
            <a:endParaRPr lang="en-US" sz="3200" b="1" dirty="0"/>
          </a:p>
          <a:p>
            <a:pPr marL="4572" lvl="1" indent="0">
              <a:buNone/>
            </a:pPr>
            <a:r>
              <a:rPr lang="en-US" sz="3200" b="1" dirty="0" smtClean="0"/>
              <a:t>	Root – /</a:t>
            </a:r>
            <a:r>
              <a:rPr lang="en-US" sz="3200" b="1" dirty="0" err="1" smtClean="0"/>
              <a:t>etc</a:t>
            </a:r>
            <a:r>
              <a:rPr lang="en-US" sz="3200" b="1" dirty="0" smtClean="0"/>
              <a:t>/puppet/modules</a:t>
            </a:r>
          </a:p>
          <a:p>
            <a:pPr marL="0" indent="0">
              <a:buNone/>
            </a:pPr>
            <a:r>
              <a:rPr lang="en-US" sz="3200" b="1" dirty="0" smtClean="0"/>
              <a:t>	User – /home/username/.puppet/modules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854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baseline="0" dirty="0" smtClean="0">
                <a:latin typeface="Courier New" panose="02070309020205020404" pitchFamily="49" charset="0"/>
              </a:rPr>
              <a:t>#</a:t>
            </a:r>
            <a:r>
              <a:rPr lang="en-US" b="1" dirty="0" smtClean="0">
                <a:latin typeface="Courier New" panose="02070309020205020404" pitchFamily="49" charset="0"/>
              </a:rPr>
              <a:t> puppet module install </a:t>
            </a:r>
            <a:r>
              <a:rPr lang="en-US" b="1" dirty="0" err="1" smtClean="0">
                <a:latin typeface="Courier New" panose="02070309020205020404" pitchFamily="49" charset="0"/>
              </a:rPr>
              <a:t>puppetlabs</a:t>
            </a:r>
            <a:r>
              <a:rPr lang="en-US" b="1" dirty="0" smtClean="0">
                <a:latin typeface="Courier New" panose="02070309020205020404" pitchFamily="49" charset="0"/>
              </a:rPr>
              <a:t>-apache</a:t>
            </a:r>
          </a:p>
          <a:p>
            <a:r>
              <a:rPr lang="en-US" b="1" dirty="0">
                <a:latin typeface="Courier New" panose="02070309020205020404" pitchFamily="49" charset="0"/>
              </a:rPr>
              <a:t>Notice: Preparing to install into /</a:t>
            </a:r>
            <a:r>
              <a:rPr lang="en-US" b="1" dirty="0" err="1" smtClean="0">
                <a:latin typeface="Courier New" panose="02070309020205020404" pitchFamily="49" charset="0"/>
              </a:rPr>
              <a:t>etc</a:t>
            </a:r>
            <a:r>
              <a:rPr lang="en-US" b="1" dirty="0" smtClean="0">
                <a:latin typeface="Courier New" panose="02070309020205020404" pitchFamily="49" charset="0"/>
              </a:rPr>
              <a:t>/puppet/modules</a:t>
            </a:r>
          </a:p>
          <a:p>
            <a:r>
              <a:rPr lang="en-US" b="1" dirty="0" smtClean="0">
                <a:latin typeface="Courier New" panose="02070309020205020404" pitchFamily="49" charset="0"/>
              </a:rPr>
              <a:t>Notice</a:t>
            </a:r>
            <a:r>
              <a:rPr lang="en-US" b="1" dirty="0">
                <a:latin typeface="Courier New" panose="02070309020205020404" pitchFamily="49" charset="0"/>
              </a:rPr>
              <a:t>: Downloading from https://</a:t>
            </a:r>
            <a:r>
              <a:rPr lang="en-US" b="1" dirty="0" smtClean="0">
                <a:latin typeface="Courier New" panose="02070309020205020404" pitchFamily="49" charset="0"/>
              </a:rPr>
              <a:t>forgeapi.puppetlabs.com</a:t>
            </a:r>
          </a:p>
          <a:p>
            <a:r>
              <a:rPr lang="en-US" b="1" dirty="0" smtClean="0">
                <a:latin typeface="Courier New" panose="02070309020205020404" pitchFamily="49" charset="0"/>
              </a:rPr>
              <a:t>Notice</a:t>
            </a:r>
            <a:r>
              <a:rPr lang="en-US" b="1" dirty="0">
                <a:latin typeface="Courier New" panose="02070309020205020404" pitchFamily="49" charset="0"/>
              </a:rPr>
              <a:t>: Installing -- do not interrupt ...</a:t>
            </a:r>
          </a:p>
          <a:p>
            <a:r>
              <a:rPr lang="en-US" b="1" dirty="0">
                <a:latin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</a:rPr>
              <a:t>/puppet/modules</a:t>
            </a:r>
          </a:p>
          <a:p>
            <a:r>
              <a:rPr lang="en-US" b="1" dirty="0">
                <a:latin typeface="Courier New" panose="02070309020205020404" pitchFamily="49" charset="0"/>
              </a:rPr>
              <a:t>└─┬ </a:t>
            </a:r>
            <a:r>
              <a:rPr lang="en-US" b="1" dirty="0" err="1">
                <a:latin typeface="Courier New" panose="02070309020205020404" pitchFamily="49" charset="0"/>
              </a:rPr>
              <a:t>puppetlabs</a:t>
            </a:r>
            <a:r>
              <a:rPr lang="en-US" b="1" dirty="0">
                <a:latin typeface="Courier New" panose="02070309020205020404" pitchFamily="49" charset="0"/>
              </a:rPr>
              <a:t>-apache (v1.1.0)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├── </a:t>
            </a:r>
            <a:r>
              <a:rPr lang="en-US" b="1" dirty="0" err="1">
                <a:latin typeface="Courier New" panose="02070309020205020404" pitchFamily="49" charset="0"/>
              </a:rPr>
              <a:t>puppetlabs-concat</a:t>
            </a:r>
            <a:r>
              <a:rPr lang="en-US" b="1" dirty="0">
                <a:latin typeface="Courier New" panose="02070309020205020404" pitchFamily="49" charset="0"/>
              </a:rPr>
              <a:t> (v1.1.0)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└── </a:t>
            </a:r>
            <a:r>
              <a:rPr lang="en-US" b="1" dirty="0" err="1">
                <a:latin typeface="Courier New" panose="02070309020205020404" pitchFamily="49" charset="0"/>
              </a:rPr>
              <a:t>puppetlabs-stdlib</a:t>
            </a:r>
            <a:r>
              <a:rPr lang="en-US" b="1" dirty="0">
                <a:latin typeface="Courier New" panose="02070309020205020404" pitchFamily="49" charset="0"/>
              </a:rPr>
              <a:t> (v4.2.2)</a:t>
            </a:r>
          </a:p>
          <a:p>
            <a:endParaRPr lang="en-US" b="1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9055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1490</TotalTime>
  <Words>688</Words>
  <Application>Microsoft Office PowerPoint</Application>
  <PresentationFormat>Widescreen</PresentationFormat>
  <Paragraphs>145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Metropolitan</vt:lpstr>
      <vt:lpstr>A Brief Introduction to The Puppet Forge &amp; Modules</vt:lpstr>
      <vt:lpstr>Goals</vt:lpstr>
      <vt:lpstr>https://forge.puppetlabs.com</vt:lpstr>
      <vt:lpstr>Find Modules – Search, Sort, Filter</vt:lpstr>
      <vt:lpstr>Find Modules – Choosing the right one</vt:lpstr>
      <vt:lpstr>Find Modules – Check compatibility and installation details</vt:lpstr>
      <vt:lpstr>Find Modules</vt:lpstr>
      <vt:lpstr>Install Modules</vt:lpstr>
      <vt:lpstr>Install Modules</vt:lpstr>
      <vt:lpstr>Install Modules</vt:lpstr>
      <vt:lpstr>Apply Modules</vt:lpstr>
      <vt:lpstr>Apply Modules</vt:lpstr>
      <vt:lpstr>DEMO</vt:lpstr>
      <vt:lpstr>BACKUP INFO</vt:lpstr>
      <vt:lpstr>Demo Step #1: Install</vt:lpstr>
      <vt:lpstr>Demo Step #2: Pre-Check</vt:lpstr>
      <vt:lpstr>Demo Step #3: Post-Check</vt:lpstr>
      <vt:lpstr>Demo Step #4: Install Modules</vt:lpstr>
      <vt:lpstr>Fixing the “templatedir” Warning</vt:lpstr>
      <vt:lpstr>Installing Modules from Source</vt:lpstr>
      <vt:lpstr>Puppet Help and Manual Pages</vt:lpstr>
      <vt:lpstr>Apply Modules</vt:lpstr>
      <vt:lpstr>Not all Supported Modules are Created Equally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The Puppet Forge</dc:title>
  <dc:creator>Michael Jenkins</dc:creator>
  <cp:lastModifiedBy>Michael Jenkins</cp:lastModifiedBy>
  <cp:revision>46</cp:revision>
  <dcterms:created xsi:type="dcterms:W3CDTF">2014-07-08T20:37:50Z</dcterms:created>
  <dcterms:modified xsi:type="dcterms:W3CDTF">2014-07-11T14:58:05Z</dcterms:modified>
</cp:coreProperties>
</file>