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5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4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0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6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0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3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7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1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D0E74-305B-4058-A951-C82C00782E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946" y="1390820"/>
            <a:ext cx="10101099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#python code and data </a:t>
            </a:r>
            <a:r>
              <a:rPr lang="en-US" dirty="0" smtClean="0"/>
              <a:t>example </a:t>
            </a:r>
            <a:r>
              <a:rPr lang="en-US" dirty="0" smtClean="0"/>
              <a:t>to analyze </a:t>
            </a:r>
            <a:r>
              <a:rPr lang="en-US" dirty="0" err="1" smtClean="0"/>
              <a:t>clust</a:t>
            </a:r>
            <a:r>
              <a:rPr lang="en-US" dirty="0" smtClean="0"/>
              <a:t> result</a:t>
            </a:r>
          </a:p>
          <a:p>
            <a:r>
              <a:rPr lang="en-US" b="1" dirty="0" smtClean="0"/>
              <a:t>https://github.com/managene7/clust_analysis_for_RNA_seqs.git</a:t>
            </a:r>
          </a:p>
          <a:p>
            <a:endParaRPr lang="en-US" b="1" dirty="0" smtClean="0"/>
          </a:p>
          <a:p>
            <a:r>
              <a:rPr lang="en-US" dirty="0" smtClean="0"/>
              <a:t>#Install </a:t>
            </a:r>
            <a:r>
              <a:rPr lang="en-US" dirty="0" err="1" smtClean="0"/>
              <a:t>clust</a:t>
            </a:r>
            <a:r>
              <a:rPr lang="en-US" dirty="0" smtClean="0"/>
              <a:t> in Windows</a:t>
            </a:r>
          </a:p>
          <a:p>
            <a:r>
              <a:rPr lang="en-US" b="1" dirty="0" smtClean="0"/>
              <a:t>pip install </a:t>
            </a:r>
            <a:r>
              <a:rPr lang="en-US" b="1" dirty="0" err="1" smtClean="0"/>
              <a:t>clust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#Go to data directory</a:t>
            </a:r>
          </a:p>
          <a:p>
            <a:r>
              <a:rPr lang="en-US" dirty="0" smtClean="0"/>
              <a:t>#Command to run </a:t>
            </a:r>
            <a:r>
              <a:rPr lang="en-US" dirty="0" err="1" smtClean="0"/>
              <a:t>clust</a:t>
            </a:r>
            <a:endParaRPr lang="en-US" dirty="0" smtClean="0"/>
          </a:p>
          <a:p>
            <a:r>
              <a:rPr lang="en-US" b="1" dirty="0" err="1"/>
              <a:t>c</a:t>
            </a:r>
            <a:r>
              <a:rPr lang="en-US" b="1" dirty="0" err="1" smtClean="0"/>
              <a:t>lust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TPM_clust_test.txt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/>
              <a:t>–t </a:t>
            </a:r>
            <a:r>
              <a:rPr lang="en-US" altLang="ko-KR" b="1" dirty="0" smtClean="0">
                <a:solidFill>
                  <a:srgbClr val="FF0000"/>
                </a:solidFill>
              </a:rPr>
              <a:t>10</a:t>
            </a:r>
            <a:r>
              <a:rPr lang="en-US" altLang="ko-KR" b="1" dirty="0" smtClean="0"/>
              <a:t> –o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TPM_clust_test_result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#copy “</a:t>
            </a:r>
            <a:r>
              <a:rPr lang="en-US" dirty="0" err="1" smtClean="0"/>
              <a:t>Clusters_Objects.tsv</a:t>
            </a:r>
            <a:r>
              <a:rPr lang="en-US" dirty="0" smtClean="0"/>
              <a:t>” file in the result folder to the directory where the </a:t>
            </a:r>
            <a:r>
              <a:rPr lang="en-US" dirty="0" smtClean="0"/>
              <a:t>TPM_clust_test.txt located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946" y="237537"/>
            <a:ext cx="6561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CLUST analysis tutorial (for Windows)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449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946" y="1206489"/>
            <a:ext cx="1190367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#Command to separate clusters with gene expression data.</a:t>
            </a:r>
          </a:p>
          <a:p>
            <a:r>
              <a:rPr lang="en-US" sz="1600" b="1" dirty="0" smtClean="0"/>
              <a:t>python3 RNA_seq_tools_cluster-clusterheatmap-boxplot_consensus_v2.0_py3.py -</a:t>
            </a: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cl</a:t>
            </a:r>
            <a:r>
              <a:rPr lang="en-US" sz="1600" b="1" dirty="0" smtClean="0"/>
              <a:t> -</a:t>
            </a:r>
            <a:r>
              <a:rPr lang="en-US" sz="1600" b="1" dirty="0" err="1" smtClean="0"/>
              <a:t>tsv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Clusters_Objects.tsv</a:t>
            </a:r>
            <a:r>
              <a:rPr lang="en-US" sz="1600" b="1" dirty="0" smtClean="0"/>
              <a:t> -</a:t>
            </a:r>
            <a:r>
              <a:rPr lang="en-US" sz="1600" b="1" dirty="0" err="1" smtClean="0"/>
              <a:t>dge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TPM_clust_test.txt</a:t>
            </a:r>
          </a:p>
          <a:p>
            <a:endParaRPr lang="en-US" b="1" dirty="0" smtClean="0"/>
          </a:p>
          <a:p>
            <a:r>
              <a:rPr lang="en-US" dirty="0" smtClean="0"/>
              <a:t>#Command for heat map drawing</a:t>
            </a:r>
          </a:p>
          <a:p>
            <a:r>
              <a:rPr lang="en-US" sz="1600" b="1" dirty="0" smtClean="0"/>
              <a:t>python3 RNA_seq_tools_cluster-clusterheatmap-boxplot_consensus_v2.0_py3.py -</a:t>
            </a: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hmap</a:t>
            </a:r>
            <a:r>
              <a:rPr lang="en-US" sz="1600" b="1" dirty="0" smtClean="0"/>
              <a:t> -consensus </a:t>
            </a:r>
            <a:r>
              <a:rPr lang="en-US" sz="1600" b="1" dirty="0" smtClean="0">
                <a:solidFill>
                  <a:srgbClr val="FF0000"/>
                </a:solidFill>
              </a:rPr>
              <a:t>genes).csv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#Command for heat map drawing with fold change data</a:t>
            </a:r>
          </a:p>
          <a:p>
            <a:r>
              <a:rPr lang="en-US" sz="1600" b="1" dirty="0" smtClean="0"/>
              <a:t>python3 RNA_seq_tools_cluster-clusterheatmap-boxplot_consensus_v2.0_py3.py -</a:t>
            </a: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hmap_fc</a:t>
            </a:r>
            <a:r>
              <a:rPr lang="en-US" sz="1600" b="1" dirty="0" smtClean="0"/>
              <a:t> -consensus </a:t>
            </a:r>
            <a:r>
              <a:rPr lang="en-US" sz="1600" b="1" dirty="0" smtClean="0">
                <a:solidFill>
                  <a:srgbClr val="FF0000"/>
                </a:solidFill>
              </a:rPr>
              <a:t>genes).csv</a:t>
            </a:r>
          </a:p>
          <a:p>
            <a:endParaRPr lang="en-US" b="1" dirty="0" smtClean="0"/>
          </a:p>
          <a:p>
            <a:r>
              <a:rPr lang="en-US" dirty="0" smtClean="0"/>
              <a:t>#Command for box plot drawing</a:t>
            </a:r>
          </a:p>
          <a:p>
            <a:r>
              <a:rPr lang="en-US" sz="1600" b="1" dirty="0" smtClean="0"/>
              <a:t>python3 RNA_seq_tools_cluster-clusterheatmap-boxplot_consensus_v2.0_py3.py -</a:t>
            </a: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bp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/>
              <a:t>-consensus </a:t>
            </a:r>
            <a:r>
              <a:rPr lang="en-US" sz="1600" b="1" dirty="0" smtClean="0">
                <a:solidFill>
                  <a:srgbClr val="FF0000"/>
                </a:solidFill>
              </a:rPr>
              <a:t>genes).csv</a:t>
            </a:r>
          </a:p>
          <a:p>
            <a:endParaRPr lang="en-US" b="1" dirty="0" smtClean="0"/>
          </a:p>
          <a:p>
            <a:r>
              <a:rPr lang="en-US" dirty="0" smtClean="0"/>
              <a:t>#Command for violin plot drawing</a:t>
            </a:r>
          </a:p>
          <a:p>
            <a:r>
              <a:rPr lang="en-US" sz="1600" b="1" dirty="0" smtClean="0"/>
              <a:t>python3 RNA_seq_tools_cluster-clusterheatmap-boxplot_consensus_v2.0_py3.py -</a:t>
            </a: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vp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/>
              <a:t>-consensus </a:t>
            </a:r>
            <a:r>
              <a:rPr lang="en-US" sz="1600" b="1" dirty="0" smtClean="0">
                <a:solidFill>
                  <a:srgbClr val="FF0000"/>
                </a:solidFill>
              </a:rPr>
              <a:t>genes).csv</a:t>
            </a:r>
          </a:p>
          <a:p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5946" y="237537"/>
            <a:ext cx="6561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CLUST analysis tutorial (for Windows)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665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159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Minkyu Park</dc:creator>
  <cp:lastModifiedBy>Minkyu Park</cp:lastModifiedBy>
  <cp:revision>15</cp:revision>
  <dcterms:created xsi:type="dcterms:W3CDTF">2022-07-06T14:57:39Z</dcterms:created>
  <dcterms:modified xsi:type="dcterms:W3CDTF">2022-07-06T19:48:26Z</dcterms:modified>
</cp:coreProperties>
</file>