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5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4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0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946" y="1390820"/>
            <a:ext cx="1126776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#python code and data example to analyze </a:t>
            </a:r>
            <a:r>
              <a:rPr lang="en-US" dirty="0" err="1" smtClean="0"/>
              <a:t>clust</a:t>
            </a:r>
            <a:r>
              <a:rPr lang="en-US" dirty="0" smtClean="0"/>
              <a:t> result</a:t>
            </a:r>
          </a:p>
          <a:p>
            <a:r>
              <a:rPr lang="en-US" b="1" dirty="0" smtClean="0"/>
              <a:t>https://github.com/managene7/clust_analysis_for_RNA_seqs.git</a:t>
            </a:r>
          </a:p>
          <a:p>
            <a:endParaRPr lang="en-US" b="1" dirty="0" smtClean="0"/>
          </a:p>
          <a:p>
            <a:r>
              <a:rPr lang="en-US" dirty="0" smtClean="0"/>
              <a:t>#Install </a:t>
            </a:r>
            <a:r>
              <a:rPr lang="en-US" dirty="0" err="1" smtClean="0"/>
              <a:t>clust</a:t>
            </a:r>
            <a:r>
              <a:rPr lang="en-US" dirty="0" smtClean="0"/>
              <a:t> in Windows</a:t>
            </a:r>
          </a:p>
          <a:p>
            <a:r>
              <a:rPr lang="en-US" b="1" dirty="0" smtClean="0"/>
              <a:t>pip install </a:t>
            </a:r>
            <a:r>
              <a:rPr lang="en-US" b="1" dirty="0" err="1" smtClean="0"/>
              <a:t>clust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#Go to data directory</a:t>
            </a:r>
          </a:p>
          <a:p>
            <a:r>
              <a:rPr lang="en-US" dirty="0" smtClean="0"/>
              <a:t>#Command to run </a:t>
            </a:r>
            <a:r>
              <a:rPr lang="en-US" dirty="0" err="1" smtClean="0"/>
              <a:t>clust</a:t>
            </a:r>
            <a:endParaRPr lang="en-US" dirty="0" smtClean="0"/>
          </a:p>
          <a:p>
            <a:r>
              <a:rPr lang="en-US" b="1" dirty="0" err="1"/>
              <a:t>c</a:t>
            </a:r>
            <a:r>
              <a:rPr lang="en-US" b="1" dirty="0" err="1" smtClean="0"/>
              <a:t>lust</a:t>
            </a:r>
            <a:r>
              <a:rPr lang="en-US" b="1" smtClean="0"/>
              <a:t> </a:t>
            </a:r>
            <a:r>
              <a:rPr lang="en-US" b="1"/>
              <a:t>--</a:t>
            </a:r>
            <a:r>
              <a:rPr lang="en-US" b="1" smtClean="0"/>
              <a:t>no-optimization </a:t>
            </a:r>
            <a:r>
              <a:rPr lang="en-US" altLang="ko-KR" b="1" smtClean="0">
                <a:solidFill>
                  <a:srgbClr val="FF0000"/>
                </a:solidFill>
              </a:rPr>
              <a:t>Col_Wounding_RNA_seq.txt </a:t>
            </a:r>
            <a:r>
              <a:rPr lang="en-US" altLang="ko-KR" b="1" dirty="0" smtClean="0"/>
              <a:t>-t </a:t>
            </a:r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r>
              <a:rPr lang="en-US" altLang="ko-KR" b="1" dirty="0" smtClean="0"/>
              <a:t> -o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clust_test_result</a:t>
            </a:r>
            <a:r>
              <a:rPr lang="en-US" altLang="ko-KR" b="1" dirty="0" smtClean="0"/>
              <a:t> -r </a:t>
            </a:r>
            <a:r>
              <a:rPr lang="en-US" altLang="ko-KR" b="1" dirty="0">
                <a:solidFill>
                  <a:srgbClr val="FF0000"/>
                </a:solidFill>
              </a:rPr>
              <a:t>replicates_info.txt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#copy </a:t>
            </a:r>
            <a:r>
              <a:rPr lang="en-US" dirty="0"/>
              <a:t>“</a:t>
            </a:r>
            <a:r>
              <a:rPr lang="en-US" dirty="0" smtClean="0"/>
              <a:t>replicates_info.txt” </a:t>
            </a:r>
            <a:r>
              <a:rPr lang="en-US" dirty="0"/>
              <a:t>and “</a:t>
            </a:r>
            <a:r>
              <a:rPr lang="en-US" dirty="0" smtClean="0"/>
              <a:t>Col_Wounding_fitted_value_RNA_seq.txt” files to the result folder.</a:t>
            </a:r>
          </a:p>
          <a:p>
            <a:r>
              <a:rPr lang="en-US" dirty="0" smtClean="0"/>
              <a:t>#copy the “RNA_seq_tools_cluster-clusterheatmap-boxplot_consensus_v2.0_py3.py” python code to the result folder.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946" y="237537"/>
            <a:ext cx="6561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CLUST analysis tutorial (for Windows)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449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946" y="1206489"/>
            <a:ext cx="1198605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#Command to separate clusters with gene expression data.</a:t>
            </a:r>
          </a:p>
          <a:p>
            <a:r>
              <a:rPr lang="en-US" sz="1400" b="1" dirty="0" smtClean="0"/>
              <a:t>python3 </a:t>
            </a:r>
            <a:r>
              <a:rPr lang="en-US" sz="1400" b="1" dirty="0"/>
              <a:t>RNA_seq_tool-clust_result_processor_v2.0_py3.py </a:t>
            </a:r>
            <a:r>
              <a:rPr lang="en-US" sz="1400" b="1" dirty="0" smtClean="0"/>
              <a:t>-</a:t>
            </a:r>
            <a:r>
              <a:rPr lang="en-US" sz="1400" b="1" dirty="0" err="1" smtClean="0"/>
              <a:t>def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cl</a:t>
            </a:r>
            <a:r>
              <a:rPr lang="en-US" sz="1400" b="1" dirty="0" smtClean="0"/>
              <a:t> -</a:t>
            </a:r>
            <a:r>
              <a:rPr lang="en-US" sz="1400" b="1" dirty="0" err="1" smtClean="0"/>
              <a:t>clust</a:t>
            </a:r>
            <a:r>
              <a:rPr lang="en-US" sz="1400" b="1" dirty="0" smtClean="0"/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Clusters_Objects.tsv</a:t>
            </a:r>
            <a:r>
              <a:rPr lang="en-US" sz="1400" b="1" dirty="0" smtClean="0"/>
              <a:t> -</a:t>
            </a:r>
            <a:r>
              <a:rPr lang="en-US" sz="1400" b="1" dirty="0" err="1" smtClean="0"/>
              <a:t>dge</a:t>
            </a:r>
            <a:r>
              <a:rPr lang="en-US" sz="1400" b="1" dirty="0" smtClean="0"/>
              <a:t> </a:t>
            </a:r>
            <a:r>
              <a:rPr lang="en-US" sz="1400" b="1" dirty="0">
                <a:solidFill>
                  <a:srgbClr val="FF0000"/>
                </a:solidFill>
              </a:rPr>
              <a:t>Col_Wounding_RNA_seq.txt </a:t>
            </a:r>
            <a:r>
              <a:rPr lang="en-US" sz="1400" b="1" dirty="0" smtClean="0"/>
              <a:t>-</a:t>
            </a:r>
            <a:r>
              <a:rPr lang="en-US" sz="1400" b="1" dirty="0"/>
              <a:t>rep </a:t>
            </a:r>
            <a:r>
              <a:rPr lang="en-US" sz="1400" b="1" dirty="0" smtClean="0">
                <a:solidFill>
                  <a:srgbClr val="FF0000"/>
                </a:solidFill>
              </a:rPr>
              <a:t>replicates_info.txt </a:t>
            </a:r>
            <a:r>
              <a:rPr lang="en-US" sz="1400" b="1" dirty="0" smtClean="0"/>
              <a:t>-log2</a:t>
            </a:r>
            <a:r>
              <a:rPr lang="en-US" sz="1400" b="1" dirty="0" smtClean="0">
                <a:solidFill>
                  <a:srgbClr val="FF0000"/>
                </a:solidFill>
              </a:rPr>
              <a:t> yes</a:t>
            </a:r>
          </a:p>
          <a:p>
            <a:endParaRPr lang="en-US" b="1" dirty="0" smtClean="0"/>
          </a:p>
          <a:p>
            <a:r>
              <a:rPr lang="en-US" dirty="0" smtClean="0"/>
              <a:t>#Command for heat map drawing</a:t>
            </a:r>
          </a:p>
          <a:p>
            <a:r>
              <a:rPr lang="en-US" sz="1600" b="1" dirty="0"/>
              <a:t>python3 RNA_seq_tool-clust_result_processor_v2.0_py3.py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hmap</a:t>
            </a:r>
            <a:r>
              <a:rPr lang="en-US" sz="1600" b="1" dirty="0" smtClean="0"/>
              <a:t> -consensus </a:t>
            </a:r>
            <a:r>
              <a:rPr lang="en-US" sz="1600" b="1" dirty="0" smtClean="0">
                <a:solidFill>
                  <a:srgbClr val="FF0000"/>
                </a:solidFill>
              </a:rPr>
              <a:t>.csv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fig_w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8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/>
              <a:t>-</a:t>
            </a:r>
            <a:r>
              <a:rPr lang="en-US" sz="1600" b="1" dirty="0" err="1" smtClean="0"/>
              <a:t>fig_h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16 </a:t>
            </a:r>
            <a:r>
              <a:rPr lang="en-US" sz="1600" b="1" dirty="0" smtClean="0"/>
              <a:t>-dpi </a:t>
            </a:r>
            <a:r>
              <a:rPr lang="en-US" sz="1600" b="1" dirty="0" smtClean="0">
                <a:solidFill>
                  <a:srgbClr val="FF0000"/>
                </a:solidFill>
              </a:rPr>
              <a:t>200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#Command for heat map drawing with fold change data</a:t>
            </a:r>
          </a:p>
          <a:p>
            <a:r>
              <a:rPr lang="en-US" sz="1600" b="1" dirty="0" smtClean="0"/>
              <a:t>python3 </a:t>
            </a:r>
            <a:r>
              <a:rPr lang="en-US" sz="1600" b="1" dirty="0"/>
              <a:t>RNA_seq_tool-clust_result_processor_v2.0_py3.py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hmap_fc</a:t>
            </a:r>
            <a:r>
              <a:rPr lang="en-US" sz="1600" b="1" dirty="0" smtClean="0"/>
              <a:t> -consensus </a:t>
            </a:r>
            <a:r>
              <a:rPr lang="en-US" sz="1600" b="1" dirty="0">
                <a:solidFill>
                  <a:srgbClr val="FF0000"/>
                </a:solidFill>
              </a:rPr>
              <a:t>.csv </a:t>
            </a:r>
            <a:r>
              <a:rPr lang="en-US" sz="1600" b="1" dirty="0"/>
              <a:t>-</a:t>
            </a:r>
            <a:r>
              <a:rPr lang="en-US" sz="1600" b="1" dirty="0" err="1"/>
              <a:t>fig_w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8 </a:t>
            </a:r>
            <a:r>
              <a:rPr lang="en-US" sz="1600" b="1" dirty="0"/>
              <a:t>-</a:t>
            </a:r>
            <a:r>
              <a:rPr lang="en-US" sz="1600" b="1" dirty="0" err="1"/>
              <a:t>fig_h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16 </a:t>
            </a:r>
            <a:r>
              <a:rPr lang="en-US" sz="1600" b="1" dirty="0" smtClean="0"/>
              <a:t>-</a:t>
            </a:r>
            <a:r>
              <a:rPr lang="en-US" sz="1600" b="1" dirty="0"/>
              <a:t>dpi </a:t>
            </a:r>
            <a:r>
              <a:rPr lang="en-US" sz="1600" b="1" dirty="0" smtClean="0">
                <a:solidFill>
                  <a:srgbClr val="FF0000"/>
                </a:solidFill>
              </a:rPr>
              <a:t>200</a:t>
            </a:r>
          </a:p>
          <a:p>
            <a:endParaRPr lang="en-US" b="1" dirty="0" smtClean="0"/>
          </a:p>
          <a:p>
            <a:r>
              <a:rPr lang="en-US" dirty="0" smtClean="0"/>
              <a:t>#Command for box plot drawing</a:t>
            </a:r>
          </a:p>
          <a:p>
            <a:r>
              <a:rPr lang="en-US" sz="1600" b="1" dirty="0" smtClean="0"/>
              <a:t>python3 </a:t>
            </a:r>
            <a:r>
              <a:rPr lang="en-US" sz="1600" b="1" dirty="0"/>
              <a:t>RNA_seq_tool-clust_result_processor_v2.0_py3.py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bp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-consensus </a:t>
            </a:r>
            <a:r>
              <a:rPr lang="en-US" sz="1600" b="1" dirty="0">
                <a:solidFill>
                  <a:srgbClr val="FF0000"/>
                </a:solidFill>
              </a:rPr>
              <a:t>.csv </a:t>
            </a:r>
            <a:r>
              <a:rPr lang="en-US" sz="1600" b="1" dirty="0"/>
              <a:t>-</a:t>
            </a:r>
            <a:r>
              <a:rPr lang="en-US" sz="1600" b="1" dirty="0" err="1"/>
              <a:t>fig_w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8 </a:t>
            </a:r>
            <a:r>
              <a:rPr lang="en-US" sz="1600" b="1" dirty="0"/>
              <a:t>-</a:t>
            </a:r>
            <a:r>
              <a:rPr lang="en-US" sz="1600" b="1" dirty="0" err="1"/>
              <a:t>fig_h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16 </a:t>
            </a:r>
            <a:r>
              <a:rPr lang="en-US" sz="1600" b="1" dirty="0" smtClean="0"/>
              <a:t>-</a:t>
            </a:r>
            <a:r>
              <a:rPr lang="en-US" sz="1600" b="1" dirty="0"/>
              <a:t>dpi </a:t>
            </a:r>
            <a:r>
              <a:rPr lang="en-US" sz="1600" b="1" dirty="0" smtClean="0">
                <a:solidFill>
                  <a:srgbClr val="FF0000"/>
                </a:solidFill>
              </a:rPr>
              <a:t>200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dot_size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1.0</a:t>
            </a:r>
          </a:p>
          <a:p>
            <a:endParaRPr lang="en-US" b="1" dirty="0" smtClean="0"/>
          </a:p>
          <a:p>
            <a:r>
              <a:rPr lang="en-US" dirty="0" smtClean="0"/>
              <a:t>#Command for violin plot drawing</a:t>
            </a:r>
          </a:p>
          <a:p>
            <a:r>
              <a:rPr lang="en-US" sz="1600" b="1" dirty="0" smtClean="0"/>
              <a:t>python3 </a:t>
            </a:r>
            <a:r>
              <a:rPr lang="en-US" sz="1600" b="1" dirty="0"/>
              <a:t>RNA_seq_tool-clust_result_processor_v2.0_py3.py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vp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-consensus </a:t>
            </a:r>
            <a:r>
              <a:rPr lang="en-US" sz="1600" b="1" dirty="0">
                <a:solidFill>
                  <a:srgbClr val="FF0000"/>
                </a:solidFill>
              </a:rPr>
              <a:t>.csv </a:t>
            </a:r>
            <a:r>
              <a:rPr lang="en-US" sz="1600" b="1" dirty="0"/>
              <a:t>-</a:t>
            </a:r>
            <a:r>
              <a:rPr lang="en-US" sz="1600" b="1" dirty="0" err="1"/>
              <a:t>fig_w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8 </a:t>
            </a:r>
            <a:r>
              <a:rPr lang="en-US" sz="1600" b="1" dirty="0"/>
              <a:t>-</a:t>
            </a:r>
            <a:r>
              <a:rPr lang="en-US" sz="1600" b="1" dirty="0" err="1"/>
              <a:t>fig_h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16 </a:t>
            </a:r>
            <a:r>
              <a:rPr lang="en-US" sz="1600" b="1" dirty="0" smtClean="0"/>
              <a:t>-</a:t>
            </a:r>
            <a:r>
              <a:rPr lang="en-US" sz="1600" b="1" dirty="0"/>
              <a:t>dpi </a:t>
            </a:r>
            <a:r>
              <a:rPr lang="en-US" sz="1600" b="1" dirty="0" smtClean="0">
                <a:solidFill>
                  <a:srgbClr val="FF0000"/>
                </a:solidFill>
              </a:rPr>
              <a:t>200 </a:t>
            </a:r>
            <a:r>
              <a:rPr lang="en-US" sz="1600" b="1" dirty="0"/>
              <a:t>-</a:t>
            </a:r>
            <a:r>
              <a:rPr lang="en-US" sz="1600" b="1" dirty="0" err="1"/>
              <a:t>dot_size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1.0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1600" dirty="0"/>
              <a:t>#Command for </a:t>
            </a:r>
            <a:r>
              <a:rPr lang="en-US" sz="1600" dirty="0" smtClean="0"/>
              <a:t>raw data filtering and (or) converting to average value.</a:t>
            </a:r>
            <a:endParaRPr lang="en-US" sz="1600" dirty="0"/>
          </a:p>
          <a:p>
            <a:r>
              <a:rPr lang="en-US" sz="1600" b="1" dirty="0"/>
              <a:t>python3 RNA_seq_tool-clust_result_processor_v2.0_py3.py -</a:t>
            </a:r>
            <a:r>
              <a:rPr lang="en-US" sz="1600" b="1" dirty="0" err="1"/>
              <a:t>def</a:t>
            </a:r>
            <a:r>
              <a:rPr lang="en-US" sz="1600" b="1" dirty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convert </a:t>
            </a:r>
            <a:r>
              <a:rPr lang="en-US" sz="1600" b="1" dirty="0"/>
              <a:t>-</a:t>
            </a:r>
            <a:r>
              <a:rPr lang="en-US" sz="1600" b="1" dirty="0" err="1"/>
              <a:t>dge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Col_Wounding_RNA_seq.txt </a:t>
            </a:r>
            <a:r>
              <a:rPr lang="en-US" sz="1600" b="1" dirty="0"/>
              <a:t>-rep </a:t>
            </a:r>
            <a:r>
              <a:rPr lang="en-US" sz="1600" b="1" dirty="0">
                <a:solidFill>
                  <a:srgbClr val="FF0000"/>
                </a:solidFill>
              </a:rPr>
              <a:t>replicates_info.txt </a:t>
            </a:r>
            <a:r>
              <a:rPr lang="en-US" sz="1600" b="1" dirty="0"/>
              <a:t>-log2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yes </a:t>
            </a:r>
            <a:r>
              <a:rPr lang="en-US" sz="1600" b="1" dirty="0" smtClean="0"/>
              <a:t>-min</a:t>
            </a:r>
            <a:r>
              <a:rPr lang="en-US" sz="1600" b="1" dirty="0" smtClean="0">
                <a:solidFill>
                  <a:srgbClr val="FF0000"/>
                </a:solidFill>
              </a:rPr>
              <a:t> 10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5946" y="237537"/>
            <a:ext cx="6561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CLUST analysis tutorial (for Windows)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665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251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Minkyu Park</dc:creator>
  <cp:lastModifiedBy>Minkyu Park</cp:lastModifiedBy>
  <cp:revision>24</cp:revision>
  <dcterms:created xsi:type="dcterms:W3CDTF">2022-07-06T14:57:39Z</dcterms:created>
  <dcterms:modified xsi:type="dcterms:W3CDTF">2022-07-12T13:13:41Z</dcterms:modified>
</cp:coreProperties>
</file>