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2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4804-AD88-45FC-A3B3-AC5414CB28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1cdjrUWbBbzvl6vZRVxKiSCOc49nrOs/view?usp=sharing" TargetMode="External"/><Relationship Id="rId2" Type="http://schemas.openxmlformats.org/officeDocument/2006/relationships/hyperlink" Target="https://plants.ensembl.org/Brassica_rapa_ro18/Info/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Fz_2oSsJFD31Tpzz7bot-Z5y9tmH-VsJ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6629" y="564707"/>
            <a:ext cx="5893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GFF parser tutorial (for Windows)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03957" y="1642489"/>
            <a:ext cx="1085406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#Download Brassica_rapa_ro18 GFF and </a:t>
            </a:r>
            <a:r>
              <a:rPr lang="en-US" dirty="0" err="1" smtClean="0"/>
              <a:t>cds</a:t>
            </a:r>
            <a:r>
              <a:rPr lang="en-US" dirty="0" smtClean="0"/>
              <a:t> file.</a:t>
            </a:r>
          </a:p>
          <a:p>
            <a:r>
              <a:rPr lang="en-US" b="1" dirty="0" smtClean="0">
                <a:hlinkClick r:id="rId2"/>
              </a:rPr>
              <a:t>https://plants.ensembl.org/Brassica_rapa_ro18/Info/Index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#Download </a:t>
            </a:r>
            <a:r>
              <a:rPr lang="en-US" dirty="0" err="1" smtClean="0"/>
              <a:t>GFF_gene_parser</a:t>
            </a:r>
            <a:r>
              <a:rPr lang="en-US" dirty="0" smtClean="0"/>
              <a:t> python code and position example file (install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clone https://github.com/managene7/GFF_parsing.git</a:t>
            </a:r>
            <a:endParaRPr lang="en-US" b="1" dirty="0"/>
          </a:p>
          <a:p>
            <a:endParaRPr lang="en-US" b="1" dirty="0"/>
          </a:p>
          <a:p>
            <a:r>
              <a:rPr lang="en-US" dirty="0" smtClean="0"/>
              <a:t>#Command to run </a:t>
            </a:r>
            <a:r>
              <a:rPr lang="en-US" dirty="0" err="1" smtClean="0"/>
              <a:t>GFF_gene_parser</a:t>
            </a:r>
            <a:endParaRPr lang="en-US" dirty="0" smtClean="0"/>
          </a:p>
          <a:p>
            <a:r>
              <a:rPr lang="en-US" sz="1200" b="1" dirty="0" smtClean="0"/>
              <a:t>python3 GFF_gene_parser_v1.0.py3.py -</a:t>
            </a:r>
            <a:r>
              <a:rPr lang="en-US" sz="1200" b="1" dirty="0" err="1" smtClean="0"/>
              <a:t>gff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Brassica_rapa_ro18.SCU_BraROA_2.3.53.gff3</a:t>
            </a:r>
            <a:r>
              <a:rPr lang="en-US" sz="1200" b="1" dirty="0" smtClean="0"/>
              <a:t> -</a:t>
            </a:r>
            <a:r>
              <a:rPr lang="en-US" sz="1200" b="1" dirty="0" err="1" smtClean="0"/>
              <a:t>posi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position.txt</a:t>
            </a:r>
            <a:r>
              <a:rPr lang="en-US" sz="1200" b="1" dirty="0" smtClean="0"/>
              <a:t> -</a:t>
            </a:r>
            <a:r>
              <a:rPr lang="en-US" sz="1200" b="1" dirty="0" err="1" smtClean="0"/>
              <a:t>fasta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Brassica_rapa_ro18.SCU_BraROA_2.3.cds.all.fa </a:t>
            </a:r>
            <a:r>
              <a:rPr lang="en-US" sz="1200" b="1" dirty="0" smtClean="0"/>
              <a:t>-</a:t>
            </a:r>
            <a:r>
              <a:rPr lang="en-US" sz="1200" b="1" dirty="0" err="1" smtClean="0"/>
              <a:t>len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957" y="4351487"/>
            <a:ext cx="102473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#If the ensemble database </a:t>
            </a:r>
            <a:r>
              <a:rPr lang="en-US" smtClean="0"/>
              <a:t>doesn’t work</a:t>
            </a:r>
          </a:p>
          <a:p>
            <a:r>
              <a:rPr lang="en-US" dirty="0" smtClean="0"/>
              <a:t>Brassica </a:t>
            </a:r>
            <a:r>
              <a:rPr lang="en-US" dirty="0" err="1"/>
              <a:t>rapa</a:t>
            </a:r>
            <a:r>
              <a:rPr lang="en-US" dirty="0"/>
              <a:t> ro18 </a:t>
            </a:r>
            <a:r>
              <a:rPr lang="en-US" dirty="0" err="1"/>
              <a:t>cds</a:t>
            </a:r>
            <a:r>
              <a:rPr lang="en-US" dirty="0"/>
              <a:t> file download;</a:t>
            </a:r>
          </a:p>
          <a:p>
            <a:r>
              <a:rPr lang="en-US" dirty="0">
                <a:hlinkClick r:id="rId3"/>
              </a:rPr>
              <a:t>https://drive.google.com/file/d/1j1cdjrUWbBbzvl6vZRVxKiSCOc49nrOs/view?usp=sharing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Brassica </a:t>
            </a:r>
            <a:r>
              <a:rPr lang="en-US" dirty="0" err="1"/>
              <a:t>rapa</a:t>
            </a:r>
            <a:r>
              <a:rPr lang="en-US" dirty="0"/>
              <a:t> ro18 </a:t>
            </a:r>
            <a:r>
              <a:rPr lang="en-US" dirty="0" err="1"/>
              <a:t>gff</a:t>
            </a:r>
            <a:r>
              <a:rPr lang="en-US" dirty="0"/>
              <a:t> file download;</a:t>
            </a:r>
          </a:p>
          <a:p>
            <a:r>
              <a:rPr lang="en-US" dirty="0">
                <a:hlinkClick r:id="rId4"/>
              </a:rPr>
              <a:t>https://drive.google.com/file/d/1Fz_2oSsJFD31Tpzz7bot-Z5y9tmH-VsJ/view?usp=sharing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0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Minkyu Park</dc:creator>
  <cp:lastModifiedBy>Minkyu Park</cp:lastModifiedBy>
  <cp:revision>3</cp:revision>
  <dcterms:created xsi:type="dcterms:W3CDTF">2022-07-06T19:48:31Z</dcterms:created>
  <dcterms:modified xsi:type="dcterms:W3CDTF">2022-07-12T20:38:35Z</dcterms:modified>
</cp:coreProperties>
</file>